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media/image11.svg" ContentType="image/svg+xml"/>
  <Override PartName="/ppt/media/image13.svg" ContentType="image/svg+xml"/>
  <Override PartName="/ppt/media/image15.svg" ContentType="image/svg+xml"/>
  <Override PartName="/ppt/media/image17.svg" ContentType="image/svg+xml"/>
  <Override PartName="/ppt/media/image19.svg" ContentType="image/svg+xml"/>
  <Override PartName="/ppt/media/image21.svg" ContentType="image/svg+xml"/>
  <Override PartName="/ppt/media/image23.svg" ContentType="image/svg+xml"/>
  <Override PartName="/ppt/media/image25.svg" ContentType="image/svg+xml"/>
  <Override PartName="/ppt/media/image27.svg" ContentType="image/svg+xml"/>
  <Override PartName="/ppt/media/image29.svg" ContentType="image/svg+xml"/>
  <Override PartName="/ppt/media/image31.svg" ContentType="image/svg+xml"/>
  <Override PartName="/ppt/media/image32.svg" ContentType="image/svg+xml"/>
  <Override PartName="/ppt/media/image33.svg" ContentType="image/svg+xml"/>
  <Override PartName="/ppt/media/image35.svg" ContentType="image/svg+xml"/>
  <Override PartName="/ppt/media/image37.svg" ContentType="image/svg+xml"/>
  <Override PartName="/ppt/media/image39.svg" ContentType="image/svg+xml"/>
  <Override PartName="/ppt/media/image43.svg" ContentType="image/svg+xml"/>
  <Override PartName="/ppt/media/image44.svg" ContentType="image/svg+xml"/>
  <Override PartName="/ppt/media/image45.svg" ContentType="image/svg+xml"/>
  <Override PartName="/ppt/media/image47.svg" ContentType="image/svg+xml"/>
  <Override PartName="/ppt/media/image49.svg" ContentType="image/svg+xml"/>
  <Override PartName="/ppt/media/image51.svg" ContentType="image/svg+xml"/>
  <Override PartName="/ppt/media/image53.svg" ContentType="image/svg+xml"/>
  <Override PartName="/ppt/media/image55.svg" ContentType="image/svg+xml"/>
  <Override PartName="/ppt/media/image57.svg" ContentType="image/svg+xml"/>
  <Override PartName="/ppt/media/image59.svg" ContentType="image/svg+xml"/>
  <Override PartName="/ppt/media/image61.svg" ContentType="image/svg+xml"/>
  <Override PartName="/ppt/media/image9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tags/tag46.xml" ContentType="application/vnd.openxmlformats-officedocument.presentationml.tags+xml"/>
  <Override PartName="/ppt/tags/tag460.xml" ContentType="application/vnd.openxmlformats-officedocument.presentationml.tags+xml"/>
  <Override PartName="/ppt/tags/tag461.xml" ContentType="application/vnd.openxmlformats-officedocument.presentationml.tags+xml"/>
  <Override PartName="/ppt/tags/tag462.xml" ContentType="application/vnd.openxmlformats-officedocument.presentationml.tags+xml"/>
  <Override PartName="/ppt/tags/tag463.xml" ContentType="application/vnd.openxmlformats-officedocument.presentationml.tags+xml"/>
  <Override PartName="/ppt/tags/tag464.xml" ContentType="application/vnd.openxmlformats-officedocument.presentationml.tags+xml"/>
  <Override PartName="/ppt/tags/tag465.xml" ContentType="application/vnd.openxmlformats-officedocument.presentationml.tags+xml"/>
  <Override PartName="/ppt/tags/tag466.xml" ContentType="application/vnd.openxmlformats-officedocument.presentationml.tags+xml"/>
  <Override PartName="/ppt/tags/tag467.xml" ContentType="application/vnd.openxmlformats-officedocument.presentationml.tags+xml"/>
  <Override PartName="/ppt/tags/tag468.xml" ContentType="application/vnd.openxmlformats-officedocument.presentationml.tags+xml"/>
  <Override PartName="/ppt/tags/tag469.xml" ContentType="application/vnd.openxmlformats-officedocument.presentationml.tags+xml"/>
  <Override PartName="/ppt/tags/tag47.xml" ContentType="application/vnd.openxmlformats-officedocument.presentationml.tags+xml"/>
  <Override PartName="/ppt/tags/tag470.xml" ContentType="application/vnd.openxmlformats-officedocument.presentationml.tags+xml"/>
  <Override PartName="/ppt/tags/tag471.xml" ContentType="application/vnd.openxmlformats-officedocument.presentationml.tags+xml"/>
  <Override PartName="/ppt/tags/tag472.xml" ContentType="application/vnd.openxmlformats-officedocument.presentationml.tags+xml"/>
  <Override PartName="/ppt/tags/tag473.xml" ContentType="application/vnd.openxmlformats-officedocument.presentationml.tags+xml"/>
  <Override PartName="/ppt/tags/tag474.xml" ContentType="application/vnd.openxmlformats-officedocument.presentationml.tags+xml"/>
  <Override PartName="/ppt/tags/tag475.xml" ContentType="application/vnd.openxmlformats-officedocument.presentationml.tags+xml"/>
  <Override PartName="/ppt/tags/tag476.xml" ContentType="application/vnd.openxmlformats-officedocument.presentationml.tags+xml"/>
  <Override PartName="/ppt/tags/tag477.xml" ContentType="application/vnd.openxmlformats-officedocument.presentationml.tags+xml"/>
  <Override PartName="/ppt/tags/tag478.xml" ContentType="application/vnd.openxmlformats-officedocument.presentationml.tags+xml"/>
  <Override PartName="/ppt/tags/tag479.xml" ContentType="application/vnd.openxmlformats-officedocument.presentationml.tags+xml"/>
  <Override PartName="/ppt/tags/tag48.xml" ContentType="application/vnd.openxmlformats-officedocument.presentationml.tags+xml"/>
  <Override PartName="/ppt/tags/tag480.xml" ContentType="application/vnd.openxmlformats-officedocument.presentationml.tags+xml"/>
  <Override PartName="/ppt/tags/tag481.xml" ContentType="application/vnd.openxmlformats-officedocument.presentationml.tags+xml"/>
  <Override PartName="/ppt/tags/tag482.xml" ContentType="application/vnd.openxmlformats-officedocument.presentationml.tags+xml"/>
  <Override PartName="/ppt/tags/tag483.xml" ContentType="application/vnd.openxmlformats-officedocument.presentationml.tags+xml"/>
  <Override PartName="/ppt/tags/tag484.xml" ContentType="application/vnd.openxmlformats-officedocument.presentationml.tags+xml"/>
  <Override PartName="/ppt/tags/tag485.xml" ContentType="application/vnd.openxmlformats-officedocument.presentationml.tags+xml"/>
  <Override PartName="/ppt/tags/tag486.xml" ContentType="application/vnd.openxmlformats-officedocument.presentationml.tags+xml"/>
  <Override PartName="/ppt/tags/tag487.xml" ContentType="application/vnd.openxmlformats-officedocument.presentationml.tags+xml"/>
  <Override PartName="/ppt/tags/tag488.xml" ContentType="application/vnd.openxmlformats-officedocument.presentationml.tags+xml"/>
  <Override PartName="/ppt/tags/tag489.xml" ContentType="application/vnd.openxmlformats-officedocument.presentationml.tags+xml"/>
  <Override PartName="/ppt/tags/tag49.xml" ContentType="application/vnd.openxmlformats-officedocument.presentationml.tags+xml"/>
  <Override PartName="/ppt/tags/tag490.xml" ContentType="application/vnd.openxmlformats-officedocument.presentationml.tags+xml"/>
  <Override PartName="/ppt/tags/tag491.xml" ContentType="application/vnd.openxmlformats-officedocument.presentationml.tags+xml"/>
  <Override PartName="/ppt/tags/tag492.xml" ContentType="application/vnd.openxmlformats-officedocument.presentationml.tags+xml"/>
  <Override PartName="/ppt/tags/tag493.xml" ContentType="application/vnd.openxmlformats-officedocument.presentationml.tags+xml"/>
  <Override PartName="/ppt/tags/tag494.xml" ContentType="application/vnd.openxmlformats-officedocument.presentationml.tags+xml"/>
  <Override PartName="/ppt/tags/tag495.xml" ContentType="application/vnd.openxmlformats-officedocument.presentationml.tags+xml"/>
  <Override PartName="/ppt/tags/tag496.xml" ContentType="application/vnd.openxmlformats-officedocument.presentationml.tags+xml"/>
  <Override PartName="/ppt/tags/tag497.xml" ContentType="application/vnd.openxmlformats-officedocument.presentationml.tags+xml"/>
  <Override PartName="/ppt/tags/tag498.xml" ContentType="application/vnd.openxmlformats-officedocument.presentationml.tags+xml"/>
  <Override PartName="/ppt/tags/tag49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00.xml" ContentType="application/vnd.openxmlformats-officedocument.presentationml.tags+xml"/>
  <Override PartName="/ppt/tags/tag501.xml" ContentType="application/vnd.openxmlformats-officedocument.presentationml.tags+xml"/>
  <Override PartName="/ppt/tags/tag502.xml" ContentType="application/vnd.openxmlformats-officedocument.presentationml.tags+xml"/>
  <Override PartName="/ppt/tags/tag503.xml" ContentType="application/vnd.openxmlformats-officedocument.presentationml.tags+xml"/>
  <Override PartName="/ppt/tags/tag504.xml" ContentType="application/vnd.openxmlformats-officedocument.presentationml.tags+xml"/>
  <Override PartName="/ppt/tags/tag505.xml" ContentType="application/vnd.openxmlformats-officedocument.presentationml.tags+xml"/>
  <Override PartName="/ppt/tags/tag506.xml" ContentType="application/vnd.openxmlformats-officedocument.presentationml.tags+xml"/>
  <Override PartName="/ppt/tags/tag507.xml" ContentType="application/vnd.openxmlformats-officedocument.presentationml.tags+xml"/>
  <Override PartName="/ppt/tags/tag508.xml" ContentType="application/vnd.openxmlformats-officedocument.presentationml.tags+xml"/>
  <Override PartName="/ppt/tags/tag509.xml" ContentType="application/vnd.openxmlformats-officedocument.presentationml.tags+xml"/>
  <Override PartName="/ppt/tags/tag51.xml" ContentType="application/vnd.openxmlformats-officedocument.presentationml.tags+xml"/>
  <Override PartName="/ppt/tags/tag510.xml" ContentType="application/vnd.openxmlformats-officedocument.presentationml.tags+xml"/>
  <Override PartName="/ppt/tags/tag511.xml" ContentType="application/vnd.openxmlformats-officedocument.presentationml.tags+xml"/>
  <Override PartName="/ppt/tags/tag512.xml" ContentType="application/vnd.openxmlformats-officedocument.presentationml.tags+xml"/>
  <Override PartName="/ppt/tags/tag513.xml" ContentType="application/vnd.openxmlformats-officedocument.presentationml.tags+xml"/>
  <Override PartName="/ppt/tags/tag514.xml" ContentType="application/vnd.openxmlformats-officedocument.presentationml.tags+xml"/>
  <Override PartName="/ppt/tags/tag515.xml" ContentType="application/vnd.openxmlformats-officedocument.presentationml.tags+xml"/>
  <Override PartName="/ppt/tags/tag516.xml" ContentType="application/vnd.openxmlformats-officedocument.presentationml.tags+xml"/>
  <Override PartName="/ppt/tags/tag517.xml" ContentType="application/vnd.openxmlformats-officedocument.presentationml.tags+xml"/>
  <Override PartName="/ppt/tags/tag518.xml" ContentType="application/vnd.openxmlformats-officedocument.presentationml.tags+xml"/>
  <Override PartName="/ppt/tags/tag519.xml" ContentType="application/vnd.openxmlformats-officedocument.presentationml.tags+xml"/>
  <Override PartName="/ppt/tags/tag52.xml" ContentType="application/vnd.openxmlformats-officedocument.presentationml.tags+xml"/>
  <Override PartName="/ppt/tags/tag520.xml" ContentType="application/vnd.openxmlformats-officedocument.presentationml.tags+xml"/>
  <Override PartName="/ppt/tags/tag521.xml" ContentType="application/vnd.openxmlformats-officedocument.presentationml.tags+xml"/>
  <Override PartName="/ppt/tags/tag522.xml" ContentType="application/vnd.openxmlformats-officedocument.presentationml.tags+xml"/>
  <Override PartName="/ppt/tags/tag523.xml" ContentType="application/vnd.openxmlformats-officedocument.presentationml.tags+xml"/>
  <Override PartName="/ppt/tags/tag524.xml" ContentType="application/vnd.openxmlformats-officedocument.presentationml.tags+xml"/>
  <Override PartName="/ppt/tags/tag525.xml" ContentType="application/vnd.openxmlformats-officedocument.presentationml.tags+xml"/>
  <Override PartName="/ppt/tags/tag526.xml" ContentType="application/vnd.openxmlformats-officedocument.presentationml.tags+xml"/>
  <Override PartName="/ppt/tags/tag527.xml" ContentType="application/vnd.openxmlformats-officedocument.presentationml.tags+xml"/>
  <Override PartName="/ppt/tags/tag528.xml" ContentType="application/vnd.openxmlformats-officedocument.presentationml.tags+xml"/>
  <Override PartName="/ppt/tags/tag529.xml" ContentType="application/vnd.openxmlformats-officedocument.presentationml.tags+xml"/>
  <Override PartName="/ppt/tags/tag53.xml" ContentType="application/vnd.openxmlformats-officedocument.presentationml.tags+xml"/>
  <Override PartName="/ppt/tags/tag530.xml" ContentType="application/vnd.openxmlformats-officedocument.presentationml.tags+xml"/>
  <Override PartName="/ppt/tags/tag531.xml" ContentType="application/vnd.openxmlformats-officedocument.presentationml.tags+xml"/>
  <Override PartName="/ppt/tags/tag532.xml" ContentType="application/vnd.openxmlformats-officedocument.presentationml.tags+xml"/>
  <Override PartName="/ppt/tags/tag533.xml" ContentType="application/vnd.openxmlformats-officedocument.presentationml.tags+xml"/>
  <Override PartName="/ppt/tags/tag534.xml" ContentType="application/vnd.openxmlformats-officedocument.presentationml.tags+xml"/>
  <Override PartName="/ppt/tags/tag535.xml" ContentType="application/vnd.openxmlformats-officedocument.presentationml.tags+xml"/>
  <Override PartName="/ppt/tags/tag536.xml" ContentType="application/vnd.openxmlformats-officedocument.presentationml.tags+xml"/>
  <Override PartName="/ppt/tags/tag537.xml" ContentType="application/vnd.openxmlformats-officedocument.presentationml.tags+xml"/>
  <Override PartName="/ppt/tags/tag538.xml" ContentType="application/vnd.openxmlformats-officedocument.presentationml.tags+xml"/>
  <Override PartName="/ppt/tags/tag539.xml" ContentType="application/vnd.openxmlformats-officedocument.presentationml.tags+xml"/>
  <Override PartName="/ppt/tags/tag54.xml" ContentType="application/vnd.openxmlformats-officedocument.presentationml.tags+xml"/>
  <Override PartName="/ppt/tags/tag540.xml" ContentType="application/vnd.openxmlformats-officedocument.presentationml.tags+xml"/>
  <Override PartName="/ppt/tags/tag541.xml" ContentType="application/vnd.openxmlformats-officedocument.presentationml.tags+xml"/>
  <Override PartName="/ppt/tags/tag542.xml" ContentType="application/vnd.openxmlformats-officedocument.presentationml.tags+xml"/>
  <Override PartName="/ppt/tags/tag543.xml" ContentType="application/vnd.openxmlformats-officedocument.presentationml.tags+xml"/>
  <Override PartName="/ppt/tags/tag544.xml" ContentType="application/vnd.openxmlformats-officedocument.presentationml.tags+xml"/>
  <Override PartName="/ppt/tags/tag545.xml" ContentType="application/vnd.openxmlformats-officedocument.presentationml.tags+xml"/>
  <Override PartName="/ppt/tags/tag546.xml" ContentType="application/vnd.openxmlformats-officedocument.presentationml.tags+xml"/>
  <Override PartName="/ppt/tags/tag547.xml" ContentType="application/vnd.openxmlformats-officedocument.presentationml.tags+xml"/>
  <Override PartName="/ppt/tags/tag548.xml" ContentType="application/vnd.openxmlformats-officedocument.presentationml.tags+xml"/>
  <Override PartName="/ppt/tags/tag549.xml" ContentType="application/vnd.openxmlformats-officedocument.presentationml.tags+xml"/>
  <Override PartName="/ppt/tags/tag55.xml" ContentType="application/vnd.openxmlformats-officedocument.presentationml.tags+xml"/>
  <Override PartName="/ppt/tags/tag550.xml" ContentType="application/vnd.openxmlformats-officedocument.presentationml.tags+xml"/>
  <Override PartName="/ppt/tags/tag551.xml" ContentType="application/vnd.openxmlformats-officedocument.presentationml.tags+xml"/>
  <Override PartName="/ppt/tags/tag552.xml" ContentType="application/vnd.openxmlformats-officedocument.presentationml.tags+xml"/>
  <Override PartName="/ppt/tags/tag553.xml" ContentType="application/vnd.openxmlformats-officedocument.presentationml.tags+xml"/>
  <Override PartName="/ppt/tags/tag554.xml" ContentType="application/vnd.openxmlformats-officedocument.presentationml.tags+xml"/>
  <Override PartName="/ppt/tags/tag555.xml" ContentType="application/vnd.openxmlformats-officedocument.presentationml.tags+xml"/>
  <Override PartName="/ppt/tags/tag556.xml" ContentType="application/vnd.openxmlformats-officedocument.presentationml.tags+xml"/>
  <Override PartName="/ppt/tags/tag557.xml" ContentType="application/vnd.openxmlformats-officedocument.presentationml.tags+xml"/>
  <Override PartName="/ppt/tags/tag558.xml" ContentType="application/vnd.openxmlformats-officedocument.presentationml.tags+xml"/>
  <Override PartName="/ppt/tags/tag559.xml" ContentType="application/vnd.openxmlformats-officedocument.presentationml.tags+xml"/>
  <Override PartName="/ppt/tags/tag56.xml" ContentType="application/vnd.openxmlformats-officedocument.presentationml.tags+xml"/>
  <Override PartName="/ppt/tags/tag560.xml" ContentType="application/vnd.openxmlformats-officedocument.presentationml.tags+xml"/>
  <Override PartName="/ppt/tags/tag561.xml" ContentType="application/vnd.openxmlformats-officedocument.presentationml.tags+xml"/>
  <Override PartName="/ppt/tags/tag562.xml" ContentType="application/vnd.openxmlformats-officedocument.presentationml.tags+xml"/>
  <Override PartName="/ppt/tags/tag563.xml" ContentType="application/vnd.openxmlformats-officedocument.presentationml.tags+xml"/>
  <Override PartName="/ppt/tags/tag564.xml" ContentType="application/vnd.openxmlformats-officedocument.presentationml.tags+xml"/>
  <Override PartName="/ppt/tags/tag565.xml" ContentType="application/vnd.openxmlformats-officedocument.presentationml.tags+xml"/>
  <Override PartName="/ppt/tags/tag566.xml" ContentType="application/vnd.openxmlformats-officedocument.presentationml.tags+xml"/>
  <Override PartName="/ppt/tags/tag567.xml" ContentType="application/vnd.openxmlformats-officedocument.presentationml.tags+xml"/>
  <Override PartName="/ppt/tags/tag568.xml" ContentType="application/vnd.openxmlformats-officedocument.presentationml.tags+xml"/>
  <Override PartName="/ppt/tags/tag569.xml" ContentType="application/vnd.openxmlformats-officedocument.presentationml.tags+xml"/>
  <Override PartName="/ppt/tags/tag57.xml" ContentType="application/vnd.openxmlformats-officedocument.presentationml.tags+xml"/>
  <Override PartName="/ppt/tags/tag570.xml" ContentType="application/vnd.openxmlformats-officedocument.presentationml.tags+xml"/>
  <Override PartName="/ppt/tags/tag571.xml" ContentType="application/vnd.openxmlformats-officedocument.presentationml.tags+xml"/>
  <Override PartName="/ppt/tags/tag572.xml" ContentType="application/vnd.openxmlformats-officedocument.presentationml.tags+xml"/>
  <Override PartName="/ppt/tags/tag573.xml" ContentType="application/vnd.openxmlformats-officedocument.presentationml.tags+xml"/>
  <Override PartName="/ppt/tags/tag574.xml" ContentType="application/vnd.openxmlformats-officedocument.presentationml.tags+xml"/>
  <Override PartName="/ppt/tags/tag575.xml" ContentType="application/vnd.openxmlformats-officedocument.presentationml.tags+xml"/>
  <Override PartName="/ppt/tags/tag576.xml" ContentType="application/vnd.openxmlformats-officedocument.presentationml.tags+xml"/>
  <Override PartName="/ppt/tags/tag577.xml" ContentType="application/vnd.openxmlformats-officedocument.presentationml.tags+xml"/>
  <Override PartName="/ppt/tags/tag578.xml" ContentType="application/vnd.openxmlformats-officedocument.presentationml.tags+xml"/>
  <Override PartName="/ppt/tags/tag579.xml" ContentType="application/vnd.openxmlformats-officedocument.presentationml.tags+xml"/>
  <Override PartName="/ppt/tags/tag58.xml" ContentType="application/vnd.openxmlformats-officedocument.presentationml.tags+xml"/>
  <Override PartName="/ppt/tags/tag580.xml" ContentType="application/vnd.openxmlformats-officedocument.presentationml.tags+xml"/>
  <Override PartName="/ppt/tags/tag581.xml" ContentType="application/vnd.openxmlformats-officedocument.presentationml.tags+xml"/>
  <Override PartName="/ppt/tags/tag582.xml" ContentType="application/vnd.openxmlformats-officedocument.presentationml.tags+xml"/>
  <Override PartName="/ppt/tags/tag583.xml" ContentType="application/vnd.openxmlformats-officedocument.presentationml.tags+xml"/>
  <Override PartName="/ppt/tags/tag584.xml" ContentType="application/vnd.openxmlformats-officedocument.presentationml.tags+xml"/>
  <Override PartName="/ppt/tags/tag585.xml" ContentType="application/vnd.openxmlformats-officedocument.presentationml.tags+xml"/>
  <Override PartName="/ppt/tags/tag586.xml" ContentType="application/vnd.openxmlformats-officedocument.presentationml.tags+xml"/>
  <Override PartName="/ppt/tags/tag587.xml" ContentType="application/vnd.openxmlformats-officedocument.presentationml.tags+xml"/>
  <Override PartName="/ppt/tags/tag588.xml" ContentType="application/vnd.openxmlformats-officedocument.presentationml.tags+xml"/>
  <Override PartName="/ppt/tags/tag589.xml" ContentType="application/vnd.openxmlformats-officedocument.presentationml.tags+xml"/>
  <Override PartName="/ppt/tags/tag59.xml" ContentType="application/vnd.openxmlformats-officedocument.presentationml.tags+xml"/>
  <Override PartName="/ppt/tags/tag590.xml" ContentType="application/vnd.openxmlformats-officedocument.presentationml.tags+xml"/>
  <Override PartName="/ppt/tags/tag591.xml" ContentType="application/vnd.openxmlformats-officedocument.presentationml.tags+xml"/>
  <Override PartName="/ppt/tags/tag592.xml" ContentType="application/vnd.openxmlformats-officedocument.presentationml.tags+xml"/>
  <Override PartName="/ppt/tags/tag593.xml" ContentType="application/vnd.openxmlformats-officedocument.presentationml.tags+xml"/>
  <Override PartName="/ppt/tags/tag594.xml" ContentType="application/vnd.openxmlformats-officedocument.presentationml.tags+xml"/>
  <Override PartName="/ppt/tags/tag595.xml" ContentType="application/vnd.openxmlformats-officedocument.presentationml.tags+xml"/>
  <Override PartName="/ppt/tags/tag596.xml" ContentType="application/vnd.openxmlformats-officedocument.presentationml.tags+xml"/>
  <Override PartName="/ppt/tags/tag597.xml" ContentType="application/vnd.openxmlformats-officedocument.presentationml.tags+xml"/>
  <Override PartName="/ppt/tags/tag598.xml" ContentType="application/vnd.openxmlformats-officedocument.presentationml.tags+xml"/>
  <Override PartName="/ppt/tags/tag59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00.xml" ContentType="application/vnd.openxmlformats-officedocument.presentationml.tags+xml"/>
  <Override PartName="/ppt/tags/tag601.xml" ContentType="application/vnd.openxmlformats-officedocument.presentationml.tags+xml"/>
  <Override PartName="/ppt/tags/tag602.xml" ContentType="application/vnd.openxmlformats-officedocument.presentationml.tags+xml"/>
  <Override PartName="/ppt/tags/tag603.xml" ContentType="application/vnd.openxmlformats-officedocument.presentationml.tags+xml"/>
  <Override PartName="/ppt/tags/tag604.xml" ContentType="application/vnd.openxmlformats-officedocument.presentationml.tags+xml"/>
  <Override PartName="/ppt/tags/tag605.xml" ContentType="application/vnd.openxmlformats-officedocument.presentationml.tags+xml"/>
  <Override PartName="/ppt/tags/tag606.xml" ContentType="application/vnd.openxmlformats-officedocument.presentationml.tags+xml"/>
  <Override PartName="/ppt/tags/tag607.xml" ContentType="application/vnd.openxmlformats-officedocument.presentationml.tags+xml"/>
  <Override PartName="/ppt/tags/tag608.xml" ContentType="application/vnd.openxmlformats-officedocument.presentationml.tags+xml"/>
  <Override PartName="/ppt/tags/tag609.xml" ContentType="application/vnd.openxmlformats-officedocument.presentationml.tags+xml"/>
  <Override PartName="/ppt/tags/tag61.xml" ContentType="application/vnd.openxmlformats-officedocument.presentationml.tags+xml"/>
  <Override PartName="/ppt/tags/tag610.xml" ContentType="application/vnd.openxmlformats-officedocument.presentationml.tags+xml"/>
  <Override PartName="/ppt/tags/tag611.xml" ContentType="application/vnd.openxmlformats-officedocument.presentationml.tags+xml"/>
  <Override PartName="/ppt/tags/tag612.xml" ContentType="application/vnd.openxmlformats-officedocument.presentationml.tags+xml"/>
  <Override PartName="/ppt/tags/tag613.xml" ContentType="application/vnd.openxmlformats-officedocument.presentationml.tags+xml"/>
  <Override PartName="/ppt/tags/tag614.xml" ContentType="application/vnd.openxmlformats-officedocument.presentationml.tags+xml"/>
  <Override PartName="/ppt/tags/tag615.xml" ContentType="application/vnd.openxmlformats-officedocument.presentationml.tags+xml"/>
  <Override PartName="/ppt/tags/tag616.xml" ContentType="application/vnd.openxmlformats-officedocument.presentationml.tags+xml"/>
  <Override PartName="/ppt/tags/tag617.xml" ContentType="application/vnd.openxmlformats-officedocument.presentationml.tags+xml"/>
  <Override PartName="/ppt/tags/tag618.xml" ContentType="application/vnd.openxmlformats-officedocument.presentationml.tags+xml"/>
  <Override PartName="/ppt/tags/tag619.xml" ContentType="application/vnd.openxmlformats-officedocument.presentationml.tags+xml"/>
  <Override PartName="/ppt/tags/tag62.xml" ContentType="application/vnd.openxmlformats-officedocument.presentationml.tags+xml"/>
  <Override PartName="/ppt/tags/tag620.xml" ContentType="application/vnd.openxmlformats-officedocument.presentationml.tags+xml"/>
  <Override PartName="/ppt/tags/tag621.xml" ContentType="application/vnd.openxmlformats-officedocument.presentationml.tags+xml"/>
  <Override PartName="/ppt/tags/tag622.xml" ContentType="application/vnd.openxmlformats-officedocument.presentationml.tags+xml"/>
  <Override PartName="/ppt/tags/tag623.xml" ContentType="application/vnd.openxmlformats-officedocument.presentationml.tags+xml"/>
  <Override PartName="/ppt/tags/tag624.xml" ContentType="application/vnd.openxmlformats-officedocument.presentationml.tags+xml"/>
  <Override PartName="/ppt/tags/tag625.xml" ContentType="application/vnd.openxmlformats-officedocument.presentationml.tags+xml"/>
  <Override PartName="/ppt/tags/tag626.xml" ContentType="application/vnd.openxmlformats-officedocument.presentationml.tags+xml"/>
  <Override PartName="/ppt/tags/tag627.xml" ContentType="application/vnd.openxmlformats-officedocument.presentationml.tags+xml"/>
  <Override PartName="/ppt/tags/tag628.xml" ContentType="application/vnd.openxmlformats-officedocument.presentationml.tags+xml"/>
  <Override PartName="/ppt/tags/tag629.xml" ContentType="application/vnd.openxmlformats-officedocument.presentationml.tags+xml"/>
  <Override PartName="/ppt/tags/tag63.xml" ContentType="application/vnd.openxmlformats-officedocument.presentationml.tags+xml"/>
  <Override PartName="/ppt/tags/tag630.xml" ContentType="application/vnd.openxmlformats-officedocument.presentationml.tags+xml"/>
  <Override PartName="/ppt/tags/tag631.xml" ContentType="application/vnd.openxmlformats-officedocument.presentationml.tags+xml"/>
  <Override PartName="/ppt/tags/tag632.xml" ContentType="application/vnd.openxmlformats-officedocument.presentationml.tags+xml"/>
  <Override PartName="/ppt/tags/tag633.xml" ContentType="application/vnd.openxmlformats-officedocument.presentationml.tags+xml"/>
  <Override PartName="/ppt/tags/tag634.xml" ContentType="application/vnd.openxmlformats-officedocument.presentationml.tags+xml"/>
  <Override PartName="/ppt/tags/tag635.xml" ContentType="application/vnd.openxmlformats-officedocument.presentationml.tags+xml"/>
  <Override PartName="/ppt/tags/tag636.xml" ContentType="application/vnd.openxmlformats-officedocument.presentationml.tags+xml"/>
  <Override PartName="/ppt/tags/tag637.xml" ContentType="application/vnd.openxmlformats-officedocument.presentationml.tags+xml"/>
  <Override PartName="/ppt/tags/tag638.xml" ContentType="application/vnd.openxmlformats-officedocument.presentationml.tags+xml"/>
  <Override PartName="/ppt/tags/tag639.xml" ContentType="application/vnd.openxmlformats-officedocument.presentationml.tags+xml"/>
  <Override PartName="/ppt/tags/tag64.xml" ContentType="application/vnd.openxmlformats-officedocument.presentationml.tags+xml"/>
  <Override PartName="/ppt/tags/tag640.xml" ContentType="application/vnd.openxmlformats-officedocument.presentationml.tags+xml"/>
  <Override PartName="/ppt/tags/tag641.xml" ContentType="application/vnd.openxmlformats-officedocument.presentationml.tags+xml"/>
  <Override PartName="/ppt/tags/tag642.xml" ContentType="application/vnd.openxmlformats-officedocument.presentationml.tags+xml"/>
  <Override PartName="/ppt/tags/tag643.xml" ContentType="application/vnd.openxmlformats-officedocument.presentationml.tags+xml"/>
  <Override PartName="/ppt/tags/tag644.xml" ContentType="application/vnd.openxmlformats-officedocument.presentationml.tags+xml"/>
  <Override PartName="/ppt/tags/tag645.xml" ContentType="application/vnd.openxmlformats-officedocument.presentationml.tags+xml"/>
  <Override PartName="/ppt/tags/tag646.xml" ContentType="application/vnd.openxmlformats-officedocument.presentationml.tags+xml"/>
  <Override PartName="/ppt/tags/tag647.xml" ContentType="application/vnd.openxmlformats-officedocument.presentationml.tags+xml"/>
  <Override PartName="/ppt/tags/tag648.xml" ContentType="application/vnd.openxmlformats-officedocument.presentationml.tags+xml"/>
  <Override PartName="/ppt/tags/tag649.xml" ContentType="application/vnd.openxmlformats-officedocument.presentationml.tags+xml"/>
  <Override PartName="/ppt/tags/tag65.xml" ContentType="application/vnd.openxmlformats-officedocument.presentationml.tags+xml"/>
  <Override PartName="/ppt/tags/tag650.xml" ContentType="application/vnd.openxmlformats-officedocument.presentationml.tags+xml"/>
  <Override PartName="/ppt/tags/tag651.xml" ContentType="application/vnd.openxmlformats-officedocument.presentationml.tags+xml"/>
  <Override PartName="/ppt/tags/tag652.xml" ContentType="application/vnd.openxmlformats-officedocument.presentationml.tags+xml"/>
  <Override PartName="/ppt/tags/tag653.xml" ContentType="application/vnd.openxmlformats-officedocument.presentationml.tags+xml"/>
  <Override PartName="/ppt/tags/tag654.xml" ContentType="application/vnd.openxmlformats-officedocument.presentationml.tags+xml"/>
  <Override PartName="/ppt/tags/tag655.xml" ContentType="application/vnd.openxmlformats-officedocument.presentationml.tags+xml"/>
  <Override PartName="/ppt/tags/tag656.xml" ContentType="application/vnd.openxmlformats-officedocument.presentationml.tags+xml"/>
  <Override PartName="/ppt/tags/tag657.xml" ContentType="application/vnd.openxmlformats-officedocument.presentationml.tags+xml"/>
  <Override PartName="/ppt/tags/tag658.xml" ContentType="application/vnd.openxmlformats-officedocument.presentationml.tags+xml"/>
  <Override PartName="/ppt/tags/tag659.xml" ContentType="application/vnd.openxmlformats-officedocument.presentationml.tags+xml"/>
  <Override PartName="/ppt/tags/tag66.xml" ContentType="application/vnd.openxmlformats-officedocument.presentationml.tags+xml"/>
  <Override PartName="/ppt/tags/tag660.xml" ContentType="application/vnd.openxmlformats-officedocument.presentationml.tags+xml"/>
  <Override PartName="/ppt/tags/tag661.xml" ContentType="application/vnd.openxmlformats-officedocument.presentationml.tags+xml"/>
  <Override PartName="/ppt/tags/tag662.xml" ContentType="application/vnd.openxmlformats-officedocument.presentationml.tags+xml"/>
  <Override PartName="/ppt/tags/tag663.xml" ContentType="application/vnd.openxmlformats-officedocument.presentationml.tags+xml"/>
  <Override PartName="/ppt/tags/tag664.xml" ContentType="application/vnd.openxmlformats-officedocument.presentationml.tags+xml"/>
  <Override PartName="/ppt/tags/tag665.xml" ContentType="application/vnd.openxmlformats-officedocument.presentationml.tags+xml"/>
  <Override PartName="/ppt/tags/tag666.xml" ContentType="application/vnd.openxmlformats-officedocument.presentationml.tags+xml"/>
  <Override PartName="/ppt/tags/tag667.xml" ContentType="application/vnd.openxmlformats-officedocument.presentationml.tags+xml"/>
  <Override PartName="/ppt/tags/tag668.xml" ContentType="application/vnd.openxmlformats-officedocument.presentationml.tags+xml"/>
  <Override PartName="/ppt/tags/tag669.xml" ContentType="application/vnd.openxmlformats-officedocument.presentationml.tags+xml"/>
  <Override PartName="/ppt/tags/tag67.xml" ContentType="application/vnd.openxmlformats-officedocument.presentationml.tags+xml"/>
  <Override PartName="/ppt/tags/tag670.xml" ContentType="application/vnd.openxmlformats-officedocument.presentationml.tags+xml"/>
  <Override PartName="/ppt/tags/tag671.xml" ContentType="application/vnd.openxmlformats-officedocument.presentationml.tags+xml"/>
  <Override PartName="/ppt/tags/tag672.xml" ContentType="application/vnd.openxmlformats-officedocument.presentationml.tags+xml"/>
  <Override PartName="/ppt/tags/tag673.xml" ContentType="application/vnd.openxmlformats-officedocument.presentationml.tags+xml"/>
  <Override PartName="/ppt/tags/tag674.xml" ContentType="application/vnd.openxmlformats-officedocument.presentationml.tags+xml"/>
  <Override PartName="/ppt/tags/tag675.xml" ContentType="application/vnd.openxmlformats-officedocument.presentationml.tags+xml"/>
  <Override PartName="/ppt/tags/tag676.xml" ContentType="application/vnd.openxmlformats-officedocument.presentationml.tags+xml"/>
  <Override PartName="/ppt/tags/tag677.xml" ContentType="application/vnd.openxmlformats-officedocument.presentationml.tags+xml"/>
  <Override PartName="/ppt/tags/tag678.xml" ContentType="application/vnd.openxmlformats-officedocument.presentationml.tags+xml"/>
  <Override PartName="/ppt/tags/tag679.xml" ContentType="application/vnd.openxmlformats-officedocument.presentationml.tags+xml"/>
  <Override PartName="/ppt/tags/tag68.xml" ContentType="application/vnd.openxmlformats-officedocument.presentationml.tags+xml"/>
  <Override PartName="/ppt/tags/tag680.xml" ContentType="application/vnd.openxmlformats-officedocument.presentationml.tags+xml"/>
  <Override PartName="/ppt/tags/tag681.xml" ContentType="application/vnd.openxmlformats-officedocument.presentationml.tags+xml"/>
  <Override PartName="/ppt/tags/tag682.xml" ContentType="application/vnd.openxmlformats-officedocument.presentationml.tags+xml"/>
  <Override PartName="/ppt/tags/tag683.xml" ContentType="application/vnd.openxmlformats-officedocument.presentationml.tags+xml"/>
  <Override PartName="/ppt/tags/tag684.xml" ContentType="application/vnd.openxmlformats-officedocument.presentationml.tags+xml"/>
  <Override PartName="/ppt/tags/tag685.xml" ContentType="application/vnd.openxmlformats-officedocument.presentationml.tags+xml"/>
  <Override PartName="/ppt/tags/tag686.xml" ContentType="application/vnd.openxmlformats-officedocument.presentationml.tags+xml"/>
  <Override PartName="/ppt/tags/tag687.xml" ContentType="application/vnd.openxmlformats-officedocument.presentationml.tags+xml"/>
  <Override PartName="/ppt/tags/tag688.xml" ContentType="application/vnd.openxmlformats-officedocument.presentationml.tags+xml"/>
  <Override PartName="/ppt/tags/tag689.xml" ContentType="application/vnd.openxmlformats-officedocument.presentationml.tags+xml"/>
  <Override PartName="/ppt/tags/tag69.xml" ContentType="application/vnd.openxmlformats-officedocument.presentationml.tags+xml"/>
  <Override PartName="/ppt/tags/tag690.xml" ContentType="application/vnd.openxmlformats-officedocument.presentationml.tags+xml"/>
  <Override PartName="/ppt/tags/tag691.xml" ContentType="application/vnd.openxmlformats-officedocument.presentationml.tags+xml"/>
  <Override PartName="/ppt/tags/tag692.xml" ContentType="application/vnd.openxmlformats-officedocument.presentationml.tags+xml"/>
  <Override PartName="/ppt/tags/tag693.xml" ContentType="application/vnd.openxmlformats-officedocument.presentationml.tags+xml"/>
  <Override PartName="/ppt/tags/tag694.xml" ContentType="application/vnd.openxmlformats-officedocument.presentationml.tags+xml"/>
  <Override PartName="/ppt/tags/tag695.xml" ContentType="application/vnd.openxmlformats-officedocument.presentationml.tags+xml"/>
  <Override PartName="/ppt/tags/tag696.xml" ContentType="application/vnd.openxmlformats-officedocument.presentationml.tags+xml"/>
  <Override PartName="/ppt/tags/tag697.xml" ContentType="application/vnd.openxmlformats-officedocument.presentationml.tags+xml"/>
  <Override PartName="/ppt/tags/tag698.xml" ContentType="application/vnd.openxmlformats-officedocument.presentationml.tags+xml"/>
  <Override PartName="/ppt/tags/tag69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00.xml" ContentType="application/vnd.openxmlformats-officedocument.presentationml.tags+xml"/>
  <Override PartName="/ppt/tags/tag701.xml" ContentType="application/vnd.openxmlformats-officedocument.presentationml.tags+xml"/>
  <Override PartName="/ppt/tags/tag702.xml" ContentType="application/vnd.openxmlformats-officedocument.presentationml.tags+xml"/>
  <Override PartName="/ppt/tags/tag703.xml" ContentType="application/vnd.openxmlformats-officedocument.presentationml.tags+xml"/>
  <Override PartName="/ppt/tags/tag704.xml" ContentType="application/vnd.openxmlformats-officedocument.presentationml.tags+xml"/>
  <Override PartName="/ppt/tags/tag705.xml" ContentType="application/vnd.openxmlformats-officedocument.presentationml.tags+xml"/>
  <Override PartName="/ppt/tags/tag706.xml" ContentType="application/vnd.openxmlformats-officedocument.presentationml.tags+xml"/>
  <Override PartName="/ppt/tags/tag707.xml" ContentType="application/vnd.openxmlformats-officedocument.presentationml.tags+xml"/>
  <Override PartName="/ppt/tags/tag708.xml" ContentType="application/vnd.openxmlformats-officedocument.presentationml.tags+xml"/>
  <Override PartName="/ppt/tags/tag709.xml" ContentType="application/vnd.openxmlformats-officedocument.presentationml.tags+xml"/>
  <Override PartName="/ppt/tags/tag71.xml" ContentType="application/vnd.openxmlformats-officedocument.presentationml.tags+xml"/>
  <Override PartName="/ppt/tags/tag710.xml" ContentType="application/vnd.openxmlformats-officedocument.presentationml.tags+xml"/>
  <Override PartName="/ppt/tags/tag711.xml" ContentType="application/vnd.openxmlformats-officedocument.presentationml.tags+xml"/>
  <Override PartName="/ppt/tags/tag712.xml" ContentType="application/vnd.openxmlformats-officedocument.presentationml.tags+xml"/>
  <Override PartName="/ppt/tags/tag713.xml" ContentType="application/vnd.openxmlformats-officedocument.presentationml.tags+xml"/>
  <Override PartName="/ppt/tags/tag714.xml" ContentType="application/vnd.openxmlformats-officedocument.presentationml.tags+xml"/>
  <Override PartName="/ppt/tags/tag715.xml" ContentType="application/vnd.openxmlformats-officedocument.presentationml.tags+xml"/>
  <Override PartName="/ppt/tags/tag716.xml" ContentType="application/vnd.openxmlformats-officedocument.presentationml.tags+xml"/>
  <Override PartName="/ppt/tags/tag717.xml" ContentType="application/vnd.openxmlformats-officedocument.presentationml.tags+xml"/>
  <Override PartName="/ppt/tags/tag718.xml" ContentType="application/vnd.openxmlformats-officedocument.presentationml.tags+xml"/>
  <Override PartName="/ppt/tags/tag719.xml" ContentType="application/vnd.openxmlformats-officedocument.presentationml.tags+xml"/>
  <Override PartName="/ppt/tags/tag72.xml" ContentType="application/vnd.openxmlformats-officedocument.presentationml.tags+xml"/>
  <Override PartName="/ppt/tags/tag720.xml" ContentType="application/vnd.openxmlformats-officedocument.presentationml.tags+xml"/>
  <Override PartName="/ppt/tags/tag721.xml" ContentType="application/vnd.openxmlformats-officedocument.presentationml.tags+xml"/>
  <Override PartName="/ppt/tags/tag72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50" r:id="rId3"/>
  </p:sldMasterIdLst>
  <p:notesMasterIdLst>
    <p:notesMasterId r:id="rId11"/>
  </p:notesMasterIdLst>
  <p:sldIdLst>
    <p:sldId id="319" r:id="rId4"/>
    <p:sldId id="320" r:id="rId5"/>
    <p:sldId id="321" r:id="rId6"/>
    <p:sldId id="322" r:id="rId7"/>
    <p:sldId id="323" r:id="rId8"/>
    <p:sldId id="324" r:id="rId9"/>
    <p:sldId id="325" r:id="rId10"/>
    <p:sldId id="326" r:id="rId12"/>
    <p:sldId id="346" r:id="rId13"/>
    <p:sldId id="328" r:id="rId14"/>
    <p:sldId id="329" r:id="rId15"/>
    <p:sldId id="330" r:id="rId16"/>
    <p:sldId id="331" r:id="rId17"/>
    <p:sldId id="332" r:id="rId18"/>
    <p:sldId id="333" r:id="rId19"/>
    <p:sldId id="334" r:id="rId20"/>
    <p:sldId id="335" r:id="rId21"/>
    <p:sldId id="336" r:id="rId22"/>
    <p:sldId id="337" r:id="rId23"/>
    <p:sldId id="347" r:id="rId24"/>
    <p:sldId id="338" r:id="rId25"/>
    <p:sldId id="339" r:id="rId26"/>
    <p:sldId id="340" r:id="rId27"/>
    <p:sldId id="341" r:id="rId28"/>
    <p:sldId id="342" r:id="rId29"/>
    <p:sldId id="343" r:id="rId30"/>
    <p:sldId id="344" r:id="rId31"/>
    <p:sldId id="345" r:id="rId32"/>
  </p:sldIdLst>
  <p:sldSz cx="9144000" cy="5143500" type="screen16x9"/>
  <p:notesSz cx="6858000" cy="9144000"/>
  <p:custDataLst>
    <p:tags r:id="rId37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10" userDrawn="1">
          <p15:clr>
            <a:srgbClr val="A4A3A4"/>
          </p15:clr>
        </p15:guide>
        <p15:guide id="2" pos="3014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PS" initials="W" lastIdx="1" clrIdx="0"/>
  <p:cmAuthor id="2" name="作者" initials="A" lastIdx="0" clrIdx="1"/>
  <p:cmAuthor id="1483810881" name="WPS_1679281038" initials="W" lastIdx="1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3" autoAdjust="0"/>
    <p:restoredTop sz="94694" autoAdjust="0"/>
  </p:normalViewPr>
  <p:slideViewPr>
    <p:cSldViewPr snapToGrid="0" snapToObjects="1" showGuides="1">
      <p:cViewPr varScale="1">
        <p:scale>
          <a:sx n="161" d="100"/>
          <a:sy n="161" d="100"/>
        </p:scale>
        <p:origin x="560" y="200"/>
      </p:cViewPr>
      <p:guideLst>
        <p:guide orient="horz" pos="1610"/>
        <p:guide pos="301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7" Type="http://schemas.openxmlformats.org/officeDocument/2006/relationships/tags" Target="tags/tag722.xml"/><Relationship Id="rId36" Type="http://schemas.openxmlformats.org/officeDocument/2006/relationships/commentAuthors" Target="commentAuthors.xml"/><Relationship Id="rId35" Type="http://schemas.openxmlformats.org/officeDocument/2006/relationships/tableStyles" Target="tableStyles.xml"/><Relationship Id="rId34" Type="http://schemas.openxmlformats.org/officeDocument/2006/relationships/viewProps" Target="viewProps.xml"/><Relationship Id="rId33" Type="http://schemas.openxmlformats.org/officeDocument/2006/relationships/presProps" Target="presProps.xml"/><Relationship Id="rId32" Type="http://schemas.openxmlformats.org/officeDocument/2006/relationships/slide" Target="slides/slide2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9" Type="http://schemas.openxmlformats.org/officeDocument/2006/relationships/tags" Target="../tags/tag7.xml"/><Relationship Id="rId8" Type="http://schemas.openxmlformats.org/officeDocument/2006/relationships/tags" Target="../tags/tag6.xml"/><Relationship Id="rId7" Type="http://schemas.openxmlformats.org/officeDocument/2006/relationships/tags" Target="../tags/tag5.xml"/><Relationship Id="rId6" Type="http://schemas.openxmlformats.org/officeDocument/2006/relationships/tags" Target="../tags/tag4.xml"/><Relationship Id="rId5" Type="http://schemas.openxmlformats.org/officeDocument/2006/relationships/tags" Target="../tags/tag3.xml"/><Relationship Id="rId4" Type="http://schemas.openxmlformats.org/officeDocument/2006/relationships/tags" Target="../tags/tag2.xml"/><Relationship Id="rId3" Type="http://schemas.openxmlformats.org/officeDocument/2006/relationships/image" Target="../media/image1.jpeg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9" Type="http://schemas.openxmlformats.org/officeDocument/2006/relationships/tags" Target="../tags/tag79.xml"/><Relationship Id="rId8" Type="http://schemas.openxmlformats.org/officeDocument/2006/relationships/tags" Target="../tags/tag78.xml"/><Relationship Id="rId7" Type="http://schemas.openxmlformats.org/officeDocument/2006/relationships/image" Target="../media/image6.png"/><Relationship Id="rId6" Type="http://schemas.openxmlformats.org/officeDocument/2006/relationships/tags" Target="../tags/tag77.xml"/><Relationship Id="rId5" Type="http://schemas.openxmlformats.org/officeDocument/2006/relationships/image" Target="../media/image5.png"/><Relationship Id="rId4" Type="http://schemas.openxmlformats.org/officeDocument/2006/relationships/tags" Target="../tags/tag76.xml"/><Relationship Id="rId3" Type="http://schemas.openxmlformats.org/officeDocument/2006/relationships/image" Target="../media/image4.jpeg"/><Relationship Id="rId2" Type="http://schemas.openxmlformats.org/officeDocument/2006/relationships/tags" Target="../tags/tag75.xml"/><Relationship Id="rId12" Type="http://schemas.openxmlformats.org/officeDocument/2006/relationships/tags" Target="../tags/tag82.xml"/><Relationship Id="rId11" Type="http://schemas.openxmlformats.org/officeDocument/2006/relationships/tags" Target="../tags/tag81.xml"/><Relationship Id="rId10" Type="http://schemas.openxmlformats.org/officeDocument/2006/relationships/tags" Target="../tags/tag80.xml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9" Type="http://schemas.openxmlformats.org/officeDocument/2006/relationships/tags" Target="../tags/tag87.xml"/><Relationship Id="rId8" Type="http://schemas.openxmlformats.org/officeDocument/2006/relationships/tags" Target="../tags/tag86.xml"/><Relationship Id="rId7" Type="http://schemas.openxmlformats.org/officeDocument/2006/relationships/image" Target="../media/image6.png"/><Relationship Id="rId6" Type="http://schemas.openxmlformats.org/officeDocument/2006/relationships/tags" Target="../tags/tag85.xml"/><Relationship Id="rId5" Type="http://schemas.openxmlformats.org/officeDocument/2006/relationships/image" Target="../media/image5.png"/><Relationship Id="rId4" Type="http://schemas.openxmlformats.org/officeDocument/2006/relationships/tags" Target="../tags/tag84.xml"/><Relationship Id="rId3" Type="http://schemas.openxmlformats.org/officeDocument/2006/relationships/image" Target="../media/image4.jpeg"/><Relationship Id="rId2" Type="http://schemas.openxmlformats.org/officeDocument/2006/relationships/tags" Target="../tags/tag83.xml"/><Relationship Id="rId11" Type="http://schemas.openxmlformats.org/officeDocument/2006/relationships/tags" Target="../tags/tag89.xml"/><Relationship Id="rId10" Type="http://schemas.openxmlformats.org/officeDocument/2006/relationships/tags" Target="../tags/tag88.xml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9" Type="http://schemas.openxmlformats.org/officeDocument/2006/relationships/tags" Target="../tags/tag95.xml"/><Relationship Id="rId8" Type="http://schemas.openxmlformats.org/officeDocument/2006/relationships/tags" Target="../tags/tag94.xml"/><Relationship Id="rId7" Type="http://schemas.openxmlformats.org/officeDocument/2006/relationships/tags" Target="../tags/tag93.xml"/><Relationship Id="rId6" Type="http://schemas.openxmlformats.org/officeDocument/2006/relationships/tags" Target="../tags/tag92.xml"/><Relationship Id="rId5" Type="http://schemas.openxmlformats.org/officeDocument/2006/relationships/image" Target="../media/image3.png"/><Relationship Id="rId4" Type="http://schemas.openxmlformats.org/officeDocument/2006/relationships/tags" Target="../tags/tag91.xml"/><Relationship Id="rId3" Type="http://schemas.openxmlformats.org/officeDocument/2006/relationships/image" Target="../media/image4.jpeg"/><Relationship Id="rId2" Type="http://schemas.openxmlformats.org/officeDocument/2006/relationships/tags" Target="../tags/tag90.xml"/><Relationship Id="rId11" Type="http://schemas.openxmlformats.org/officeDocument/2006/relationships/tags" Target="../tags/tag97.xml"/><Relationship Id="rId10" Type="http://schemas.openxmlformats.org/officeDocument/2006/relationships/tags" Target="../tags/tag96.xml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9" Type="http://schemas.openxmlformats.org/officeDocument/2006/relationships/tags" Target="../tags/tag102.xml"/><Relationship Id="rId8" Type="http://schemas.openxmlformats.org/officeDocument/2006/relationships/tags" Target="../tags/tag101.xml"/><Relationship Id="rId7" Type="http://schemas.openxmlformats.org/officeDocument/2006/relationships/image" Target="../media/image6.png"/><Relationship Id="rId6" Type="http://schemas.openxmlformats.org/officeDocument/2006/relationships/tags" Target="../tags/tag100.xml"/><Relationship Id="rId5" Type="http://schemas.openxmlformats.org/officeDocument/2006/relationships/image" Target="../media/image5.png"/><Relationship Id="rId4" Type="http://schemas.openxmlformats.org/officeDocument/2006/relationships/tags" Target="../tags/tag99.xml"/><Relationship Id="rId3" Type="http://schemas.openxmlformats.org/officeDocument/2006/relationships/image" Target="../media/image4.jpeg"/><Relationship Id="rId2" Type="http://schemas.openxmlformats.org/officeDocument/2006/relationships/tags" Target="../tags/tag98.xml"/><Relationship Id="rId11" Type="http://schemas.openxmlformats.org/officeDocument/2006/relationships/tags" Target="../tags/tag104.xml"/><Relationship Id="rId10" Type="http://schemas.openxmlformats.org/officeDocument/2006/relationships/tags" Target="../tags/tag103.xm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9" Type="http://schemas.openxmlformats.org/officeDocument/2006/relationships/tags" Target="../tags/tag109.xml"/><Relationship Id="rId8" Type="http://schemas.openxmlformats.org/officeDocument/2006/relationships/tags" Target="../tags/tag108.xml"/><Relationship Id="rId7" Type="http://schemas.openxmlformats.org/officeDocument/2006/relationships/image" Target="../media/image6.png"/><Relationship Id="rId6" Type="http://schemas.openxmlformats.org/officeDocument/2006/relationships/tags" Target="../tags/tag107.xml"/><Relationship Id="rId5" Type="http://schemas.openxmlformats.org/officeDocument/2006/relationships/image" Target="../media/image5.png"/><Relationship Id="rId4" Type="http://schemas.openxmlformats.org/officeDocument/2006/relationships/tags" Target="../tags/tag106.xml"/><Relationship Id="rId3" Type="http://schemas.openxmlformats.org/officeDocument/2006/relationships/image" Target="../media/image4.jpeg"/><Relationship Id="rId2" Type="http://schemas.openxmlformats.org/officeDocument/2006/relationships/tags" Target="../tags/tag105.xml"/><Relationship Id="rId13" Type="http://schemas.openxmlformats.org/officeDocument/2006/relationships/tags" Target="../tags/tag113.xml"/><Relationship Id="rId12" Type="http://schemas.openxmlformats.org/officeDocument/2006/relationships/tags" Target="../tags/tag112.xml"/><Relationship Id="rId11" Type="http://schemas.openxmlformats.org/officeDocument/2006/relationships/tags" Target="../tags/tag111.xml"/><Relationship Id="rId10" Type="http://schemas.openxmlformats.org/officeDocument/2006/relationships/tags" Target="../tags/tag110.xml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9" Type="http://schemas.openxmlformats.org/officeDocument/2006/relationships/tags" Target="../tags/tag119.xml"/><Relationship Id="rId8" Type="http://schemas.openxmlformats.org/officeDocument/2006/relationships/tags" Target="../tags/tag118.xml"/><Relationship Id="rId7" Type="http://schemas.openxmlformats.org/officeDocument/2006/relationships/tags" Target="../tags/tag117.xml"/><Relationship Id="rId6" Type="http://schemas.openxmlformats.org/officeDocument/2006/relationships/image" Target="../media/image6.png"/><Relationship Id="rId5" Type="http://schemas.openxmlformats.org/officeDocument/2006/relationships/tags" Target="../tags/tag116.xml"/><Relationship Id="rId4" Type="http://schemas.openxmlformats.org/officeDocument/2006/relationships/tags" Target="../tags/tag115.xml"/><Relationship Id="rId3" Type="http://schemas.openxmlformats.org/officeDocument/2006/relationships/image" Target="../media/image4.jpeg"/><Relationship Id="rId2" Type="http://schemas.openxmlformats.org/officeDocument/2006/relationships/tags" Target="../tags/tag114.xml"/><Relationship Id="rId12" Type="http://schemas.openxmlformats.org/officeDocument/2006/relationships/tags" Target="../tags/tag122.xml"/><Relationship Id="rId11" Type="http://schemas.openxmlformats.org/officeDocument/2006/relationships/tags" Target="../tags/tag121.xml"/><Relationship Id="rId10" Type="http://schemas.openxmlformats.org/officeDocument/2006/relationships/tags" Target="../tags/tag120.xm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9" Type="http://schemas.openxmlformats.org/officeDocument/2006/relationships/tags" Target="../tags/tag128.xml"/><Relationship Id="rId8" Type="http://schemas.openxmlformats.org/officeDocument/2006/relationships/tags" Target="../tags/tag127.xml"/><Relationship Id="rId7" Type="http://schemas.openxmlformats.org/officeDocument/2006/relationships/tags" Target="../tags/tag126.xml"/><Relationship Id="rId6" Type="http://schemas.openxmlformats.org/officeDocument/2006/relationships/image" Target="../media/image6.png"/><Relationship Id="rId5" Type="http://schemas.openxmlformats.org/officeDocument/2006/relationships/tags" Target="../tags/tag125.xml"/><Relationship Id="rId4" Type="http://schemas.openxmlformats.org/officeDocument/2006/relationships/tags" Target="../tags/tag124.xml"/><Relationship Id="rId3" Type="http://schemas.openxmlformats.org/officeDocument/2006/relationships/image" Target="../media/image4.jpeg"/><Relationship Id="rId2" Type="http://schemas.openxmlformats.org/officeDocument/2006/relationships/tags" Target="../tags/tag123.xml"/><Relationship Id="rId12" Type="http://schemas.openxmlformats.org/officeDocument/2006/relationships/tags" Target="../tags/tag131.xml"/><Relationship Id="rId11" Type="http://schemas.openxmlformats.org/officeDocument/2006/relationships/tags" Target="../tags/tag130.xml"/><Relationship Id="rId10" Type="http://schemas.openxmlformats.org/officeDocument/2006/relationships/tags" Target="../tags/tag129.xm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9" Type="http://schemas.openxmlformats.org/officeDocument/2006/relationships/tags" Target="../tags/tag137.xml"/><Relationship Id="rId8" Type="http://schemas.openxmlformats.org/officeDocument/2006/relationships/tags" Target="../tags/tag136.xml"/><Relationship Id="rId7" Type="http://schemas.openxmlformats.org/officeDocument/2006/relationships/tags" Target="../tags/tag135.xml"/><Relationship Id="rId6" Type="http://schemas.openxmlformats.org/officeDocument/2006/relationships/image" Target="../media/image5.png"/><Relationship Id="rId5" Type="http://schemas.openxmlformats.org/officeDocument/2006/relationships/tags" Target="../tags/tag134.xml"/><Relationship Id="rId4" Type="http://schemas.openxmlformats.org/officeDocument/2006/relationships/tags" Target="../tags/tag133.xml"/><Relationship Id="rId3" Type="http://schemas.openxmlformats.org/officeDocument/2006/relationships/image" Target="../media/image4.jpeg"/><Relationship Id="rId2" Type="http://schemas.openxmlformats.org/officeDocument/2006/relationships/tags" Target="../tags/tag132.xml"/><Relationship Id="rId12" Type="http://schemas.openxmlformats.org/officeDocument/2006/relationships/tags" Target="../tags/tag140.xml"/><Relationship Id="rId11" Type="http://schemas.openxmlformats.org/officeDocument/2006/relationships/tags" Target="../tags/tag139.xml"/><Relationship Id="rId10" Type="http://schemas.openxmlformats.org/officeDocument/2006/relationships/tags" Target="../tags/tag138.xml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9" Type="http://schemas.openxmlformats.org/officeDocument/2006/relationships/tags" Target="../tags/tag146.xml"/><Relationship Id="rId8" Type="http://schemas.openxmlformats.org/officeDocument/2006/relationships/tags" Target="../tags/tag145.xml"/><Relationship Id="rId7" Type="http://schemas.openxmlformats.org/officeDocument/2006/relationships/tags" Target="../tags/tag144.xml"/><Relationship Id="rId6" Type="http://schemas.openxmlformats.org/officeDocument/2006/relationships/image" Target="../media/image6.png"/><Relationship Id="rId5" Type="http://schemas.openxmlformats.org/officeDocument/2006/relationships/tags" Target="../tags/tag143.xml"/><Relationship Id="rId4" Type="http://schemas.openxmlformats.org/officeDocument/2006/relationships/tags" Target="../tags/tag142.xml"/><Relationship Id="rId3" Type="http://schemas.openxmlformats.org/officeDocument/2006/relationships/image" Target="../media/image4.jpeg"/><Relationship Id="rId2" Type="http://schemas.openxmlformats.org/officeDocument/2006/relationships/tags" Target="../tags/tag141.xml"/><Relationship Id="rId14" Type="http://schemas.openxmlformats.org/officeDocument/2006/relationships/tags" Target="../tags/tag151.xml"/><Relationship Id="rId13" Type="http://schemas.openxmlformats.org/officeDocument/2006/relationships/tags" Target="../tags/tag150.xml"/><Relationship Id="rId12" Type="http://schemas.openxmlformats.org/officeDocument/2006/relationships/tags" Target="../tags/tag149.xml"/><Relationship Id="rId11" Type="http://schemas.openxmlformats.org/officeDocument/2006/relationships/tags" Target="../tags/tag148.xml"/><Relationship Id="rId10" Type="http://schemas.openxmlformats.org/officeDocument/2006/relationships/tags" Target="../tags/tag147.xml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9" Type="http://schemas.openxmlformats.org/officeDocument/2006/relationships/tags" Target="../tags/tag156.xml"/><Relationship Id="rId8" Type="http://schemas.openxmlformats.org/officeDocument/2006/relationships/image" Target="../media/image6.png"/><Relationship Id="rId7" Type="http://schemas.openxmlformats.org/officeDocument/2006/relationships/tags" Target="../tags/tag155.xml"/><Relationship Id="rId6" Type="http://schemas.openxmlformats.org/officeDocument/2006/relationships/image" Target="../media/image5.png"/><Relationship Id="rId5" Type="http://schemas.openxmlformats.org/officeDocument/2006/relationships/tags" Target="../tags/tag154.xml"/><Relationship Id="rId4" Type="http://schemas.openxmlformats.org/officeDocument/2006/relationships/tags" Target="../tags/tag153.xml"/><Relationship Id="rId3" Type="http://schemas.openxmlformats.org/officeDocument/2006/relationships/image" Target="../media/image4.jpeg"/><Relationship Id="rId2" Type="http://schemas.openxmlformats.org/officeDocument/2006/relationships/tags" Target="../tags/tag152.xml"/><Relationship Id="rId13" Type="http://schemas.openxmlformats.org/officeDocument/2006/relationships/tags" Target="../tags/tag160.xml"/><Relationship Id="rId12" Type="http://schemas.openxmlformats.org/officeDocument/2006/relationships/tags" Target="../tags/tag159.xml"/><Relationship Id="rId11" Type="http://schemas.openxmlformats.org/officeDocument/2006/relationships/tags" Target="../tags/tag158.xml"/><Relationship Id="rId10" Type="http://schemas.openxmlformats.org/officeDocument/2006/relationships/tags" Target="../tags/tag157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9" Type="http://schemas.openxmlformats.org/officeDocument/2006/relationships/tags" Target="../tags/tag19.xml"/><Relationship Id="rId8" Type="http://schemas.openxmlformats.org/officeDocument/2006/relationships/tags" Target="../tags/tag18.xml"/><Relationship Id="rId7" Type="http://schemas.openxmlformats.org/officeDocument/2006/relationships/tags" Target="../tags/tag17.xml"/><Relationship Id="rId6" Type="http://schemas.openxmlformats.org/officeDocument/2006/relationships/tags" Target="../tags/tag16.xml"/><Relationship Id="rId5" Type="http://schemas.openxmlformats.org/officeDocument/2006/relationships/image" Target="../media/image3.png"/><Relationship Id="rId4" Type="http://schemas.openxmlformats.org/officeDocument/2006/relationships/tags" Target="../tags/tag15.xml"/><Relationship Id="rId3" Type="http://schemas.openxmlformats.org/officeDocument/2006/relationships/image" Target="../media/image2.jpeg"/><Relationship Id="rId2" Type="http://schemas.openxmlformats.org/officeDocument/2006/relationships/tags" Target="../tags/tag14.xml"/><Relationship Id="rId11" Type="http://schemas.openxmlformats.org/officeDocument/2006/relationships/tags" Target="../tags/tag21.xml"/><Relationship Id="rId10" Type="http://schemas.openxmlformats.org/officeDocument/2006/relationships/tags" Target="../tags/tag20.xml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9" Type="http://schemas.openxmlformats.org/officeDocument/2006/relationships/tags" Target="../tags/tag26.xml"/><Relationship Id="rId8" Type="http://schemas.openxmlformats.org/officeDocument/2006/relationships/tags" Target="../tags/tag25.xml"/><Relationship Id="rId7" Type="http://schemas.openxmlformats.org/officeDocument/2006/relationships/image" Target="../media/image6.png"/><Relationship Id="rId6" Type="http://schemas.openxmlformats.org/officeDocument/2006/relationships/tags" Target="../tags/tag24.xml"/><Relationship Id="rId5" Type="http://schemas.openxmlformats.org/officeDocument/2006/relationships/image" Target="../media/image5.png"/><Relationship Id="rId4" Type="http://schemas.openxmlformats.org/officeDocument/2006/relationships/tags" Target="../tags/tag23.xml"/><Relationship Id="rId3" Type="http://schemas.openxmlformats.org/officeDocument/2006/relationships/image" Target="../media/image4.jpeg"/><Relationship Id="rId2" Type="http://schemas.openxmlformats.org/officeDocument/2006/relationships/tags" Target="../tags/tag22.xml"/><Relationship Id="rId12" Type="http://schemas.openxmlformats.org/officeDocument/2006/relationships/tags" Target="../tags/tag29.xml"/><Relationship Id="rId11" Type="http://schemas.openxmlformats.org/officeDocument/2006/relationships/tags" Target="../tags/tag28.xml"/><Relationship Id="rId10" Type="http://schemas.openxmlformats.org/officeDocument/2006/relationships/tags" Target="../tags/tag27.xml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9" Type="http://schemas.openxmlformats.org/officeDocument/2006/relationships/tags" Target="../tags/tag35.xml"/><Relationship Id="rId8" Type="http://schemas.openxmlformats.org/officeDocument/2006/relationships/tags" Target="../tags/tag34.xml"/><Relationship Id="rId7" Type="http://schemas.openxmlformats.org/officeDocument/2006/relationships/tags" Target="../tags/tag33.xml"/><Relationship Id="rId6" Type="http://schemas.openxmlformats.org/officeDocument/2006/relationships/image" Target="../media/image3.png"/><Relationship Id="rId5" Type="http://schemas.openxmlformats.org/officeDocument/2006/relationships/tags" Target="../tags/tag32.xml"/><Relationship Id="rId4" Type="http://schemas.openxmlformats.org/officeDocument/2006/relationships/tags" Target="../tags/tag31.xml"/><Relationship Id="rId3" Type="http://schemas.openxmlformats.org/officeDocument/2006/relationships/image" Target="../media/image4.jpeg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40.xml"/><Relationship Id="rId8" Type="http://schemas.openxmlformats.org/officeDocument/2006/relationships/tags" Target="../tags/tag39.xml"/><Relationship Id="rId7" Type="http://schemas.openxmlformats.org/officeDocument/2006/relationships/image" Target="../media/image6.png"/><Relationship Id="rId6" Type="http://schemas.openxmlformats.org/officeDocument/2006/relationships/tags" Target="../tags/tag38.xml"/><Relationship Id="rId5" Type="http://schemas.openxmlformats.org/officeDocument/2006/relationships/image" Target="../media/image5.png"/><Relationship Id="rId4" Type="http://schemas.openxmlformats.org/officeDocument/2006/relationships/tags" Target="../tags/tag37.xml"/><Relationship Id="rId3" Type="http://schemas.openxmlformats.org/officeDocument/2006/relationships/image" Target="../media/image4.jpeg"/><Relationship Id="rId2" Type="http://schemas.openxmlformats.org/officeDocument/2006/relationships/tags" Target="../tags/tag36.xml"/><Relationship Id="rId13" Type="http://schemas.openxmlformats.org/officeDocument/2006/relationships/tags" Target="../tags/tag44.xml"/><Relationship Id="rId12" Type="http://schemas.openxmlformats.org/officeDocument/2006/relationships/tags" Target="../tags/tag43.xml"/><Relationship Id="rId11" Type="http://schemas.openxmlformats.org/officeDocument/2006/relationships/tags" Target="../tags/tag42.xml"/><Relationship Id="rId10" Type="http://schemas.openxmlformats.org/officeDocument/2006/relationships/tags" Target="../tags/tag41.xml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9" Type="http://schemas.openxmlformats.org/officeDocument/2006/relationships/tags" Target="../tags/tag49.xml"/><Relationship Id="rId8" Type="http://schemas.openxmlformats.org/officeDocument/2006/relationships/tags" Target="../tags/tag48.xml"/><Relationship Id="rId7" Type="http://schemas.openxmlformats.org/officeDocument/2006/relationships/image" Target="../media/image6.png"/><Relationship Id="rId6" Type="http://schemas.openxmlformats.org/officeDocument/2006/relationships/tags" Target="../tags/tag47.xml"/><Relationship Id="rId5" Type="http://schemas.openxmlformats.org/officeDocument/2006/relationships/image" Target="../media/image5.png"/><Relationship Id="rId4" Type="http://schemas.openxmlformats.org/officeDocument/2006/relationships/tags" Target="../tags/tag46.xml"/><Relationship Id="rId3" Type="http://schemas.openxmlformats.org/officeDocument/2006/relationships/image" Target="../media/image4.jpeg"/><Relationship Id="rId2" Type="http://schemas.openxmlformats.org/officeDocument/2006/relationships/tags" Target="../tags/tag45.xml"/><Relationship Id="rId15" Type="http://schemas.openxmlformats.org/officeDocument/2006/relationships/tags" Target="../tags/tag55.xml"/><Relationship Id="rId14" Type="http://schemas.openxmlformats.org/officeDocument/2006/relationships/tags" Target="../tags/tag54.xml"/><Relationship Id="rId13" Type="http://schemas.openxmlformats.org/officeDocument/2006/relationships/tags" Target="../tags/tag53.xml"/><Relationship Id="rId12" Type="http://schemas.openxmlformats.org/officeDocument/2006/relationships/tags" Target="../tags/tag52.xml"/><Relationship Id="rId11" Type="http://schemas.openxmlformats.org/officeDocument/2006/relationships/tags" Target="../tags/tag51.xml"/><Relationship Id="rId10" Type="http://schemas.openxmlformats.org/officeDocument/2006/relationships/tags" Target="../tags/tag50.xml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9" Type="http://schemas.openxmlformats.org/officeDocument/2006/relationships/tags" Target="../tags/tag60.xml"/><Relationship Id="rId8" Type="http://schemas.openxmlformats.org/officeDocument/2006/relationships/tags" Target="../tags/tag59.xml"/><Relationship Id="rId7" Type="http://schemas.openxmlformats.org/officeDocument/2006/relationships/image" Target="../media/image7.png"/><Relationship Id="rId6" Type="http://schemas.openxmlformats.org/officeDocument/2006/relationships/tags" Target="../tags/tag58.xml"/><Relationship Id="rId5" Type="http://schemas.openxmlformats.org/officeDocument/2006/relationships/image" Target="../media/image5.png"/><Relationship Id="rId4" Type="http://schemas.openxmlformats.org/officeDocument/2006/relationships/tags" Target="../tags/tag57.xml"/><Relationship Id="rId3" Type="http://schemas.openxmlformats.org/officeDocument/2006/relationships/image" Target="../media/image4.jpeg"/><Relationship Id="rId2" Type="http://schemas.openxmlformats.org/officeDocument/2006/relationships/tags" Target="../tags/tag56.xml"/><Relationship Id="rId11" Type="http://schemas.openxmlformats.org/officeDocument/2006/relationships/tags" Target="../tags/tag62.xml"/><Relationship Id="rId10" Type="http://schemas.openxmlformats.org/officeDocument/2006/relationships/tags" Target="../tags/tag61.xml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4" Type="http://schemas.openxmlformats.org/officeDocument/2006/relationships/tags" Target="../tags/tag65.xml"/><Relationship Id="rId3" Type="http://schemas.openxmlformats.org/officeDocument/2006/relationships/tags" Target="../tags/tag64.xml"/><Relationship Id="rId2" Type="http://schemas.openxmlformats.org/officeDocument/2006/relationships/tags" Target="../tags/tag63.xml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9" Type="http://schemas.openxmlformats.org/officeDocument/2006/relationships/tags" Target="../tags/tag70.xml"/><Relationship Id="rId8" Type="http://schemas.openxmlformats.org/officeDocument/2006/relationships/tags" Target="../tags/tag69.xml"/><Relationship Id="rId7" Type="http://schemas.openxmlformats.org/officeDocument/2006/relationships/image" Target="../media/image6.png"/><Relationship Id="rId6" Type="http://schemas.openxmlformats.org/officeDocument/2006/relationships/tags" Target="../tags/tag68.xml"/><Relationship Id="rId5" Type="http://schemas.openxmlformats.org/officeDocument/2006/relationships/image" Target="../media/image5.png"/><Relationship Id="rId4" Type="http://schemas.openxmlformats.org/officeDocument/2006/relationships/tags" Target="../tags/tag67.xml"/><Relationship Id="rId3" Type="http://schemas.openxmlformats.org/officeDocument/2006/relationships/image" Target="../media/image4.jpeg"/><Relationship Id="rId2" Type="http://schemas.openxmlformats.org/officeDocument/2006/relationships/tags" Target="../tags/tag66.xml"/><Relationship Id="rId13" Type="http://schemas.openxmlformats.org/officeDocument/2006/relationships/tags" Target="../tags/tag74.xml"/><Relationship Id="rId12" Type="http://schemas.openxmlformats.org/officeDocument/2006/relationships/tags" Target="../tags/tag73.xml"/><Relationship Id="rId11" Type="http://schemas.openxmlformats.org/officeDocument/2006/relationships/tags" Target="../tags/tag72.xml"/><Relationship Id="rId10" Type="http://schemas.openxmlformats.org/officeDocument/2006/relationships/tags" Target="../tags/tag71.xml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电脑的屏幕&#10;&#10;中度可信度描述已自动生成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矩形 8"/>
          <p:cNvSpPr/>
          <p:nvPr>
            <p:custDataLst>
              <p:tags r:id="rId4"/>
            </p:custDataLst>
          </p:nvPr>
        </p:nvSpPr>
        <p:spPr>
          <a:xfrm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50000"/>
                </a:schemeClr>
              </a:gs>
              <a:gs pos="43000">
                <a:schemeClr val="accent2">
                  <a:lumMod val="50000"/>
                  <a:alpha val="2500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lvl="0" algn="ctr"/>
            <a:endParaRPr lang="zh-CN" altLang="en-US" sz="1350" dirty="0"/>
          </a:p>
        </p:txBody>
      </p:sp>
      <p:sp>
        <p:nvSpPr>
          <p:cNvPr id="11" name="矩形 10"/>
          <p:cNvSpPr/>
          <p:nvPr>
            <p:custDataLst>
              <p:tags r:id="rId5"/>
            </p:custDataLst>
          </p:nvPr>
        </p:nvSpPr>
        <p:spPr>
          <a:xfrm flipV="1">
            <a:off x="203597" y="275034"/>
            <a:ext cx="8736807" cy="4657726"/>
          </a:xfrm>
          <a:prstGeom prst="rect">
            <a:avLst/>
          </a:prstGeom>
          <a:noFill/>
          <a:ln>
            <a:gradFill>
              <a:gsLst>
                <a:gs pos="0">
                  <a:schemeClr val="accent1">
                    <a:lumMod val="20000"/>
                    <a:lumOff val="80000"/>
                    <a:alpha val="20000"/>
                  </a:schemeClr>
                </a:gs>
                <a:gs pos="34000">
                  <a:schemeClr val="accent2">
                    <a:alpha val="0"/>
                  </a:schemeClr>
                </a:gs>
              </a:gsLst>
              <a:lin ang="7800000" scaled="0"/>
            </a:gradFill>
          </a:ln>
          <a:effectLst>
            <a:outerShdw blurRad="330200" dist="38100" dir="5400000" algn="t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 sz="1350" dirty="0"/>
          </a:p>
        </p:txBody>
      </p:sp>
      <p:sp>
        <p:nvSpPr>
          <p:cNvPr id="2" name="标题 1"/>
          <p:cNvSpPr>
            <a:spLocks noGrp="1"/>
          </p:cNvSpPr>
          <p:nvPr userDrawn="1">
            <p:ph type="ctrTitle"/>
            <p:custDataLst>
              <p:tags r:id="rId6"/>
            </p:custDataLst>
          </p:nvPr>
        </p:nvSpPr>
        <p:spPr>
          <a:xfrm>
            <a:off x="510779" y="210740"/>
            <a:ext cx="8122443" cy="2361010"/>
          </a:xfrm>
        </p:spPr>
        <p:txBody>
          <a:bodyPr wrap="square" anchor="b">
            <a:noAutofit/>
          </a:bodyPr>
          <a:lstStyle>
            <a:lvl1pPr algn="ctr">
              <a:lnSpc>
                <a:spcPct val="100000"/>
              </a:lnSpc>
              <a:defRPr sz="3600">
                <a:solidFill>
                  <a:schemeClr val="lt1">
                    <a:lumMod val="100000"/>
                  </a:schemeClr>
                </a:solidFill>
                <a:latin typeface="+mj-ea"/>
                <a:ea typeface="+mj-ea"/>
                <a:cs typeface="+mj-ea"/>
                <a:sym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未标题-1_画板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-238"/>
            <a:ext cx="9144000" cy="5143500"/>
          </a:xfrm>
          <a:prstGeom prst="rect">
            <a:avLst/>
          </a:prstGeom>
        </p:spPr>
      </p:pic>
      <p:pic>
        <p:nvPicPr>
          <p:cNvPr id="8" name="图片 7" descr="未标题-2.1_画板 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rcRect r="82114" b="70862"/>
          <a:stretch>
            <a:fillRect/>
          </a:stretch>
        </p:blipFill>
        <p:spPr>
          <a:xfrm>
            <a:off x="1905" y="0"/>
            <a:ext cx="1644789" cy="1506845"/>
          </a:xfrm>
          <a:prstGeom prst="rect">
            <a:avLst/>
          </a:prstGeom>
        </p:spPr>
      </p:pic>
      <p:pic>
        <p:nvPicPr>
          <p:cNvPr id="7" name="图片 6" descr="2.6_画板 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rcRect l="81818" t="63657" b="7206"/>
          <a:stretch>
            <a:fillRect/>
          </a:stretch>
        </p:blipFill>
        <p:spPr>
          <a:xfrm>
            <a:off x="7484745" y="3646925"/>
            <a:ext cx="1661159" cy="1496566"/>
          </a:xfrm>
          <a:prstGeom prst="rect">
            <a:avLst/>
          </a:prstGeom>
        </p:spPr>
      </p:pic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8"/>
            </p:custDataLst>
          </p:nvPr>
        </p:nvSpPr>
        <p:spPr>
          <a:xfrm>
            <a:off x="7928351" y="714381"/>
            <a:ext cx="713238" cy="4041680"/>
          </a:xfrm>
        </p:spPr>
        <p:txBody>
          <a:bodyPr vert="eaVert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汉仪楷体S" panose="00020600040101010101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9"/>
            </p:custDataLst>
          </p:nvPr>
        </p:nvSpPr>
        <p:spPr>
          <a:xfrm>
            <a:off x="502444" y="714375"/>
            <a:ext cx="7371076" cy="4041680"/>
          </a:xfrm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lt1"/>
                </a:solidFill>
                <a:latin typeface="Arial" panose="020B0604020202020204" pitchFamily="34" charset="0"/>
                <a:ea typeface="汉仪楷体S" panose="00020600040101010101" charset="-122"/>
              </a:defRPr>
            </a:lvl1pPr>
            <a:lvl2pPr indent="0" eaLnBrk="1" fontAlgn="auto" latinLnBrk="0" hangingPunct="1">
              <a:defRPr>
                <a:solidFill>
                  <a:schemeClr val="lt1"/>
                </a:solidFill>
                <a:latin typeface="Arial" panose="020B0604020202020204" pitchFamily="34" charset="0"/>
                <a:ea typeface="汉仪楷体S" panose="00020600040101010101" charset="-122"/>
              </a:defRPr>
            </a:lvl2pPr>
            <a:lvl3pPr indent="0" eaLnBrk="1" fontAlgn="auto" latinLnBrk="0" hangingPunct="1">
              <a:defRPr>
                <a:solidFill>
                  <a:schemeClr val="lt1"/>
                </a:solidFill>
                <a:latin typeface="Arial" panose="020B0604020202020204" pitchFamily="34" charset="0"/>
                <a:ea typeface="汉仪楷体S" panose="00020600040101010101" charset="-122"/>
              </a:defRPr>
            </a:lvl3pPr>
            <a:lvl4pPr indent="0" eaLnBrk="1" fontAlgn="auto" latinLnBrk="0" hangingPunct="1">
              <a:defRPr>
                <a:solidFill>
                  <a:schemeClr val="lt1"/>
                </a:solidFill>
                <a:latin typeface="Arial" panose="020B0604020202020204" pitchFamily="34" charset="0"/>
                <a:ea typeface="汉仪楷体S" panose="00020600040101010101" charset="-122"/>
              </a:defRPr>
            </a:lvl4pPr>
            <a:lvl5pPr indent="0" eaLnBrk="1" fontAlgn="auto" latinLnBrk="0" hangingPunct="1">
              <a:defRPr>
                <a:solidFill>
                  <a:schemeClr val="lt1"/>
                </a:solidFill>
                <a:latin typeface="Arial" panose="020B0604020202020204" pitchFamily="34" charset="0"/>
                <a:ea typeface="汉仪楷体S" panose="0002060004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楷体S" panose="00020600040101010101" charset="-122"/>
                <a:cs typeface="汉仪楷体S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楷体S" panose="00020600040101010101" charset="-122"/>
                <a:cs typeface="汉仪楷体S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楷体S" panose="00020600040101010101" charset="-122"/>
                <a:cs typeface="汉仪楷体S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未标题-1_画板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-238"/>
            <a:ext cx="9144000" cy="5143500"/>
          </a:xfrm>
          <a:prstGeom prst="rect">
            <a:avLst/>
          </a:prstGeom>
        </p:spPr>
      </p:pic>
      <p:pic>
        <p:nvPicPr>
          <p:cNvPr id="6" name="图片 5" descr="未标题-2.1_画板 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rcRect r="82114" b="70862"/>
          <a:stretch>
            <a:fillRect/>
          </a:stretch>
        </p:blipFill>
        <p:spPr>
          <a:xfrm>
            <a:off x="1905" y="0"/>
            <a:ext cx="1644789" cy="1506845"/>
          </a:xfrm>
          <a:prstGeom prst="rect">
            <a:avLst/>
          </a:prstGeom>
        </p:spPr>
      </p:pic>
      <p:pic>
        <p:nvPicPr>
          <p:cNvPr id="2" name="图片 1" descr="2.6_画板 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rcRect l="81818" t="63657" b="7206"/>
          <a:stretch>
            <a:fillRect/>
          </a:stretch>
        </p:blipFill>
        <p:spPr>
          <a:xfrm>
            <a:off x="7484745" y="3646925"/>
            <a:ext cx="1661159" cy="1496566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楷体S" panose="00020600040101010101" charset="-122"/>
                <a:cs typeface="汉仪楷体S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楷体S" panose="00020600040101010101" charset="-122"/>
                <a:cs typeface="汉仪楷体S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楷体S" panose="00020600040101010101" charset="-122"/>
                <a:cs typeface="汉仪楷体S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1"/>
            </p:custDataLst>
          </p:nvPr>
        </p:nvSpPr>
        <p:spPr>
          <a:xfrm>
            <a:off x="502448" y="714381"/>
            <a:ext cx="8139178" cy="4041680"/>
          </a:xfrm>
        </p:spPr>
        <p:txBody>
          <a:bodyPr/>
          <a:lstStyle>
            <a:lvl1pPr>
              <a:defRPr>
                <a:solidFill>
                  <a:schemeClr val="lt1"/>
                </a:solidFill>
                <a:latin typeface="Arial" panose="020B0604020202020204" pitchFamily="34" charset="0"/>
                <a:ea typeface="汉仪楷体S" panose="00020600040101010101" charset="-122"/>
              </a:defRPr>
            </a:lvl1pPr>
            <a:lvl2pPr>
              <a:defRPr>
                <a:solidFill>
                  <a:schemeClr val="lt1"/>
                </a:solidFill>
                <a:latin typeface="Arial" panose="020B0604020202020204" pitchFamily="34" charset="0"/>
                <a:ea typeface="汉仪楷体S" panose="00020600040101010101" charset="-122"/>
              </a:defRPr>
            </a:lvl2pPr>
            <a:lvl3pPr>
              <a:defRPr>
                <a:solidFill>
                  <a:schemeClr val="lt1"/>
                </a:solidFill>
                <a:latin typeface="Arial" panose="020B0604020202020204" pitchFamily="34" charset="0"/>
                <a:ea typeface="汉仪楷体S" panose="00020600040101010101" charset="-122"/>
              </a:defRPr>
            </a:lvl3pPr>
            <a:lvl4pPr>
              <a:defRPr>
                <a:solidFill>
                  <a:schemeClr val="lt1"/>
                </a:solidFill>
                <a:latin typeface="Arial" panose="020B0604020202020204" pitchFamily="34" charset="0"/>
                <a:ea typeface="汉仪楷体S" panose="00020600040101010101" charset="-122"/>
              </a:defRPr>
            </a:lvl4pPr>
            <a:lvl5pPr>
              <a:defRPr>
                <a:solidFill>
                  <a:schemeClr val="lt1"/>
                </a:solidFill>
                <a:latin typeface="Arial" panose="020B0604020202020204" pitchFamily="34" charset="0"/>
                <a:ea typeface="汉仪楷体S" panose="0002060004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未标题-1_画板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-476"/>
            <a:ext cx="9144000" cy="5143739"/>
          </a:xfrm>
          <a:prstGeom prst="rect">
            <a:avLst/>
          </a:prstGeom>
        </p:spPr>
      </p:pic>
      <p:pic>
        <p:nvPicPr>
          <p:cNvPr id="2" name="图片 1" descr="2.2_画板 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rcRect l="52104"/>
          <a:stretch>
            <a:fillRect/>
          </a:stretch>
        </p:blipFill>
        <p:spPr>
          <a:xfrm flipH="1">
            <a:off x="0" y="-238"/>
            <a:ext cx="4380407" cy="5143500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楷体S" panose="00020600040101010101" charset="-122"/>
                <a:cs typeface="汉仪楷体S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楷体S" panose="00020600040101010101" charset="-122"/>
                <a:cs typeface="汉仪楷体S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楷体S" panose="00020600040101010101" charset="-122"/>
                <a:cs typeface="汉仪楷体S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副标题 3"/>
          <p:cNvSpPr/>
          <p:nvPr>
            <p:ph type="subTitle" idx="1" hasCustomPrompt="1"/>
            <p:custDataLst>
              <p:tags r:id="rId9"/>
            </p:custDataLst>
          </p:nvPr>
        </p:nvSpPr>
        <p:spPr>
          <a:xfrm>
            <a:off x="4941277" y="3420594"/>
            <a:ext cx="3637574" cy="456812"/>
          </a:xfrm>
        </p:spPr>
        <p:txBody>
          <a:bodyPr vert="horz" wrap="square" lIns="101600" tIns="0" rIns="82550" bIns="0" rtlCol="0" anchor="t" anchorCtr="0">
            <a:normAutofit/>
          </a:bodyPr>
          <a:lstStyle>
            <a:lvl1pPr marL="0" marR="0" indent="-171450" algn="l" defTabSz="914400" rtl="0" eaLnBrk="1" fontAlgn="auto" latinLnBrk="0" hangingPunct="1">
              <a:lnSpc>
                <a:spcPct val="123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defRPr kumimoji="0" lang="zh-CN" altLang="en-US" sz="1500" b="0" i="0" u="none" strike="noStrike" kern="1200" cap="none" spc="35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汉仪楷体S" panose="00020600040101010101" charset="-122"/>
                <a:cs typeface="+mn-cs"/>
              </a:defRPr>
            </a:lvl1pPr>
            <a:lvl2pPr marL="51435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200" u="none" strike="noStrike" kern="1200" cap="none" spc="150" normalizeH="0" baseline="0"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85725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200" u="none" strike="noStrike" kern="1200" cap="none" spc="150" normalizeH="0" baseline="0"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20015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200" u="none" strike="noStrike" kern="1200" cap="none" spc="150" normalizeH="0" baseline="0"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154305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200" u="none" strike="noStrike" kern="1200" cap="none" spc="150" normalizeH="0" baseline="0"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1885950" indent="-171450" algn="l" defTabSz="9144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9144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9144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9144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单击此处编辑副标题</a:t>
            </a:r>
            <a:endParaRPr>
              <a:sym typeface="+mn-ea"/>
            </a:endParaRPr>
          </a:p>
        </p:txBody>
      </p:sp>
      <p:sp>
        <p:nvSpPr>
          <p:cNvPr id="8" name="文本占位符 4"/>
          <p:cNvSpPr/>
          <p:nvPr>
            <p:ph type="body" idx="2" hasCustomPrompt="1"/>
            <p:custDataLst>
              <p:tags r:id="rId10"/>
            </p:custDataLst>
          </p:nvPr>
        </p:nvSpPr>
        <p:spPr>
          <a:xfrm>
            <a:off x="4941352" y="1117870"/>
            <a:ext cx="1887832" cy="456314"/>
          </a:xfrm>
        </p:spPr>
        <p:txBody>
          <a:bodyPr vert="horz" wrap="square" lIns="101600" tIns="90000" rIns="82550" bIns="0" rtlCol="0" anchor="t" anchorCtr="0">
            <a:normAutofit/>
          </a:bodyPr>
          <a:lstStyle>
            <a:lvl1pPr marL="0" marR="0" indent="-171450" algn="l" defTabSz="914400" rtl="0" eaLnBrk="1" fontAlgn="auto" latinLnBrk="0" hangingPunct="1">
              <a:lnSpc>
                <a:spcPct val="83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defRPr kumimoji="0" lang="zh-CN" altLang="en-US" sz="2100" b="0" i="0" u="none" strike="noStrike" kern="1200" cap="none" spc="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汉仪楷体S" panose="00020600040101010101" charset="-122"/>
                <a:cs typeface="汉仪楷体S" panose="00020600040101010101" charset="-122"/>
              </a:defRPr>
            </a:lvl1pPr>
            <a:lvl2pPr marL="51435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200" u="none" strike="noStrike" kern="1200" cap="none" spc="150" normalizeH="0" baseline="0"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85725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200" u="none" strike="noStrike" kern="1200" cap="none" spc="150" normalizeH="0" baseline="0"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20015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200" u="none" strike="noStrike" kern="1200" cap="none" spc="150" normalizeH="0" baseline="0"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154305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200" u="none" strike="noStrike" kern="1200" cap="none" spc="150" normalizeH="0" baseline="0"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1885950" indent="-171450" algn="l" defTabSz="9144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9144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9144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9144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单击此处添加文本</a:t>
            </a:r>
            <a:endParaRPr>
              <a:sym typeface="+mn-ea"/>
            </a:endParaRPr>
          </a:p>
        </p:txBody>
      </p:sp>
      <p:sp>
        <p:nvSpPr>
          <p:cNvPr id="9" name="标题 5"/>
          <p:cNvSpPr/>
          <p:nvPr>
            <p:ph type="title" idx="3" hasCustomPrompt="1"/>
            <p:custDataLst>
              <p:tags r:id="rId11"/>
            </p:custDataLst>
          </p:nvPr>
        </p:nvSpPr>
        <p:spPr>
          <a:xfrm>
            <a:off x="4941277" y="1728370"/>
            <a:ext cx="3637574" cy="1658138"/>
          </a:xfrm>
        </p:spPr>
        <p:txBody>
          <a:bodyPr vert="horz" wrap="square" lIns="101600" tIns="38100" rIns="76200" bIns="38100" rtlCol="0" anchor="ctr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kumimoji="0" lang="zh-CN" altLang="en-US" sz="4500" b="0" i="0" u="none" strike="noStrike" kern="1200" cap="none" spc="15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汉仪劲楷简" panose="00020600040101010101" charset="-122"/>
                <a:cs typeface="+mn-cs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  <a:endParaRPr>
              <a:sym typeface="+mn-ea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未标题-1_画板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-238"/>
            <a:ext cx="9144000" cy="5143500"/>
          </a:xfrm>
          <a:prstGeom prst="rect">
            <a:avLst/>
          </a:prstGeom>
        </p:spPr>
      </p:pic>
      <p:pic>
        <p:nvPicPr>
          <p:cNvPr id="6" name="图片 5" descr="未标题-2.1_画板 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rcRect r="82114" b="70862"/>
          <a:stretch>
            <a:fillRect/>
          </a:stretch>
        </p:blipFill>
        <p:spPr>
          <a:xfrm>
            <a:off x="1905" y="0"/>
            <a:ext cx="1644789" cy="1506845"/>
          </a:xfrm>
          <a:prstGeom prst="rect">
            <a:avLst/>
          </a:prstGeom>
        </p:spPr>
      </p:pic>
      <p:pic>
        <p:nvPicPr>
          <p:cNvPr id="7" name="图片 6" descr="2.6_画板 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rcRect l="81818" t="63657" b="7206"/>
          <a:stretch>
            <a:fillRect/>
          </a:stretch>
        </p:blipFill>
        <p:spPr>
          <a:xfrm>
            <a:off x="7484745" y="3646925"/>
            <a:ext cx="1661159" cy="149656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楷体S" panose="00020600040101010101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楷体S" panose="00020600040101010101" charset="-122"/>
                <a:cs typeface="汉仪楷体S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楷体S" panose="00020600040101010101" charset="-122"/>
                <a:cs typeface="汉仪楷体S" panose="0002060004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楷体S" panose="00020600040101010101" charset="-122"/>
                <a:cs typeface="汉仪楷体S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未标题-1_画板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238"/>
            <a:ext cx="9144000" cy="5143500"/>
          </a:xfrm>
          <a:prstGeom prst="rect">
            <a:avLst/>
          </a:prstGeom>
        </p:spPr>
      </p:pic>
      <p:pic>
        <p:nvPicPr>
          <p:cNvPr id="9" name="图片 8" descr="未标题-2.1_画板 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rcRect r="82114" b="70862"/>
          <a:stretch>
            <a:fillRect/>
          </a:stretch>
        </p:blipFill>
        <p:spPr>
          <a:xfrm>
            <a:off x="1905" y="0"/>
            <a:ext cx="1644789" cy="1506845"/>
          </a:xfrm>
          <a:prstGeom prst="rect">
            <a:avLst/>
          </a:prstGeom>
        </p:spPr>
      </p:pic>
      <p:pic>
        <p:nvPicPr>
          <p:cNvPr id="8" name="图片 7" descr="2.6_画板 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rcRect l="81818" t="63657" b="7206"/>
          <a:stretch>
            <a:fillRect/>
          </a:stretch>
        </p:blipFill>
        <p:spPr>
          <a:xfrm>
            <a:off x="7484745" y="3646925"/>
            <a:ext cx="1661159" cy="1496566"/>
          </a:xfrm>
          <a:prstGeom prst="rect">
            <a:avLst/>
          </a:prstGeom>
        </p:spPr>
      </p:pic>
      <p:sp>
        <p:nvSpPr>
          <p:cNvPr id="6" name="矩形 5"/>
          <p:cNvSpPr/>
          <p:nvPr>
            <p:custDataLst>
              <p:tags r:id="rId8"/>
            </p:custDataLst>
          </p:nvPr>
        </p:nvSpPr>
        <p:spPr>
          <a:xfrm>
            <a:off x="219600" y="228150"/>
            <a:ext cx="8704800" cy="4687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350">
              <a:solidFill>
                <a:schemeClr val="lt1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9"/>
            </p:custDataLst>
          </p:nvPr>
        </p:nvSpPr>
        <p:spPr>
          <a:xfrm>
            <a:off x="961200" y="936900"/>
            <a:ext cx="7219800" cy="542700"/>
          </a:xfrm>
        </p:spPr>
        <p:txBody>
          <a:bodyPr anchor="ctr"/>
          <a:lstStyle>
            <a:lvl1pPr>
              <a:defRPr sz="2400" baseline="0">
                <a:solidFill>
                  <a:schemeClr val="tx1"/>
                </a:solidFill>
                <a:latin typeface="Arial" panose="020B0604020202020204" pitchFamily="34" charset="0"/>
                <a:ea typeface="汉仪楷体S" panose="00020600040101010101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0"/>
            </p:custDataLst>
          </p:nvPr>
        </p:nvSpPr>
        <p:spPr>
          <a:xfrm>
            <a:off x="960835" y="1622700"/>
            <a:ext cx="7219950" cy="25839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楷体S" panose="00020600040101010101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楷体S" panose="00020600040101010101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楷体S" panose="00020600040101010101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楷体S" panose="00020600040101010101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楷体S" panose="0002060004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楷体S" panose="00020600040101010101" charset="-122"/>
                <a:cs typeface="汉仪楷体S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楷体S" panose="00020600040101010101" charset="-122"/>
                <a:cs typeface="汉仪楷体S" panose="0002060004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楷体S" panose="00020600040101010101" charset="-122"/>
                <a:cs typeface="汉仪楷体S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未标题-1_画板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238"/>
            <a:ext cx="9144000" cy="5143500"/>
          </a:xfrm>
          <a:prstGeom prst="rect">
            <a:avLst/>
          </a:prstGeom>
        </p:spPr>
      </p:pic>
      <p:sp>
        <p:nvSpPr>
          <p:cNvPr id="8" name="矩形 7"/>
          <p:cNvSpPr/>
          <p:nvPr>
            <p:custDataLst>
              <p:tags r:id="rId4"/>
            </p:custDataLst>
          </p:nvPr>
        </p:nvSpPr>
        <p:spPr>
          <a:xfrm>
            <a:off x="0" y="-6191"/>
            <a:ext cx="3617595" cy="5149691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lvl="0" algn="ctr"/>
            <a:endParaRPr lang="en-US" altLang="zh-CN" sz="1350" dirty="0">
              <a:solidFill>
                <a:schemeClr val="lt1"/>
              </a:solidFill>
              <a:sym typeface="+mn-ea"/>
            </a:endParaRPr>
          </a:p>
        </p:txBody>
      </p:sp>
      <p:pic>
        <p:nvPicPr>
          <p:cNvPr id="6" name="图片 5" descr="2.6_画板 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rcRect l="81818" t="63657" b="7206"/>
          <a:stretch>
            <a:fillRect/>
          </a:stretch>
        </p:blipFill>
        <p:spPr>
          <a:xfrm>
            <a:off x="7741517" y="3878267"/>
            <a:ext cx="1404378" cy="1265227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437400" y="577800"/>
            <a:ext cx="2970000" cy="661500"/>
          </a:xfrm>
        </p:spPr>
        <p:txBody>
          <a:bodyPr anchor="ctr" anchorCtr="0"/>
          <a:lstStyle>
            <a:lvl1pPr>
              <a:defRPr sz="2700" baseline="0">
                <a:solidFill>
                  <a:schemeClr val="tx1"/>
                </a:solidFill>
                <a:latin typeface="Arial" panose="020B0604020202020204" pitchFamily="34" charset="0"/>
                <a:ea typeface="汉仪楷体S" panose="00020600040101010101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楷体S" panose="00020600040101010101" charset="-122"/>
                <a:cs typeface="汉仪楷体S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楷体S" panose="00020600040101010101" charset="-122"/>
                <a:cs typeface="汉仪楷体S" panose="0002060004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楷体S" panose="00020600040101010101" charset="-122"/>
                <a:cs typeface="汉仪楷体S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1"/>
            </p:custDataLst>
          </p:nvPr>
        </p:nvSpPr>
        <p:spPr>
          <a:xfrm>
            <a:off x="440100" y="1323000"/>
            <a:ext cx="2967300" cy="30699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楷体S" panose="00020600040101010101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楷体S" panose="00020600040101010101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楷体S" panose="00020600040101010101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楷体S" panose="00020600040101010101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楷体S" panose="0002060004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2"/>
            </p:custDataLst>
          </p:nvPr>
        </p:nvSpPr>
        <p:spPr>
          <a:xfrm>
            <a:off x="3825900" y="577454"/>
            <a:ext cx="4860000" cy="3815953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楷体S" panose="00020600040101010101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楷体S" panose="00020600040101010101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楷体S" panose="00020600040101010101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楷体S" panose="00020600040101010101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楷体S" panose="0002060004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未标题-1_画板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238"/>
            <a:ext cx="9144000" cy="5143500"/>
          </a:xfrm>
          <a:prstGeom prst="rect">
            <a:avLst/>
          </a:prstGeom>
        </p:spPr>
      </p:pic>
      <p:sp>
        <p:nvSpPr>
          <p:cNvPr id="8" name="矩形 7"/>
          <p:cNvSpPr/>
          <p:nvPr>
            <p:custDataLst>
              <p:tags r:id="rId4"/>
            </p:custDataLst>
          </p:nvPr>
        </p:nvSpPr>
        <p:spPr>
          <a:xfrm>
            <a:off x="0" y="0"/>
            <a:ext cx="9144000" cy="199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lvl="0" algn="ctr"/>
            <a:endParaRPr lang="en-US" altLang="zh-CN" sz="1350">
              <a:solidFill>
                <a:schemeClr val="lt1"/>
              </a:solidFill>
              <a:sym typeface="+mn-ea"/>
            </a:endParaRPr>
          </a:p>
        </p:txBody>
      </p:sp>
      <p:pic>
        <p:nvPicPr>
          <p:cNvPr id="6" name="图片 5" descr="2.6_画板 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rcRect l="81818" t="63657" b="7206"/>
          <a:stretch>
            <a:fillRect/>
          </a:stretch>
        </p:blipFill>
        <p:spPr>
          <a:xfrm>
            <a:off x="7962561" y="4077411"/>
            <a:ext cx="1183334" cy="106608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459000" y="585900"/>
            <a:ext cx="8232300" cy="469800"/>
          </a:xfrm>
        </p:spPr>
        <p:txBody>
          <a:bodyPr anchor="ctr"/>
          <a:lstStyle>
            <a:lvl1pPr algn="ctr">
              <a:defRPr sz="2700" baseline="0">
                <a:solidFill>
                  <a:schemeClr val="tx1"/>
                </a:solidFill>
                <a:latin typeface="Arial" panose="020B0604020202020204" pitchFamily="34" charset="0"/>
                <a:ea typeface="汉仪楷体S" panose="00020600040101010101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楷体S" panose="00020600040101010101" charset="-122"/>
                <a:cs typeface="汉仪楷体S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楷体S" panose="00020600040101010101" charset="-122"/>
                <a:cs typeface="汉仪楷体S" panose="0002060004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楷体S" panose="00020600040101010101" charset="-122"/>
                <a:cs typeface="汉仪楷体S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1"/>
            </p:custDataLst>
          </p:nvPr>
        </p:nvSpPr>
        <p:spPr>
          <a:xfrm>
            <a:off x="459000" y="1244700"/>
            <a:ext cx="8231981" cy="621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楷体S" panose="00020600040101010101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2"/>
            </p:custDataLst>
          </p:nvPr>
        </p:nvSpPr>
        <p:spPr>
          <a:xfrm>
            <a:off x="459581" y="2106000"/>
            <a:ext cx="8224200" cy="25731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楷体S" panose="00020600040101010101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楷体S" panose="00020600040101010101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楷体S" panose="00020600040101010101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楷体S" panose="00020600040101010101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楷体S" panose="0002060004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未标题-1_画板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238"/>
            <a:ext cx="9144000" cy="5143500"/>
          </a:xfrm>
          <a:prstGeom prst="rect">
            <a:avLst/>
          </a:prstGeom>
        </p:spPr>
      </p:pic>
      <p:sp>
        <p:nvSpPr>
          <p:cNvPr id="8" name="矩形 7"/>
          <p:cNvSpPr/>
          <p:nvPr>
            <p:custDataLst>
              <p:tags r:id="rId4"/>
            </p:custDataLst>
          </p:nvPr>
        </p:nvSpPr>
        <p:spPr>
          <a:xfrm>
            <a:off x="0" y="3772377"/>
            <a:ext cx="9144000" cy="137159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lvl="0" algn="ctr"/>
            <a:endParaRPr lang="en-US" altLang="zh-CN" sz="1350">
              <a:solidFill>
                <a:schemeClr val="lt1"/>
              </a:solidFill>
              <a:sym typeface="+mn-ea"/>
            </a:endParaRPr>
          </a:p>
        </p:txBody>
      </p:sp>
      <p:pic>
        <p:nvPicPr>
          <p:cNvPr id="6" name="图片 5" descr="未标题-2.1_画板 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rcRect r="82114" b="70862"/>
          <a:stretch>
            <a:fillRect/>
          </a:stretch>
        </p:blipFill>
        <p:spPr>
          <a:xfrm>
            <a:off x="1905" y="0"/>
            <a:ext cx="1644789" cy="150684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453600" y="502200"/>
            <a:ext cx="8232300" cy="423900"/>
          </a:xfrm>
        </p:spPr>
        <p:txBody>
          <a:bodyPr anchor="ctr" anchorCtr="0"/>
          <a:lstStyle>
            <a:lvl1pPr algn="ctr">
              <a:defRPr sz="2400" baseline="0">
                <a:solidFill>
                  <a:schemeClr val="tx1"/>
                </a:solidFill>
                <a:latin typeface="Arial" panose="020B0604020202020204" pitchFamily="34" charset="0"/>
                <a:ea typeface="汉仪楷体S" panose="00020600040101010101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楷体S" panose="00020600040101010101" charset="-122"/>
                <a:cs typeface="汉仪楷体S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楷体S" panose="00020600040101010101" charset="-122"/>
                <a:cs typeface="汉仪楷体S" panose="0002060004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楷体S" panose="00020600040101010101" charset="-122"/>
                <a:cs typeface="汉仪楷体S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1"/>
            </p:custDataLst>
          </p:nvPr>
        </p:nvSpPr>
        <p:spPr>
          <a:xfrm>
            <a:off x="453628" y="1260900"/>
            <a:ext cx="8243100" cy="2408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楷体S" panose="00020600040101010101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楷体S" panose="00020600040101010101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楷体S" panose="00020600040101010101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楷体S" panose="00020600040101010101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楷体S" panose="0002060004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12"/>
            </p:custDataLst>
          </p:nvPr>
        </p:nvSpPr>
        <p:spPr>
          <a:xfrm>
            <a:off x="445500" y="3885300"/>
            <a:ext cx="8251200" cy="7587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楷体S" panose="00020600040101010101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未标题-1_画板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238"/>
            <a:ext cx="9144000" cy="5143500"/>
          </a:xfrm>
          <a:prstGeom prst="rect">
            <a:avLst/>
          </a:prstGeom>
        </p:spPr>
      </p:pic>
      <p:sp>
        <p:nvSpPr>
          <p:cNvPr id="8" name="矩形 7"/>
          <p:cNvSpPr/>
          <p:nvPr>
            <p:custDataLst>
              <p:tags r:id="rId4"/>
            </p:custDataLst>
          </p:nvPr>
        </p:nvSpPr>
        <p:spPr>
          <a:xfrm>
            <a:off x="0" y="0"/>
            <a:ext cx="9144000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lvl="0" algn="ctr"/>
            <a:endParaRPr lang="en-US" altLang="zh-CN" sz="1350">
              <a:solidFill>
                <a:schemeClr val="lt1"/>
              </a:solidFill>
              <a:sym typeface="+mn-ea"/>
            </a:endParaRPr>
          </a:p>
        </p:txBody>
      </p:sp>
      <p:pic>
        <p:nvPicPr>
          <p:cNvPr id="6" name="图片 5" descr="2.6_画板 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rcRect l="81818" t="63657" b="7206"/>
          <a:stretch>
            <a:fillRect/>
          </a:stretch>
        </p:blipFill>
        <p:spPr>
          <a:xfrm>
            <a:off x="7871095" y="3995000"/>
            <a:ext cx="1274810" cy="114849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434700" y="178200"/>
            <a:ext cx="8278200" cy="331473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楷体S" panose="00020600040101010101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楷体S" panose="00020600040101010101" charset="-122"/>
                <a:cs typeface="汉仪楷体S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楷体S" panose="00020600040101010101" charset="-122"/>
                <a:cs typeface="汉仪楷体S" panose="0002060004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楷体S" panose="00020600040101010101" charset="-122"/>
                <a:cs typeface="汉仪楷体S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1"/>
            </p:custDataLst>
          </p:nvPr>
        </p:nvSpPr>
        <p:spPr>
          <a:xfrm>
            <a:off x="434700" y="1247400"/>
            <a:ext cx="4006800" cy="21708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楷体S" panose="00020600040101010101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楷体S" panose="00020600040101010101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楷体S" panose="00020600040101010101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楷体S" panose="00020600040101010101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楷体S" panose="0002060004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2"/>
            </p:custDataLst>
          </p:nvPr>
        </p:nvSpPr>
        <p:spPr>
          <a:xfrm>
            <a:off x="4681800" y="1247400"/>
            <a:ext cx="4025700" cy="21708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楷体S" panose="00020600040101010101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楷体S" panose="00020600040101010101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楷体S" panose="00020600040101010101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楷体S" panose="00020600040101010101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楷体S" panose="0002060004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3"/>
            </p:custDataLst>
          </p:nvPr>
        </p:nvSpPr>
        <p:spPr>
          <a:xfrm>
            <a:off x="429300" y="3612600"/>
            <a:ext cx="4006800" cy="5859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楷体S" panose="00020600040101010101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4"/>
            </p:custDataLst>
          </p:nvPr>
        </p:nvSpPr>
        <p:spPr>
          <a:xfrm>
            <a:off x="4689900" y="3609900"/>
            <a:ext cx="4025700" cy="5859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楷体S" panose="00020600040101010101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未标题-1_画板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-238"/>
            <a:ext cx="9144000" cy="5143500"/>
          </a:xfrm>
          <a:prstGeom prst="rect">
            <a:avLst/>
          </a:prstGeom>
        </p:spPr>
      </p:pic>
      <p:sp>
        <p:nvSpPr>
          <p:cNvPr id="9" name="矩形 8"/>
          <p:cNvSpPr/>
          <p:nvPr>
            <p:custDataLst>
              <p:tags r:id="rId4"/>
            </p:custDataLst>
          </p:nvPr>
        </p:nvSpPr>
        <p:spPr>
          <a:xfrm>
            <a:off x="0" y="719418"/>
            <a:ext cx="9144000" cy="370466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lvl="0" algn="ctr"/>
            <a:endParaRPr lang="en-US" altLang="zh-CN" sz="1350">
              <a:solidFill>
                <a:schemeClr val="lt1"/>
              </a:solidFill>
              <a:sym typeface="+mn-ea"/>
            </a:endParaRPr>
          </a:p>
        </p:txBody>
      </p:sp>
      <p:pic>
        <p:nvPicPr>
          <p:cNvPr id="6" name="图片 5" descr="未标题-2.1_画板 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rcRect r="82114" b="70862"/>
          <a:stretch>
            <a:fillRect/>
          </a:stretch>
        </p:blipFill>
        <p:spPr>
          <a:xfrm>
            <a:off x="1906" y="0"/>
            <a:ext cx="1181085" cy="1082030"/>
          </a:xfrm>
          <a:prstGeom prst="rect">
            <a:avLst/>
          </a:prstGeom>
        </p:spPr>
      </p:pic>
      <p:pic>
        <p:nvPicPr>
          <p:cNvPr id="8" name="图片 7" descr="2.6_画板 1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rcRect l="81818" t="63657" b="7206"/>
          <a:stretch>
            <a:fillRect/>
          </a:stretch>
        </p:blipFill>
        <p:spPr>
          <a:xfrm>
            <a:off x="7901583" y="4022470"/>
            <a:ext cx="1244321" cy="112103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9"/>
            </p:custDataLst>
          </p:nvPr>
        </p:nvSpPr>
        <p:spPr>
          <a:xfrm>
            <a:off x="1142100" y="1004400"/>
            <a:ext cx="6858000" cy="1790100"/>
          </a:xfrm>
        </p:spPr>
        <p:txBody>
          <a:bodyPr anchor="b"/>
          <a:lstStyle>
            <a:lvl1pPr algn="ctr">
              <a:defRPr sz="4500" baseline="0">
                <a:solidFill>
                  <a:schemeClr val="tx1"/>
                </a:solidFill>
                <a:latin typeface="Arial" panose="020B0604020202020204" pitchFamily="34" charset="0"/>
                <a:ea typeface="汉仪楷体S" panose="00020600040101010101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楷体S" panose="00020600040101010101" charset="-122"/>
                <a:cs typeface="汉仪楷体S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楷体S" panose="00020600040101010101" charset="-122"/>
                <a:cs typeface="汉仪楷体S" panose="0002060004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楷体S" panose="00020600040101010101" charset="-122"/>
                <a:cs typeface="汉仪楷体S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3"/>
            </p:custDataLst>
          </p:nvPr>
        </p:nvSpPr>
        <p:spPr>
          <a:xfrm>
            <a:off x="1141810" y="2897100"/>
            <a:ext cx="6858000" cy="1242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楷体S" panose="00020600040101010101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1_画板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-476"/>
            <a:ext cx="9144000" cy="5143739"/>
          </a:xfrm>
          <a:prstGeom prst="rect">
            <a:avLst/>
          </a:prstGeom>
        </p:spPr>
      </p:pic>
      <p:pic>
        <p:nvPicPr>
          <p:cNvPr id="5" name="图片 4" descr="2.2_画板 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rcRect l="45927" r="6010"/>
          <a:stretch>
            <a:fillRect/>
          </a:stretch>
        </p:blipFill>
        <p:spPr>
          <a:xfrm flipH="1">
            <a:off x="0" y="801"/>
            <a:ext cx="4393873" cy="5141422"/>
          </a:xfrm>
          <a:prstGeom prst="rect">
            <a:avLst/>
          </a:prstGeom>
        </p:spPr>
      </p:pic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楷体S" panose="00020600040101010101" charset="-122"/>
                <a:cs typeface="汉仪楷体S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楷体S" panose="00020600040101010101" charset="-122"/>
                <a:cs typeface="汉仪楷体S" panose="0002060004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楷体S" panose="00020600040101010101" charset="-122"/>
                <a:cs typeface="汉仪楷体S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2" name="标题 2"/>
          <p:cNvSpPr/>
          <p:nvPr>
            <p:ph type="ctrTitle" idx="2" hasCustomPrompt="1"/>
            <p:custDataLst>
              <p:tags r:id="rId9"/>
            </p:custDataLst>
          </p:nvPr>
        </p:nvSpPr>
        <p:spPr>
          <a:xfrm>
            <a:off x="4627721" y="1438767"/>
            <a:ext cx="3899383" cy="2170271"/>
          </a:xfrm>
        </p:spPr>
        <p:txBody>
          <a:bodyPr vert="horz" wrap="square" lIns="101600" tIns="38100" rIns="76200" bIns="38100" rtlCol="0" anchor="ctr" anchorCtr="0">
            <a:normAutofit/>
          </a:bodyPr>
          <a:lstStyle>
            <a:lvl1pPr marL="0" marR="0" algn="l" defTabSz="914400" rtl="0" eaLnBrk="1" fontAlgn="auto" latinLnBrk="0" hangingPunct="0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lang="zh-CN" altLang="en-US" sz="4425" b="1" i="0" u="none" strike="noStrike" kern="0" cap="none" spc="0" normalizeH="0" baseline="0" noProof="1" dirty="0">
                <a:ln>
                  <a:noFill/>
                </a:ln>
                <a:solidFill>
                  <a:schemeClr val="lt1"/>
                </a:solidFill>
                <a:effectLst/>
                <a:uFillTx/>
                <a:latin typeface="Arial" panose="020B0604020202020204" pitchFamily="34" charset="0"/>
                <a:ea typeface="汉仪劲楷简" panose="00020600040101010101" charset="-122"/>
                <a:cs typeface="+mj-cs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  <a:endParaRPr>
              <a:sym typeface="+mn-ea"/>
            </a:endParaRPr>
          </a:p>
        </p:txBody>
      </p:sp>
      <p:sp>
        <p:nvSpPr>
          <p:cNvPr id="3" name="副标题 3"/>
          <p:cNvSpPr/>
          <p:nvPr>
            <p:ph type="subTitle" idx="3" hasCustomPrompt="1"/>
            <p:custDataLst>
              <p:tags r:id="rId10"/>
            </p:custDataLst>
          </p:nvPr>
        </p:nvSpPr>
        <p:spPr>
          <a:xfrm>
            <a:off x="4627721" y="901639"/>
            <a:ext cx="3899383" cy="469025"/>
          </a:xfrm>
        </p:spPr>
        <p:txBody>
          <a:bodyPr vert="horz" wrap="square" lIns="101600" tIns="0" rIns="82550" bIns="0" rtlCol="0" anchor="b" anchorCtr="0">
            <a:normAutofit/>
          </a:bodyPr>
          <a:lstStyle>
            <a:lvl1pPr marL="0" marR="0" indent="-171450" algn="l" defTabSz="914400" rtl="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lang="zh-CN" altLang="en-US" sz="1350" b="0" i="0" u="none" strike="noStrike" kern="0" cap="none" spc="1000" normalizeH="0" baseline="0" noProof="1" dirty="0">
                <a:ln>
                  <a:noFill/>
                </a:ln>
                <a:solidFill>
                  <a:schemeClr val="lt1"/>
                </a:solidFill>
                <a:effectLst/>
                <a:uFillTx/>
                <a:latin typeface="Arial" panose="020B0604020202020204" pitchFamily="34" charset="0"/>
                <a:ea typeface="汉仪楷体S" panose="00020600040101010101" charset="-122"/>
                <a:cs typeface="汉仪旗黑-35S" panose="00020600040101010101" charset="-122"/>
              </a:defRPr>
            </a:lvl1pPr>
            <a:lvl2pPr marL="51435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200" u="none" strike="noStrike" kern="1200" cap="none" spc="150" normalizeH="0" baseline="0"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85725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200" u="none" strike="noStrike" kern="1200" cap="none" spc="150" normalizeH="0" baseline="0"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20015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200" u="none" strike="noStrike" kern="1200" cap="none" spc="150" normalizeH="0" baseline="0"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154305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200" u="none" strike="noStrike" kern="1200" cap="none" spc="150" normalizeH="0" baseline="0"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1885950" indent="-171450" algn="l" defTabSz="9144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9144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9144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9144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单击此处编辑副标题</a:t>
            </a:r>
            <a:endParaRPr>
              <a:sym typeface="+mn-ea"/>
            </a:endParaRPr>
          </a:p>
        </p:txBody>
      </p:sp>
      <p:sp>
        <p:nvSpPr>
          <p:cNvPr id="6" name="文本占位符 4"/>
          <p:cNvSpPr/>
          <p:nvPr>
            <p:ph type="body" idx="4" hasCustomPrompt="1"/>
            <p:custDataLst>
              <p:tags r:id="rId11"/>
            </p:custDataLst>
          </p:nvPr>
        </p:nvSpPr>
        <p:spPr>
          <a:xfrm>
            <a:off x="4627721" y="3739055"/>
            <a:ext cx="3899383" cy="683777"/>
          </a:xfrm>
        </p:spPr>
        <p:txBody>
          <a:bodyPr vert="horz" wrap="square" lIns="101600" tIns="0" rIns="82550" bIns="0" rtlCol="0" anchor="t" anchorCtr="0">
            <a:normAutofit/>
          </a:bodyPr>
          <a:lstStyle>
            <a:lvl1pPr marL="0" marR="0" indent="-171450" algn="l" defTabSz="914400" rtl="0" eaLnBrk="1" fontAlgn="auto" latinLnBrk="0" hangingPunct="0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lang="zh-CN" altLang="en-US" sz="1200" b="0" i="0" u="none" strike="noStrike" kern="0" cap="none" spc="0" normalizeH="0" baseline="0" noProof="1" dirty="0">
                <a:ln>
                  <a:noFill/>
                </a:ln>
                <a:solidFill>
                  <a:schemeClr val="lt1"/>
                </a:solidFill>
                <a:effectLst/>
                <a:uFillTx/>
                <a:latin typeface="Arial" panose="020B0604020202020204" pitchFamily="34" charset="0"/>
                <a:ea typeface="汉仪楷体S" panose="00020600040101010101" charset="-122"/>
                <a:cs typeface="+mj-cs"/>
              </a:defRPr>
            </a:lvl1pPr>
            <a:lvl2pPr marL="51435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200" u="none" strike="noStrike" kern="1200" cap="none" spc="150" normalizeH="0" baseline="0"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85725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200" u="none" strike="noStrike" kern="1200" cap="none" spc="150" normalizeH="0" baseline="0"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20015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200" u="none" strike="noStrike" kern="1200" cap="none" spc="150" normalizeH="0" baseline="0"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154305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200" u="none" strike="noStrike" kern="1200" cap="none" spc="150" normalizeH="0" baseline="0"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1885950" indent="-171450" algn="l" defTabSz="9144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9144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9144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9144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单击此处添加文本</a:t>
            </a:r>
            <a:endParaRPr>
              <a:sym typeface="+mn-ea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未标题-1_画板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-238"/>
            <a:ext cx="9144000" cy="5143500"/>
          </a:xfrm>
          <a:prstGeom prst="rect">
            <a:avLst/>
          </a:prstGeom>
        </p:spPr>
      </p:pic>
      <p:pic>
        <p:nvPicPr>
          <p:cNvPr id="8" name="图片 7" descr="未标题-2.1_画板 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rcRect r="82114" b="70862"/>
          <a:stretch>
            <a:fillRect/>
          </a:stretch>
        </p:blipFill>
        <p:spPr>
          <a:xfrm>
            <a:off x="1905" y="0"/>
            <a:ext cx="1644789" cy="1506845"/>
          </a:xfrm>
          <a:prstGeom prst="rect">
            <a:avLst/>
          </a:prstGeom>
        </p:spPr>
      </p:pic>
      <p:pic>
        <p:nvPicPr>
          <p:cNvPr id="7" name="图片 6" descr="2.6_画板 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rcRect l="81818" t="63657" b="7206"/>
          <a:stretch>
            <a:fillRect/>
          </a:stretch>
        </p:blipFill>
        <p:spPr>
          <a:xfrm>
            <a:off x="7484745" y="3646925"/>
            <a:ext cx="1661159" cy="149656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502412" y="332426"/>
            <a:ext cx="8139178" cy="331473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汉仪楷体S" panose="00020600040101010101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9"/>
            </p:custDataLst>
          </p:nvPr>
        </p:nvSpPr>
        <p:spPr>
          <a:xfrm>
            <a:off x="502412" y="714381"/>
            <a:ext cx="8139178" cy="4041680"/>
          </a:xfrm>
        </p:spPr>
        <p:txBody>
          <a:bodyPr vert="horz" lIns="90170" tIns="46990" rIns="90170" bIns="4699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汉仪楷体S" panose="00020600040101010101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汉仪楷体S" panose="00020600040101010101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汉仪楷体S" panose="00020600040101010101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汉仪楷体S" panose="00020600040101010101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汉仪楷体S" panose="00020600040101010101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楷体S" panose="00020600040101010101" charset="-122"/>
                <a:cs typeface="汉仪楷体S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楷体S" panose="00020600040101010101" charset="-122"/>
                <a:cs typeface="汉仪楷体S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楷体S" panose="00020600040101010101" charset="-122"/>
                <a:cs typeface="汉仪楷体S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未标题-1_画板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-476"/>
            <a:ext cx="9144000" cy="5143739"/>
          </a:xfrm>
          <a:prstGeom prst="rect">
            <a:avLst/>
          </a:prstGeom>
        </p:spPr>
      </p:pic>
      <p:sp>
        <p:nvSpPr>
          <p:cNvPr id="3" name="矩形 2"/>
          <p:cNvSpPr/>
          <p:nvPr>
            <p:custDataLst>
              <p:tags r:id="rId4"/>
            </p:custDataLst>
          </p:nvPr>
        </p:nvSpPr>
        <p:spPr>
          <a:xfrm>
            <a:off x="4650105" y="841148"/>
            <a:ext cx="3845719" cy="4300334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350">
              <a:solidFill>
                <a:schemeClr val="lt1"/>
              </a:solidFill>
            </a:endParaRPr>
          </a:p>
        </p:txBody>
      </p:sp>
      <p:pic>
        <p:nvPicPr>
          <p:cNvPr id="2" name="图片 1" descr="2.2_画板 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rcRect l="51436" t="3172"/>
          <a:stretch>
            <a:fillRect/>
          </a:stretch>
        </p:blipFill>
        <p:spPr>
          <a:xfrm>
            <a:off x="4659122" y="834504"/>
            <a:ext cx="3836702" cy="4302232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楷体S" panose="00020600040101010101" charset="-122"/>
                <a:cs typeface="汉仪楷体S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楷体S" panose="00020600040101010101" charset="-122"/>
                <a:cs typeface="汉仪楷体S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楷体S" panose="00020600040101010101" charset="-122"/>
                <a:cs typeface="汉仪楷体S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未标题-1_画板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-238"/>
            <a:ext cx="9144000" cy="5143500"/>
          </a:xfrm>
          <a:prstGeom prst="rect">
            <a:avLst/>
          </a:prstGeom>
        </p:spPr>
      </p:pic>
      <p:pic>
        <p:nvPicPr>
          <p:cNvPr id="9" name="图片 8" descr="未标题-2.1_画板 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rcRect r="82114" b="70862"/>
          <a:stretch>
            <a:fillRect/>
          </a:stretch>
        </p:blipFill>
        <p:spPr>
          <a:xfrm>
            <a:off x="1905" y="0"/>
            <a:ext cx="1644789" cy="1506845"/>
          </a:xfrm>
          <a:prstGeom prst="rect">
            <a:avLst/>
          </a:prstGeom>
        </p:spPr>
      </p:pic>
      <p:pic>
        <p:nvPicPr>
          <p:cNvPr id="8" name="图片 7" descr="2.6_画板 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rcRect l="81818" t="63657" b="7206"/>
          <a:stretch>
            <a:fillRect/>
          </a:stretch>
        </p:blipFill>
        <p:spPr>
          <a:xfrm>
            <a:off x="7484745" y="3646925"/>
            <a:ext cx="1661159" cy="149656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502412" y="332426"/>
            <a:ext cx="8139178" cy="331473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汉仪楷体S" panose="00020600040101010101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9"/>
            </p:custDataLst>
          </p:nvPr>
        </p:nvSpPr>
        <p:spPr>
          <a:xfrm>
            <a:off x="502448" y="714381"/>
            <a:ext cx="3962432" cy="4041680"/>
          </a:xfrm>
        </p:spPr>
        <p:txBody>
          <a:bodyPr vert="horz" lIns="90170" tIns="46990" rIns="90170" bIns="4699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汉仪楷体S" panose="00020600040101010101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汉仪楷体S" panose="00020600040101010101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汉仪楷体S" panose="00020600040101010101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汉仪楷体S" panose="00020600040101010101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汉仪楷体S" panose="00020600040101010101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10"/>
            </p:custDataLst>
          </p:nvPr>
        </p:nvSpPr>
        <p:spPr>
          <a:xfrm>
            <a:off x="4679158" y="714381"/>
            <a:ext cx="3962432" cy="4041680"/>
          </a:xfrm>
        </p:spPr>
        <p:txBody>
          <a:bodyPr lIns="90170" tIns="46990" rIns="90170" bIns="46990">
            <a:normAutofit/>
          </a:bodyPr>
          <a:lstStyle>
            <a:lvl1pPr eaLnBrk="1" fontAlgn="auto" latinLnBrk="0" hangingPunct="1">
              <a:defRPr sz="1200">
                <a:solidFill>
                  <a:schemeClr val="lt1"/>
                </a:solidFill>
                <a:latin typeface="Arial" panose="020B0604020202020204" pitchFamily="34" charset="0"/>
                <a:ea typeface="汉仪楷体S" panose="00020600040101010101" charset="-122"/>
              </a:defRPr>
            </a:lvl1pPr>
            <a:lvl2pPr eaLnBrk="1" fontAlgn="auto" latinLnBrk="0" hangingPunct="1">
              <a:defRPr sz="1200">
                <a:solidFill>
                  <a:schemeClr val="lt1"/>
                </a:solidFill>
                <a:latin typeface="Arial" panose="020B0604020202020204" pitchFamily="34" charset="0"/>
                <a:ea typeface="汉仪楷体S" panose="00020600040101010101" charset="-122"/>
              </a:defRPr>
            </a:lvl2pPr>
            <a:lvl3pPr eaLnBrk="1" fontAlgn="auto" latinLnBrk="0" hangingPunct="1">
              <a:defRPr sz="1200">
                <a:solidFill>
                  <a:schemeClr val="lt1"/>
                </a:solidFill>
                <a:latin typeface="Arial" panose="020B0604020202020204" pitchFamily="34" charset="0"/>
                <a:ea typeface="汉仪楷体S" panose="00020600040101010101" charset="-122"/>
              </a:defRPr>
            </a:lvl3pPr>
            <a:lvl4pPr eaLnBrk="1" fontAlgn="auto" latinLnBrk="0" hangingPunct="1">
              <a:defRPr sz="1200">
                <a:solidFill>
                  <a:schemeClr val="lt1"/>
                </a:solidFill>
                <a:latin typeface="Arial" panose="020B0604020202020204" pitchFamily="34" charset="0"/>
                <a:ea typeface="汉仪楷体S" panose="00020600040101010101" charset="-122"/>
              </a:defRPr>
            </a:lvl4pPr>
            <a:lvl5pPr eaLnBrk="1" fontAlgn="auto" latinLnBrk="0" hangingPunct="1">
              <a:defRPr sz="1200">
                <a:solidFill>
                  <a:schemeClr val="lt1"/>
                </a:solidFill>
                <a:latin typeface="Arial" panose="020B0604020202020204" pitchFamily="34" charset="0"/>
                <a:ea typeface="汉仪楷体S" panose="0002060004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楷体S" panose="00020600040101010101" charset="-122"/>
                <a:cs typeface="汉仪楷体S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楷体S" panose="00020600040101010101" charset="-122"/>
                <a:cs typeface="汉仪楷体S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楷体S" panose="00020600040101010101" charset="-122"/>
                <a:cs typeface="汉仪楷体S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未标题-1_画板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-238"/>
            <a:ext cx="9144000" cy="5143500"/>
          </a:xfrm>
          <a:prstGeom prst="rect">
            <a:avLst/>
          </a:prstGeom>
        </p:spPr>
      </p:pic>
      <p:pic>
        <p:nvPicPr>
          <p:cNvPr id="11" name="图片 10" descr="未标题-2.1_画板 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rcRect r="82114" b="70862"/>
          <a:stretch>
            <a:fillRect/>
          </a:stretch>
        </p:blipFill>
        <p:spPr>
          <a:xfrm>
            <a:off x="1905" y="0"/>
            <a:ext cx="1644789" cy="1506845"/>
          </a:xfrm>
          <a:prstGeom prst="rect">
            <a:avLst/>
          </a:prstGeom>
        </p:spPr>
      </p:pic>
      <p:pic>
        <p:nvPicPr>
          <p:cNvPr id="10" name="图片 9" descr="2.6_画板 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rcRect l="81818" t="63657" b="7206"/>
          <a:stretch>
            <a:fillRect/>
          </a:stretch>
        </p:blipFill>
        <p:spPr>
          <a:xfrm>
            <a:off x="7484745" y="3646925"/>
            <a:ext cx="1661159" cy="149656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502412" y="332426"/>
            <a:ext cx="8139178" cy="331473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汉仪楷体S" panose="00020600040101010101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9"/>
            </p:custDataLst>
          </p:nvPr>
        </p:nvSpPr>
        <p:spPr>
          <a:xfrm>
            <a:off x="502448" y="714381"/>
            <a:ext cx="3962432" cy="285752"/>
          </a:xfrm>
        </p:spPr>
        <p:txBody>
          <a:bodyPr lIns="90170" tIns="46990" rIns="90170" bIns="46990" anchor="ctr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1500" b="0" u="none" strike="noStrike" kern="1200" cap="none" spc="200" normalizeH="0" baseline="0">
                <a:solidFill>
                  <a:schemeClr val="lt1"/>
                </a:solidFill>
                <a:uFillTx/>
                <a:latin typeface="Arial" panose="020B0604020202020204" pitchFamily="34" charset="0"/>
                <a:ea typeface="汉仪楷体S" panose="00020600040101010101" charset="-122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10"/>
            </p:custDataLst>
          </p:nvPr>
        </p:nvSpPr>
        <p:spPr>
          <a:xfrm>
            <a:off x="502444" y="1054894"/>
            <a:ext cx="3962400" cy="3701064"/>
          </a:xfrm>
        </p:spPr>
        <p:txBody>
          <a:bodyPr vert="horz" lIns="90170" tIns="46990" rIns="90170" bIns="4699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汉仪楷体S" panose="00020600040101010101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汉仪楷体S" panose="00020600040101010101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汉仪楷体S" panose="00020600040101010101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汉仪楷体S" panose="00020600040101010101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汉仪楷体S" panose="00020600040101010101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11"/>
            </p:custDataLst>
          </p:nvPr>
        </p:nvSpPr>
        <p:spPr>
          <a:xfrm>
            <a:off x="4676813" y="714381"/>
            <a:ext cx="3962432" cy="285752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1500" b="0" i="0" u="none" strike="noStrike" kern="1200" cap="none" spc="20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汉仪楷体S" panose="00020600040101010101" charset="-122"/>
                <a:cs typeface="+mn-cs"/>
                <a:sym typeface="+mn-ea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12"/>
            </p:custDataLst>
          </p:nvPr>
        </p:nvSpPr>
        <p:spPr>
          <a:xfrm>
            <a:off x="4676813" y="1054894"/>
            <a:ext cx="3962432" cy="3701064"/>
          </a:xfrm>
        </p:spPr>
        <p:txBody>
          <a:bodyPr vert="horz" lIns="90170" tIns="46990" rIns="90170" bIns="4699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汉仪楷体S" panose="00020600040101010101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汉仪楷体S" panose="00020600040101010101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汉仪楷体S" panose="00020600040101010101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汉仪楷体S" panose="00020600040101010101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汉仪楷体S" panose="00020600040101010101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13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楷体S" panose="00020600040101010101" charset="-122"/>
                <a:cs typeface="汉仪楷体S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14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楷体S" panose="00020600040101010101" charset="-122"/>
                <a:cs typeface="汉仪楷体S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15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楷体S" panose="00020600040101010101" charset="-122"/>
                <a:cs typeface="汉仪楷体S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未标题-1_画板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739"/>
          </a:xfrm>
          <a:prstGeom prst="rect">
            <a:avLst/>
          </a:prstGeom>
        </p:spPr>
      </p:pic>
      <p:pic>
        <p:nvPicPr>
          <p:cNvPr id="7" name="图片 6" descr="未标题-2.1_画板 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rcRect r="85781" b="73770"/>
          <a:stretch>
            <a:fillRect/>
          </a:stretch>
        </p:blipFill>
        <p:spPr>
          <a:xfrm>
            <a:off x="-238" y="64532"/>
            <a:ext cx="1295801" cy="1344216"/>
          </a:xfrm>
          <a:prstGeom prst="rect">
            <a:avLst/>
          </a:prstGeom>
        </p:spPr>
      </p:pic>
      <p:pic>
        <p:nvPicPr>
          <p:cNvPr id="6" name="图片 5" descr="2.3_画板 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rcRect l="64898" t="39618"/>
          <a:stretch>
            <a:fillRect/>
          </a:stretch>
        </p:blipFill>
        <p:spPr>
          <a:xfrm>
            <a:off x="6301264" y="2393053"/>
            <a:ext cx="2843213" cy="2750447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/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汉仪楷体S" panose="00020600040101010101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楷体S" panose="00020600040101010101" charset="-122"/>
                <a:cs typeface="汉仪楷体S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楷体S" panose="00020600040101010101" charset="-122"/>
                <a:cs typeface="汉仪楷体S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楷体S" panose="00020600040101010101" charset="-122"/>
                <a:cs typeface="汉仪楷体S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楷体S" panose="00020600040101010101" charset="-122"/>
                <a:cs typeface="汉仪楷体S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楷体S" panose="00020600040101010101" charset="-122"/>
                <a:cs typeface="汉仪楷体S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楷体S" panose="00020600040101010101" charset="-122"/>
                <a:cs typeface="汉仪楷体S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未标题-1_画板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-238"/>
            <a:ext cx="9144000" cy="5143500"/>
          </a:xfrm>
          <a:prstGeom prst="rect">
            <a:avLst/>
          </a:prstGeom>
        </p:spPr>
      </p:pic>
      <p:pic>
        <p:nvPicPr>
          <p:cNvPr id="9" name="图片 8" descr="未标题-2.1_画板 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rcRect r="82114" b="70862"/>
          <a:stretch>
            <a:fillRect/>
          </a:stretch>
        </p:blipFill>
        <p:spPr>
          <a:xfrm>
            <a:off x="1905" y="0"/>
            <a:ext cx="1644789" cy="1506845"/>
          </a:xfrm>
          <a:prstGeom prst="rect">
            <a:avLst/>
          </a:prstGeom>
        </p:spPr>
      </p:pic>
      <p:pic>
        <p:nvPicPr>
          <p:cNvPr id="8" name="图片 7" descr="2.6_画板 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rcRect l="81818" t="63657" b="7206"/>
          <a:stretch>
            <a:fillRect/>
          </a:stretch>
        </p:blipFill>
        <p:spPr>
          <a:xfrm>
            <a:off x="7484745" y="3646925"/>
            <a:ext cx="1661159" cy="149656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502448" y="332426"/>
            <a:ext cx="8139178" cy="331473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汉仪楷体S" panose="00020600040101010101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9"/>
            </p:custDataLst>
          </p:nvPr>
        </p:nvSpPr>
        <p:spPr>
          <a:xfrm>
            <a:off x="502448" y="714381"/>
            <a:ext cx="3962432" cy="4041680"/>
          </a:xfrm>
        </p:spPr>
        <p:txBody>
          <a:bodyPr vert="horz" lIns="90170" tIns="46990" rIns="90170" bIns="4699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200" b="0" i="0" u="none" strike="noStrike" kern="1200" cap="none" spc="15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汉仪楷体S" panose="00020600040101010101" charset="-122"/>
                <a:cs typeface="汉仪楷体S" panose="00020600040101010101" charset="-122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10"/>
            </p:custDataLst>
          </p:nvPr>
        </p:nvSpPr>
        <p:spPr>
          <a:xfrm>
            <a:off x="4679194" y="714381"/>
            <a:ext cx="3962432" cy="4041680"/>
          </a:xfrm>
        </p:spPr>
        <p:txBody>
          <a:bodyPr vert="horz" lIns="90170" tIns="46990" rIns="90170" bIns="4699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汉仪楷体S" panose="00020600040101010101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楷体S" panose="00020600040101010101" charset="-122"/>
                <a:cs typeface="汉仪楷体S" panose="00020600040101010101" charset="-122"/>
              </a:defRPr>
            </a:lvl1pPr>
          </a:lstStyle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楷体S" panose="00020600040101010101" charset="-122"/>
                <a:cs typeface="汉仪楷体S" panose="0002060004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楷体S" panose="00020600040101010101" charset="-122"/>
                <a:cs typeface="汉仪楷体S" panose="00020600040101010101" charset="-122"/>
              </a:defRPr>
            </a:lvl1pPr>
          </a:lstStyle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7" Type="http://schemas.openxmlformats.org/officeDocument/2006/relationships/tags" Target="../tags/tag13.xml"/><Relationship Id="rId6" Type="http://schemas.openxmlformats.org/officeDocument/2006/relationships/tags" Target="../tags/tag12.xml"/><Relationship Id="rId5" Type="http://schemas.openxmlformats.org/officeDocument/2006/relationships/tags" Target="../tags/tag11.xml"/><Relationship Id="rId4" Type="http://schemas.openxmlformats.org/officeDocument/2006/relationships/tags" Target="../tags/tag10.xml"/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0.xml"/><Relationship Id="rId8" Type="http://schemas.openxmlformats.org/officeDocument/2006/relationships/slideLayout" Target="../slideLayouts/slideLayout9.xml"/><Relationship Id="rId7" Type="http://schemas.openxmlformats.org/officeDocument/2006/relationships/slideLayout" Target="../slideLayouts/slideLayout8.xml"/><Relationship Id="rId6" Type="http://schemas.openxmlformats.org/officeDocument/2006/relationships/slideLayout" Target="../slideLayouts/slideLayout7.xml"/><Relationship Id="rId5" Type="http://schemas.openxmlformats.org/officeDocument/2006/relationships/slideLayout" Target="../slideLayouts/slideLayout6.xml"/><Relationship Id="rId4" Type="http://schemas.openxmlformats.org/officeDocument/2006/relationships/slideLayout" Target="../slideLayouts/slideLayout5.xml"/><Relationship Id="rId3" Type="http://schemas.openxmlformats.org/officeDocument/2006/relationships/slideLayout" Target="../slideLayouts/slideLayout4.xml"/><Relationship Id="rId25" Type="http://schemas.openxmlformats.org/officeDocument/2006/relationships/theme" Target="../theme/theme2.xml"/><Relationship Id="rId24" Type="http://schemas.openxmlformats.org/officeDocument/2006/relationships/tags" Target="../tags/tag166.xml"/><Relationship Id="rId23" Type="http://schemas.openxmlformats.org/officeDocument/2006/relationships/tags" Target="../tags/tag165.xml"/><Relationship Id="rId22" Type="http://schemas.openxmlformats.org/officeDocument/2006/relationships/tags" Target="../tags/tag164.xml"/><Relationship Id="rId21" Type="http://schemas.openxmlformats.org/officeDocument/2006/relationships/tags" Target="../tags/tag163.xml"/><Relationship Id="rId20" Type="http://schemas.openxmlformats.org/officeDocument/2006/relationships/tags" Target="../tags/tag162.xml"/><Relationship Id="rId2" Type="http://schemas.openxmlformats.org/officeDocument/2006/relationships/slideLayout" Target="../slideLayouts/slideLayout3.xml"/><Relationship Id="rId19" Type="http://schemas.openxmlformats.org/officeDocument/2006/relationships/tags" Target="../tags/tag161.xml"/><Relationship Id="rId18" Type="http://schemas.openxmlformats.org/officeDocument/2006/relationships/slideLayout" Target="../slideLayouts/slideLayout19.xml"/><Relationship Id="rId17" Type="http://schemas.openxmlformats.org/officeDocument/2006/relationships/slideLayout" Target="../slideLayouts/slideLayout18.xml"/><Relationship Id="rId16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16.xml"/><Relationship Id="rId14" Type="http://schemas.openxmlformats.org/officeDocument/2006/relationships/slideLayout" Target="../slideLayouts/slideLayout15.xml"/><Relationship Id="rId13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13.xml"/><Relationship Id="rId11" Type="http://schemas.openxmlformats.org/officeDocument/2006/relationships/slideLayout" Target="../slideLayouts/slideLayout12.xml"/><Relationship Id="rId10" Type="http://schemas.openxmlformats.org/officeDocument/2006/relationships/slideLayout" Target="../slideLayouts/slideLayout11.xml"/><Relationship Id="rId1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21100" y="270000"/>
            <a:ext cx="8100000" cy="540000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/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521100" y="926306"/>
            <a:ext cx="8100000" cy="3668794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4"/>
            </p:custDataLst>
          </p:nvPr>
        </p:nvSpPr>
        <p:spPr>
          <a:xfrm>
            <a:off x="521100" y="4767263"/>
            <a:ext cx="2057400" cy="273844"/>
          </a:xfrm>
          <a:prstGeom prst="rect">
            <a:avLst/>
          </a:prstGeom>
        </p:spPr>
        <p:txBody>
          <a:bodyPr vert="horz" wrap="square" lIns="0" tIns="0" rIns="0" bIns="0" rtlCol="0" anchor="ctr">
            <a:normAutofit/>
          </a:bodyPr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5"/>
            </p:custDataLst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6"/>
            </p:custDataLst>
          </p:nvPr>
        </p:nvSpPr>
        <p:spPr>
          <a:xfrm>
            <a:off x="6563700" y="4767263"/>
            <a:ext cx="2057400" cy="273844"/>
          </a:xfrm>
          <a:prstGeom prst="rect">
            <a:avLst/>
          </a:prstGeom>
        </p:spPr>
        <p:txBody>
          <a:bodyPr vert="horz" wrap="square" lIns="0" tIns="0" rIns="0" bIns="0" rtlCol="0" anchor="ctr">
            <a:normAutofit/>
          </a:bodyPr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7" name="KSO_TEMPLATE" hidden="1"/>
          <p:cNvSpPr/>
          <p:nvPr userDrawn="1">
            <p:custDataLst>
              <p:tags r:id="rId7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35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685800" rtl="0" eaLnBrk="1" latinLnBrk="0" hangingPunct="1">
        <a:lnSpc>
          <a:spcPct val="100000"/>
        </a:lnSpc>
        <a:spcBef>
          <a:spcPct val="0"/>
        </a:spcBef>
        <a:buNone/>
        <a:defRPr sz="2700" b="1" kern="1200">
          <a:solidFill>
            <a:schemeClr val="accent1"/>
          </a:solidFill>
          <a:latin typeface="+mn-ea"/>
          <a:ea typeface="+mn-ea"/>
          <a:cs typeface="+mn-ea"/>
          <a:sym typeface="+mn-ea"/>
        </a:defRPr>
      </a:lvl1pPr>
    </p:titleStyle>
    <p:bodyStyle>
      <a:lvl1pPr marL="171450" indent="-171450" algn="l" defTabSz="685800" rtl="0" eaLnBrk="1" latinLnBrk="0" hangingPunct="1">
        <a:lnSpc>
          <a:spcPct val="130000"/>
        </a:lnSpc>
        <a:spcBef>
          <a:spcPts val="75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ea"/>
          <a:ea typeface="+mn-ea"/>
          <a:cs typeface="+mn-ea"/>
          <a:sym typeface="+mn-ea"/>
        </a:defRPr>
      </a:lvl1pPr>
      <a:lvl2pPr marL="403860" indent="-154940" algn="l" defTabSz="6858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>
              <a:lumMod val="75000"/>
              <a:lumOff val="25000"/>
            </a:schemeClr>
          </a:solidFill>
          <a:latin typeface="+mn-ea"/>
          <a:ea typeface="+mn-ea"/>
          <a:cs typeface="+mn-ea"/>
          <a:sym typeface="+mn-ea"/>
        </a:defRPr>
      </a:lvl2pPr>
      <a:lvl3pPr marL="599440" indent="-121285" algn="l" defTabSz="6858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350" kern="1200">
          <a:solidFill>
            <a:schemeClr val="tx1">
              <a:lumMod val="75000"/>
              <a:lumOff val="25000"/>
            </a:schemeClr>
          </a:solidFill>
          <a:latin typeface="+mn-ea"/>
          <a:ea typeface="+mn-ea"/>
          <a:cs typeface="+mn-ea"/>
          <a:sym typeface="+mn-ea"/>
        </a:defRPr>
      </a:lvl3pPr>
      <a:lvl4pPr marL="772795" indent="-111760" algn="l" defTabSz="6858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200" kern="1200">
          <a:solidFill>
            <a:schemeClr val="tx1">
              <a:lumMod val="75000"/>
              <a:lumOff val="25000"/>
            </a:schemeClr>
          </a:solidFill>
          <a:latin typeface="+mn-ea"/>
          <a:ea typeface="+mn-ea"/>
          <a:cs typeface="+mn-ea"/>
          <a:sym typeface="+mn-ea"/>
        </a:defRPr>
      </a:lvl4pPr>
      <a:lvl5pPr marL="926465" indent="-95250" algn="l" defTabSz="6858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050" kern="1200">
          <a:solidFill>
            <a:schemeClr val="tx1">
              <a:lumMod val="75000"/>
              <a:lumOff val="25000"/>
            </a:schemeClr>
          </a:solidFill>
          <a:latin typeface="+mn-ea"/>
          <a:ea typeface="+mn-ea"/>
          <a:cs typeface="+mn-ea"/>
          <a:sym typeface="+mn-ea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502412" y="332423"/>
            <a:ext cx="8139178" cy="331473"/>
          </a:xfrm>
          <a:prstGeom prst="rect">
            <a:avLst/>
          </a:prstGeom>
        </p:spPr>
        <p:txBody>
          <a:bodyPr vert="horz" wrap="square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0"/>
            </p:custDataLst>
          </p:nvPr>
        </p:nvSpPr>
        <p:spPr>
          <a:xfrm>
            <a:off x="502412" y="721049"/>
            <a:ext cx="8139178" cy="4041680"/>
          </a:xfrm>
          <a:prstGeom prst="rect">
            <a:avLst/>
          </a:prstGeom>
        </p:spPr>
        <p:txBody>
          <a:bodyPr vert="horz" wrap="square" lIns="90170" tIns="46990" rIns="90170" bIns="4699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1"/>
            </p:custDataLst>
          </p:nvPr>
        </p:nvSpPr>
        <p:spPr>
          <a:xfrm>
            <a:off x="659807" y="4762375"/>
            <a:ext cx="2025000" cy="2376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900"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楷体S" panose="00020600040101010101" charset="-122"/>
                <a:cs typeface="汉仪楷体S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2"/>
            </p:custDataLst>
          </p:nvPr>
        </p:nvSpPr>
        <p:spPr>
          <a:xfrm>
            <a:off x="3087000" y="4762375"/>
            <a:ext cx="2970000" cy="2376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ctr">
              <a:defRPr sz="900"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楷体S" panose="00020600040101010101" charset="-122"/>
                <a:cs typeface="汉仪楷体S" panose="0002060004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3"/>
            </p:custDataLst>
          </p:nvPr>
        </p:nvSpPr>
        <p:spPr>
          <a:xfrm>
            <a:off x="6457950" y="4762375"/>
            <a:ext cx="2025000" cy="2376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900"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楷体S" panose="00020600040101010101" charset="-122"/>
                <a:cs typeface="汉仪楷体S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8" name="KSO_TEMPLATE" hidden="1"/>
          <p:cNvSpPr/>
          <p:nvPr userDrawn="1">
            <p:custDataLst>
              <p:tags r:id="rId2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35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5" r:id="rId15"/>
    <p:sldLayoutId id="2147483666" r:id="rId16"/>
    <p:sldLayoutId id="2147483667" r:id="rId17"/>
    <p:sldLayoutId id="2147483668" r:id="rId18"/>
  </p:sldLayoutIdLst>
  <p:txStyles>
    <p:titleStyle>
      <a:lvl1pPr algn="l" defTabSz="685800" rtl="0" eaLnBrk="1" fontAlgn="auto" latinLnBrk="0" hangingPunct="1">
        <a:lnSpc>
          <a:spcPct val="100000"/>
        </a:lnSpc>
        <a:spcBef>
          <a:spcPct val="0"/>
        </a:spcBef>
        <a:buNone/>
        <a:defRPr sz="1800" b="1" u="none" strike="noStrike" kern="1200" cap="none" spc="200" normalizeH="0">
          <a:solidFill>
            <a:schemeClr val="lt1"/>
          </a:solidFill>
          <a:uFillTx/>
          <a:latin typeface="Arial" panose="020B0604020202020204" pitchFamily="34" charset="0"/>
          <a:ea typeface="汉仪楷体S" panose="00020600040101010101" charset="-122"/>
          <a:cs typeface="+mj-cs"/>
        </a:defRPr>
      </a:lvl1pPr>
    </p:titleStyle>
    <p:bodyStyle>
      <a:lvl1pPr marL="1714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lt1"/>
          </a:solidFill>
          <a:uFillTx/>
          <a:latin typeface="Arial" panose="020B0604020202020204" pitchFamily="34" charset="0"/>
          <a:ea typeface="汉仪楷体S" panose="00020600040101010101" charset="-122"/>
          <a:cs typeface="+mn-cs"/>
        </a:defRPr>
      </a:lvl1pPr>
      <a:lvl2pPr marL="5143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207135" algn="l"/>
        </a:tabLst>
        <a:defRPr sz="1200" u="none" strike="noStrike" kern="1200" cap="none" spc="150" normalizeH="0" baseline="0">
          <a:solidFill>
            <a:schemeClr val="lt1"/>
          </a:solidFill>
          <a:uFillTx/>
          <a:latin typeface="Arial" panose="020B0604020202020204" pitchFamily="34" charset="0"/>
          <a:ea typeface="汉仪楷体S" panose="00020600040101010101" charset="-122"/>
          <a:cs typeface="+mn-cs"/>
        </a:defRPr>
      </a:lvl2pPr>
      <a:lvl3pPr marL="8572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lt1"/>
          </a:solidFill>
          <a:uFillTx/>
          <a:latin typeface="Arial" panose="020B0604020202020204" pitchFamily="34" charset="0"/>
          <a:ea typeface="汉仪楷体S" panose="00020600040101010101" charset="-122"/>
          <a:cs typeface="+mn-cs"/>
        </a:defRPr>
      </a:lvl3pPr>
      <a:lvl4pPr marL="12001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lt1"/>
          </a:solidFill>
          <a:uFillTx/>
          <a:latin typeface="Arial" panose="020B0604020202020204" pitchFamily="34" charset="0"/>
          <a:ea typeface="汉仪楷体S" panose="00020600040101010101" charset="-122"/>
          <a:cs typeface="+mn-cs"/>
        </a:defRPr>
      </a:lvl4pPr>
      <a:lvl5pPr marL="15430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lt1"/>
          </a:solidFill>
          <a:uFillTx/>
          <a:latin typeface="Arial" panose="020B0604020202020204" pitchFamily="34" charset="0"/>
          <a:ea typeface="汉仪楷体S" panose="00020600040101010101" charset="-122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tags" Target="../tags/tag173.xml"/><Relationship Id="rId6" Type="http://schemas.openxmlformats.org/officeDocument/2006/relationships/tags" Target="../tags/tag172.xml"/><Relationship Id="rId5" Type="http://schemas.openxmlformats.org/officeDocument/2006/relationships/tags" Target="../tags/tag171.xml"/><Relationship Id="rId4" Type="http://schemas.openxmlformats.org/officeDocument/2006/relationships/tags" Target="../tags/tag170.xml"/><Relationship Id="rId3" Type="http://schemas.openxmlformats.org/officeDocument/2006/relationships/tags" Target="../tags/tag169.xml"/><Relationship Id="rId2" Type="http://schemas.openxmlformats.org/officeDocument/2006/relationships/tags" Target="../tags/tag168.xml"/><Relationship Id="rId1" Type="http://schemas.openxmlformats.org/officeDocument/2006/relationships/tags" Target="../tags/tag167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tags" Target="../tags/tag386.xml"/><Relationship Id="rId8" Type="http://schemas.openxmlformats.org/officeDocument/2006/relationships/tags" Target="../tags/tag385.xml"/><Relationship Id="rId7" Type="http://schemas.openxmlformats.org/officeDocument/2006/relationships/tags" Target="../tags/tag384.xml"/><Relationship Id="rId6" Type="http://schemas.openxmlformats.org/officeDocument/2006/relationships/image" Target="../media/image6.png"/><Relationship Id="rId5" Type="http://schemas.openxmlformats.org/officeDocument/2006/relationships/tags" Target="../tags/tag383.xml"/><Relationship Id="rId4" Type="http://schemas.openxmlformats.org/officeDocument/2006/relationships/image" Target="../media/image5.png"/><Relationship Id="rId3" Type="http://schemas.openxmlformats.org/officeDocument/2006/relationships/tags" Target="../tags/tag382.xml"/><Relationship Id="rId21" Type="http://schemas.openxmlformats.org/officeDocument/2006/relationships/slideLayout" Target="../slideLayouts/slideLayout8.xml"/><Relationship Id="rId20" Type="http://schemas.openxmlformats.org/officeDocument/2006/relationships/tags" Target="../tags/tag397.xml"/><Relationship Id="rId2" Type="http://schemas.openxmlformats.org/officeDocument/2006/relationships/image" Target="../media/image4.jpeg"/><Relationship Id="rId19" Type="http://schemas.openxmlformats.org/officeDocument/2006/relationships/tags" Target="../tags/tag396.xml"/><Relationship Id="rId18" Type="http://schemas.openxmlformats.org/officeDocument/2006/relationships/tags" Target="../tags/tag395.xml"/><Relationship Id="rId17" Type="http://schemas.openxmlformats.org/officeDocument/2006/relationships/tags" Target="../tags/tag394.xml"/><Relationship Id="rId16" Type="http://schemas.openxmlformats.org/officeDocument/2006/relationships/tags" Target="../tags/tag393.xml"/><Relationship Id="rId15" Type="http://schemas.openxmlformats.org/officeDocument/2006/relationships/tags" Target="../tags/tag392.xml"/><Relationship Id="rId14" Type="http://schemas.openxmlformats.org/officeDocument/2006/relationships/tags" Target="../tags/tag391.xml"/><Relationship Id="rId13" Type="http://schemas.openxmlformats.org/officeDocument/2006/relationships/tags" Target="../tags/tag390.xml"/><Relationship Id="rId12" Type="http://schemas.openxmlformats.org/officeDocument/2006/relationships/tags" Target="../tags/tag389.xml"/><Relationship Id="rId11" Type="http://schemas.openxmlformats.org/officeDocument/2006/relationships/tags" Target="../tags/tag388.xml"/><Relationship Id="rId10" Type="http://schemas.openxmlformats.org/officeDocument/2006/relationships/tags" Target="../tags/tag387.xml"/><Relationship Id="rId1" Type="http://schemas.openxmlformats.org/officeDocument/2006/relationships/tags" Target="../tags/tag381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tags" Target="../tags/tag403.xml"/><Relationship Id="rId8" Type="http://schemas.openxmlformats.org/officeDocument/2006/relationships/tags" Target="../tags/tag402.xml"/><Relationship Id="rId7" Type="http://schemas.openxmlformats.org/officeDocument/2006/relationships/tags" Target="../tags/tag401.xml"/><Relationship Id="rId6" Type="http://schemas.openxmlformats.org/officeDocument/2006/relationships/image" Target="../media/image6.png"/><Relationship Id="rId5" Type="http://schemas.openxmlformats.org/officeDocument/2006/relationships/tags" Target="../tags/tag400.xml"/><Relationship Id="rId4" Type="http://schemas.openxmlformats.org/officeDocument/2006/relationships/image" Target="../media/image5.png"/><Relationship Id="rId3" Type="http://schemas.openxmlformats.org/officeDocument/2006/relationships/tags" Target="../tags/tag399.xml"/><Relationship Id="rId2" Type="http://schemas.openxmlformats.org/officeDocument/2006/relationships/image" Target="../media/image4.jpeg"/><Relationship Id="rId19" Type="http://schemas.openxmlformats.org/officeDocument/2006/relationships/notesSlide" Target="../notesSlides/notesSlide3.xml"/><Relationship Id="rId18" Type="http://schemas.openxmlformats.org/officeDocument/2006/relationships/slideLayout" Target="../slideLayouts/slideLayout8.xml"/><Relationship Id="rId17" Type="http://schemas.openxmlformats.org/officeDocument/2006/relationships/tags" Target="../tags/tag411.xml"/><Relationship Id="rId16" Type="http://schemas.openxmlformats.org/officeDocument/2006/relationships/tags" Target="../tags/tag410.xml"/><Relationship Id="rId15" Type="http://schemas.openxmlformats.org/officeDocument/2006/relationships/tags" Target="../tags/tag409.xml"/><Relationship Id="rId14" Type="http://schemas.openxmlformats.org/officeDocument/2006/relationships/tags" Target="../tags/tag408.xml"/><Relationship Id="rId13" Type="http://schemas.openxmlformats.org/officeDocument/2006/relationships/tags" Target="../tags/tag407.xml"/><Relationship Id="rId12" Type="http://schemas.openxmlformats.org/officeDocument/2006/relationships/tags" Target="../tags/tag406.xml"/><Relationship Id="rId11" Type="http://schemas.openxmlformats.org/officeDocument/2006/relationships/tags" Target="../tags/tag405.xml"/><Relationship Id="rId10" Type="http://schemas.openxmlformats.org/officeDocument/2006/relationships/tags" Target="../tags/tag404.xml"/><Relationship Id="rId1" Type="http://schemas.openxmlformats.org/officeDocument/2006/relationships/tags" Target="../tags/tag398.xml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tags" Target="../tags/tag417.xml"/><Relationship Id="rId8" Type="http://schemas.openxmlformats.org/officeDocument/2006/relationships/tags" Target="../tags/tag416.xml"/><Relationship Id="rId7" Type="http://schemas.openxmlformats.org/officeDocument/2006/relationships/tags" Target="../tags/tag415.xml"/><Relationship Id="rId6" Type="http://schemas.openxmlformats.org/officeDocument/2006/relationships/image" Target="../media/image6.png"/><Relationship Id="rId5" Type="http://schemas.openxmlformats.org/officeDocument/2006/relationships/tags" Target="../tags/tag414.xml"/><Relationship Id="rId4" Type="http://schemas.openxmlformats.org/officeDocument/2006/relationships/image" Target="../media/image5.png"/><Relationship Id="rId33" Type="http://schemas.openxmlformats.org/officeDocument/2006/relationships/slideLayout" Target="../slideLayouts/slideLayout8.xml"/><Relationship Id="rId32" Type="http://schemas.openxmlformats.org/officeDocument/2006/relationships/tags" Target="../tags/tag432.xml"/><Relationship Id="rId31" Type="http://schemas.openxmlformats.org/officeDocument/2006/relationships/tags" Target="../tags/tag431.xml"/><Relationship Id="rId30" Type="http://schemas.openxmlformats.org/officeDocument/2006/relationships/tags" Target="../tags/tag430.xml"/><Relationship Id="rId3" Type="http://schemas.openxmlformats.org/officeDocument/2006/relationships/tags" Target="../tags/tag413.xml"/><Relationship Id="rId29" Type="http://schemas.openxmlformats.org/officeDocument/2006/relationships/tags" Target="../tags/tag429.xml"/><Relationship Id="rId28" Type="http://schemas.openxmlformats.org/officeDocument/2006/relationships/tags" Target="../tags/tag428.xml"/><Relationship Id="rId27" Type="http://schemas.openxmlformats.org/officeDocument/2006/relationships/tags" Target="../tags/tag427.xml"/><Relationship Id="rId26" Type="http://schemas.openxmlformats.org/officeDocument/2006/relationships/tags" Target="../tags/tag426.xml"/><Relationship Id="rId25" Type="http://schemas.openxmlformats.org/officeDocument/2006/relationships/tags" Target="../tags/tag425.xml"/><Relationship Id="rId24" Type="http://schemas.openxmlformats.org/officeDocument/2006/relationships/tags" Target="../tags/tag424.xml"/><Relationship Id="rId23" Type="http://schemas.openxmlformats.org/officeDocument/2006/relationships/tags" Target="../tags/tag423.xml"/><Relationship Id="rId22" Type="http://schemas.openxmlformats.org/officeDocument/2006/relationships/image" Target="../media/image33.svg"/><Relationship Id="rId21" Type="http://schemas.openxmlformats.org/officeDocument/2006/relationships/image" Target="../media/image10.png"/><Relationship Id="rId20" Type="http://schemas.openxmlformats.org/officeDocument/2006/relationships/tags" Target="../tags/tag422.xml"/><Relationship Id="rId2" Type="http://schemas.openxmlformats.org/officeDocument/2006/relationships/image" Target="../media/image4.jpeg"/><Relationship Id="rId19" Type="http://schemas.openxmlformats.org/officeDocument/2006/relationships/image" Target="../media/image32.svg"/><Relationship Id="rId18" Type="http://schemas.openxmlformats.org/officeDocument/2006/relationships/image" Target="../media/image8.png"/><Relationship Id="rId17" Type="http://schemas.openxmlformats.org/officeDocument/2006/relationships/tags" Target="../tags/tag421.xml"/><Relationship Id="rId16" Type="http://schemas.openxmlformats.org/officeDocument/2006/relationships/image" Target="../media/image31.svg"/><Relationship Id="rId15" Type="http://schemas.openxmlformats.org/officeDocument/2006/relationships/image" Target="../media/image30.png"/><Relationship Id="rId14" Type="http://schemas.openxmlformats.org/officeDocument/2006/relationships/tags" Target="../tags/tag420.xml"/><Relationship Id="rId13" Type="http://schemas.openxmlformats.org/officeDocument/2006/relationships/image" Target="../media/image29.svg"/><Relationship Id="rId12" Type="http://schemas.openxmlformats.org/officeDocument/2006/relationships/image" Target="../media/image28.png"/><Relationship Id="rId11" Type="http://schemas.openxmlformats.org/officeDocument/2006/relationships/tags" Target="../tags/tag419.xml"/><Relationship Id="rId10" Type="http://schemas.openxmlformats.org/officeDocument/2006/relationships/tags" Target="../tags/tag418.xml"/><Relationship Id="rId1" Type="http://schemas.openxmlformats.org/officeDocument/2006/relationships/tags" Target="../tags/tag412.xml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tags" Target="../tags/tag438.xml"/><Relationship Id="rId8" Type="http://schemas.openxmlformats.org/officeDocument/2006/relationships/tags" Target="../tags/tag437.xml"/><Relationship Id="rId7" Type="http://schemas.openxmlformats.org/officeDocument/2006/relationships/tags" Target="../tags/tag436.xml"/><Relationship Id="rId6" Type="http://schemas.openxmlformats.org/officeDocument/2006/relationships/image" Target="../media/image6.png"/><Relationship Id="rId5" Type="http://schemas.openxmlformats.org/officeDocument/2006/relationships/tags" Target="../tags/tag435.xml"/><Relationship Id="rId4" Type="http://schemas.openxmlformats.org/officeDocument/2006/relationships/image" Target="../media/image5.png"/><Relationship Id="rId37" Type="http://schemas.openxmlformats.org/officeDocument/2006/relationships/notesSlide" Target="../notesSlides/notesSlide4.xml"/><Relationship Id="rId36" Type="http://schemas.openxmlformats.org/officeDocument/2006/relationships/slideLayout" Target="../slideLayouts/slideLayout8.xml"/><Relationship Id="rId35" Type="http://schemas.openxmlformats.org/officeDocument/2006/relationships/tags" Target="../tags/tag458.xml"/><Relationship Id="rId34" Type="http://schemas.openxmlformats.org/officeDocument/2006/relationships/tags" Target="../tags/tag457.xml"/><Relationship Id="rId33" Type="http://schemas.openxmlformats.org/officeDocument/2006/relationships/tags" Target="../tags/tag456.xml"/><Relationship Id="rId32" Type="http://schemas.openxmlformats.org/officeDocument/2006/relationships/tags" Target="../tags/tag455.xml"/><Relationship Id="rId31" Type="http://schemas.openxmlformats.org/officeDocument/2006/relationships/image" Target="../media/image39.svg"/><Relationship Id="rId30" Type="http://schemas.openxmlformats.org/officeDocument/2006/relationships/image" Target="../media/image38.png"/><Relationship Id="rId3" Type="http://schemas.openxmlformats.org/officeDocument/2006/relationships/tags" Target="../tags/tag434.xml"/><Relationship Id="rId29" Type="http://schemas.openxmlformats.org/officeDocument/2006/relationships/tags" Target="../tags/tag454.xml"/><Relationship Id="rId28" Type="http://schemas.openxmlformats.org/officeDocument/2006/relationships/tags" Target="../tags/tag453.xml"/><Relationship Id="rId27" Type="http://schemas.openxmlformats.org/officeDocument/2006/relationships/tags" Target="../tags/tag452.xml"/><Relationship Id="rId26" Type="http://schemas.openxmlformats.org/officeDocument/2006/relationships/tags" Target="../tags/tag451.xml"/><Relationship Id="rId25" Type="http://schemas.openxmlformats.org/officeDocument/2006/relationships/tags" Target="../tags/tag450.xml"/><Relationship Id="rId24" Type="http://schemas.openxmlformats.org/officeDocument/2006/relationships/image" Target="../media/image37.svg"/><Relationship Id="rId23" Type="http://schemas.openxmlformats.org/officeDocument/2006/relationships/image" Target="../media/image36.png"/><Relationship Id="rId22" Type="http://schemas.openxmlformats.org/officeDocument/2006/relationships/tags" Target="../tags/tag449.xml"/><Relationship Id="rId21" Type="http://schemas.openxmlformats.org/officeDocument/2006/relationships/tags" Target="../tags/tag448.xml"/><Relationship Id="rId20" Type="http://schemas.openxmlformats.org/officeDocument/2006/relationships/tags" Target="../tags/tag447.xml"/><Relationship Id="rId2" Type="http://schemas.openxmlformats.org/officeDocument/2006/relationships/image" Target="../media/image4.jpeg"/><Relationship Id="rId19" Type="http://schemas.openxmlformats.org/officeDocument/2006/relationships/tags" Target="../tags/tag446.xml"/><Relationship Id="rId18" Type="http://schemas.openxmlformats.org/officeDocument/2006/relationships/tags" Target="../tags/tag445.xml"/><Relationship Id="rId17" Type="http://schemas.openxmlformats.org/officeDocument/2006/relationships/tags" Target="../tags/tag444.xml"/><Relationship Id="rId16" Type="http://schemas.openxmlformats.org/officeDocument/2006/relationships/tags" Target="../tags/tag443.xml"/><Relationship Id="rId15" Type="http://schemas.openxmlformats.org/officeDocument/2006/relationships/tags" Target="../tags/tag442.xml"/><Relationship Id="rId14" Type="http://schemas.openxmlformats.org/officeDocument/2006/relationships/tags" Target="../tags/tag441.xml"/><Relationship Id="rId13" Type="http://schemas.openxmlformats.org/officeDocument/2006/relationships/image" Target="../media/image35.svg"/><Relationship Id="rId12" Type="http://schemas.openxmlformats.org/officeDocument/2006/relationships/image" Target="../media/image34.png"/><Relationship Id="rId11" Type="http://schemas.openxmlformats.org/officeDocument/2006/relationships/tags" Target="../tags/tag440.xml"/><Relationship Id="rId10" Type="http://schemas.openxmlformats.org/officeDocument/2006/relationships/tags" Target="../tags/tag439.xml"/><Relationship Id="rId1" Type="http://schemas.openxmlformats.org/officeDocument/2006/relationships/tags" Target="../tags/tag433.xml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image" Target="../media/image40.jpeg"/><Relationship Id="rId8" Type="http://schemas.openxmlformats.org/officeDocument/2006/relationships/tags" Target="../tags/tag463.xml"/><Relationship Id="rId7" Type="http://schemas.openxmlformats.org/officeDocument/2006/relationships/tags" Target="../tags/tag462.xml"/><Relationship Id="rId6" Type="http://schemas.openxmlformats.org/officeDocument/2006/relationships/image" Target="../media/image6.png"/><Relationship Id="rId5" Type="http://schemas.openxmlformats.org/officeDocument/2006/relationships/tags" Target="../tags/tag461.xml"/><Relationship Id="rId4" Type="http://schemas.openxmlformats.org/officeDocument/2006/relationships/image" Target="../media/image5.png"/><Relationship Id="rId3" Type="http://schemas.openxmlformats.org/officeDocument/2006/relationships/tags" Target="../tags/tag460.xml"/><Relationship Id="rId29" Type="http://schemas.openxmlformats.org/officeDocument/2006/relationships/slideLayout" Target="../slideLayouts/slideLayout8.xml"/><Relationship Id="rId28" Type="http://schemas.openxmlformats.org/officeDocument/2006/relationships/tags" Target="../tags/tag481.xml"/><Relationship Id="rId27" Type="http://schemas.openxmlformats.org/officeDocument/2006/relationships/tags" Target="../tags/tag480.xml"/><Relationship Id="rId26" Type="http://schemas.openxmlformats.org/officeDocument/2006/relationships/tags" Target="../tags/tag479.xml"/><Relationship Id="rId25" Type="http://schemas.openxmlformats.org/officeDocument/2006/relationships/tags" Target="../tags/tag478.xml"/><Relationship Id="rId24" Type="http://schemas.openxmlformats.org/officeDocument/2006/relationships/tags" Target="../tags/tag477.xml"/><Relationship Id="rId23" Type="http://schemas.openxmlformats.org/officeDocument/2006/relationships/image" Target="../media/image41.png"/><Relationship Id="rId22" Type="http://schemas.openxmlformats.org/officeDocument/2006/relationships/tags" Target="../tags/tag476.xml"/><Relationship Id="rId21" Type="http://schemas.openxmlformats.org/officeDocument/2006/relationships/tags" Target="../tags/tag475.xml"/><Relationship Id="rId20" Type="http://schemas.openxmlformats.org/officeDocument/2006/relationships/tags" Target="../tags/tag474.xml"/><Relationship Id="rId2" Type="http://schemas.openxmlformats.org/officeDocument/2006/relationships/image" Target="../media/image4.jpeg"/><Relationship Id="rId19" Type="http://schemas.openxmlformats.org/officeDocument/2006/relationships/tags" Target="../tags/tag473.xml"/><Relationship Id="rId18" Type="http://schemas.openxmlformats.org/officeDocument/2006/relationships/tags" Target="../tags/tag472.xml"/><Relationship Id="rId17" Type="http://schemas.openxmlformats.org/officeDocument/2006/relationships/tags" Target="../tags/tag471.xml"/><Relationship Id="rId16" Type="http://schemas.openxmlformats.org/officeDocument/2006/relationships/tags" Target="../tags/tag470.xml"/><Relationship Id="rId15" Type="http://schemas.openxmlformats.org/officeDocument/2006/relationships/tags" Target="../tags/tag469.xml"/><Relationship Id="rId14" Type="http://schemas.openxmlformats.org/officeDocument/2006/relationships/tags" Target="../tags/tag468.xml"/><Relationship Id="rId13" Type="http://schemas.openxmlformats.org/officeDocument/2006/relationships/tags" Target="../tags/tag467.xml"/><Relationship Id="rId12" Type="http://schemas.openxmlformats.org/officeDocument/2006/relationships/tags" Target="../tags/tag466.xml"/><Relationship Id="rId11" Type="http://schemas.openxmlformats.org/officeDocument/2006/relationships/tags" Target="../tags/tag465.xml"/><Relationship Id="rId10" Type="http://schemas.openxmlformats.org/officeDocument/2006/relationships/tags" Target="../tags/tag464.xml"/><Relationship Id="rId1" Type="http://schemas.openxmlformats.org/officeDocument/2006/relationships/tags" Target="../tags/tag459.xml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tags" Target="../tags/tag487.xml"/><Relationship Id="rId8" Type="http://schemas.openxmlformats.org/officeDocument/2006/relationships/tags" Target="../tags/tag486.xml"/><Relationship Id="rId7" Type="http://schemas.openxmlformats.org/officeDocument/2006/relationships/tags" Target="../tags/tag485.xml"/><Relationship Id="rId6" Type="http://schemas.openxmlformats.org/officeDocument/2006/relationships/image" Target="../media/image6.png"/><Relationship Id="rId5" Type="http://schemas.openxmlformats.org/officeDocument/2006/relationships/tags" Target="../tags/tag484.xml"/><Relationship Id="rId4" Type="http://schemas.openxmlformats.org/officeDocument/2006/relationships/image" Target="../media/image5.png"/><Relationship Id="rId3" Type="http://schemas.openxmlformats.org/officeDocument/2006/relationships/tags" Target="../tags/tag483.xml"/><Relationship Id="rId20" Type="http://schemas.openxmlformats.org/officeDocument/2006/relationships/notesSlide" Target="../notesSlides/notesSlide5.xml"/><Relationship Id="rId2" Type="http://schemas.openxmlformats.org/officeDocument/2006/relationships/image" Target="../media/image4.jpeg"/><Relationship Id="rId19" Type="http://schemas.openxmlformats.org/officeDocument/2006/relationships/slideLayout" Target="../slideLayouts/slideLayout8.xml"/><Relationship Id="rId18" Type="http://schemas.openxmlformats.org/officeDocument/2006/relationships/tags" Target="../tags/tag496.xml"/><Relationship Id="rId17" Type="http://schemas.openxmlformats.org/officeDocument/2006/relationships/tags" Target="../tags/tag495.xml"/><Relationship Id="rId16" Type="http://schemas.openxmlformats.org/officeDocument/2006/relationships/tags" Target="../tags/tag494.xml"/><Relationship Id="rId15" Type="http://schemas.openxmlformats.org/officeDocument/2006/relationships/tags" Target="../tags/tag493.xml"/><Relationship Id="rId14" Type="http://schemas.openxmlformats.org/officeDocument/2006/relationships/tags" Target="../tags/tag492.xml"/><Relationship Id="rId13" Type="http://schemas.openxmlformats.org/officeDocument/2006/relationships/tags" Target="../tags/tag491.xml"/><Relationship Id="rId12" Type="http://schemas.openxmlformats.org/officeDocument/2006/relationships/tags" Target="../tags/tag490.xml"/><Relationship Id="rId11" Type="http://schemas.openxmlformats.org/officeDocument/2006/relationships/tags" Target="../tags/tag489.xml"/><Relationship Id="rId10" Type="http://schemas.openxmlformats.org/officeDocument/2006/relationships/tags" Target="../tags/tag488.xml"/><Relationship Id="rId1" Type="http://schemas.openxmlformats.org/officeDocument/2006/relationships/tags" Target="../tags/tag482.xml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tags" Target="../tags/tag502.xml"/><Relationship Id="rId8" Type="http://schemas.openxmlformats.org/officeDocument/2006/relationships/tags" Target="../tags/tag501.xml"/><Relationship Id="rId7" Type="http://schemas.openxmlformats.org/officeDocument/2006/relationships/tags" Target="../tags/tag500.xml"/><Relationship Id="rId6" Type="http://schemas.openxmlformats.org/officeDocument/2006/relationships/image" Target="../media/image6.png"/><Relationship Id="rId5" Type="http://schemas.openxmlformats.org/officeDocument/2006/relationships/tags" Target="../tags/tag499.xml"/><Relationship Id="rId4" Type="http://schemas.openxmlformats.org/officeDocument/2006/relationships/image" Target="../media/image5.png"/><Relationship Id="rId3" Type="http://schemas.openxmlformats.org/officeDocument/2006/relationships/tags" Target="../tags/tag498.xml"/><Relationship Id="rId23" Type="http://schemas.openxmlformats.org/officeDocument/2006/relationships/slideLayout" Target="../slideLayouts/slideLayout8.xml"/><Relationship Id="rId22" Type="http://schemas.openxmlformats.org/officeDocument/2006/relationships/tags" Target="../tags/tag515.xml"/><Relationship Id="rId21" Type="http://schemas.openxmlformats.org/officeDocument/2006/relationships/tags" Target="../tags/tag514.xml"/><Relationship Id="rId20" Type="http://schemas.openxmlformats.org/officeDocument/2006/relationships/tags" Target="../tags/tag513.xml"/><Relationship Id="rId2" Type="http://schemas.openxmlformats.org/officeDocument/2006/relationships/image" Target="../media/image4.jpeg"/><Relationship Id="rId19" Type="http://schemas.openxmlformats.org/officeDocument/2006/relationships/tags" Target="../tags/tag512.xml"/><Relationship Id="rId18" Type="http://schemas.openxmlformats.org/officeDocument/2006/relationships/tags" Target="../tags/tag511.xml"/><Relationship Id="rId17" Type="http://schemas.openxmlformats.org/officeDocument/2006/relationships/tags" Target="../tags/tag510.xml"/><Relationship Id="rId16" Type="http://schemas.openxmlformats.org/officeDocument/2006/relationships/tags" Target="../tags/tag509.xml"/><Relationship Id="rId15" Type="http://schemas.openxmlformats.org/officeDocument/2006/relationships/tags" Target="../tags/tag508.xml"/><Relationship Id="rId14" Type="http://schemas.openxmlformats.org/officeDocument/2006/relationships/tags" Target="../tags/tag507.xml"/><Relationship Id="rId13" Type="http://schemas.openxmlformats.org/officeDocument/2006/relationships/tags" Target="../tags/tag506.xml"/><Relationship Id="rId12" Type="http://schemas.openxmlformats.org/officeDocument/2006/relationships/tags" Target="../tags/tag505.xml"/><Relationship Id="rId11" Type="http://schemas.openxmlformats.org/officeDocument/2006/relationships/tags" Target="../tags/tag504.xml"/><Relationship Id="rId10" Type="http://schemas.openxmlformats.org/officeDocument/2006/relationships/tags" Target="../tags/tag503.xml"/><Relationship Id="rId1" Type="http://schemas.openxmlformats.org/officeDocument/2006/relationships/tags" Target="../tags/tag497.xml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tags" Target="../tags/tag521.xml"/><Relationship Id="rId8" Type="http://schemas.openxmlformats.org/officeDocument/2006/relationships/tags" Target="../tags/tag520.xml"/><Relationship Id="rId7" Type="http://schemas.openxmlformats.org/officeDocument/2006/relationships/tags" Target="../tags/tag519.xml"/><Relationship Id="rId6" Type="http://schemas.openxmlformats.org/officeDocument/2006/relationships/image" Target="../media/image6.png"/><Relationship Id="rId5" Type="http://schemas.openxmlformats.org/officeDocument/2006/relationships/tags" Target="../tags/tag518.xml"/><Relationship Id="rId42" Type="http://schemas.openxmlformats.org/officeDocument/2006/relationships/notesSlide" Target="../notesSlides/notesSlide6.xml"/><Relationship Id="rId41" Type="http://schemas.openxmlformats.org/officeDocument/2006/relationships/slideLayout" Target="../slideLayouts/slideLayout8.xml"/><Relationship Id="rId40" Type="http://schemas.openxmlformats.org/officeDocument/2006/relationships/tags" Target="../tags/tag544.xml"/><Relationship Id="rId4" Type="http://schemas.openxmlformats.org/officeDocument/2006/relationships/image" Target="../media/image5.png"/><Relationship Id="rId39" Type="http://schemas.openxmlformats.org/officeDocument/2006/relationships/tags" Target="../tags/tag543.xml"/><Relationship Id="rId38" Type="http://schemas.openxmlformats.org/officeDocument/2006/relationships/image" Target="../media/image47.svg"/><Relationship Id="rId37" Type="http://schemas.openxmlformats.org/officeDocument/2006/relationships/image" Target="../media/image46.png"/><Relationship Id="rId36" Type="http://schemas.openxmlformats.org/officeDocument/2006/relationships/tags" Target="../tags/tag542.xml"/><Relationship Id="rId35" Type="http://schemas.openxmlformats.org/officeDocument/2006/relationships/tags" Target="../tags/tag541.xml"/><Relationship Id="rId34" Type="http://schemas.openxmlformats.org/officeDocument/2006/relationships/image" Target="../media/image45.svg"/><Relationship Id="rId33" Type="http://schemas.openxmlformats.org/officeDocument/2006/relationships/image" Target="../media/image12.png"/><Relationship Id="rId32" Type="http://schemas.openxmlformats.org/officeDocument/2006/relationships/tags" Target="../tags/tag540.xml"/><Relationship Id="rId31" Type="http://schemas.openxmlformats.org/officeDocument/2006/relationships/image" Target="../media/image44.svg"/><Relationship Id="rId30" Type="http://schemas.openxmlformats.org/officeDocument/2006/relationships/image" Target="../media/image10.png"/><Relationship Id="rId3" Type="http://schemas.openxmlformats.org/officeDocument/2006/relationships/tags" Target="../tags/tag517.xml"/><Relationship Id="rId29" Type="http://schemas.openxmlformats.org/officeDocument/2006/relationships/tags" Target="../tags/tag539.xml"/><Relationship Id="rId28" Type="http://schemas.openxmlformats.org/officeDocument/2006/relationships/image" Target="../media/image43.svg"/><Relationship Id="rId27" Type="http://schemas.openxmlformats.org/officeDocument/2006/relationships/image" Target="../media/image42.png"/><Relationship Id="rId26" Type="http://schemas.openxmlformats.org/officeDocument/2006/relationships/tags" Target="../tags/tag538.xml"/><Relationship Id="rId25" Type="http://schemas.openxmlformats.org/officeDocument/2006/relationships/tags" Target="../tags/tag537.xml"/><Relationship Id="rId24" Type="http://schemas.openxmlformats.org/officeDocument/2006/relationships/tags" Target="../tags/tag536.xml"/><Relationship Id="rId23" Type="http://schemas.openxmlformats.org/officeDocument/2006/relationships/tags" Target="../tags/tag535.xml"/><Relationship Id="rId22" Type="http://schemas.openxmlformats.org/officeDocument/2006/relationships/tags" Target="../tags/tag534.xml"/><Relationship Id="rId21" Type="http://schemas.openxmlformats.org/officeDocument/2006/relationships/tags" Target="../tags/tag533.xml"/><Relationship Id="rId20" Type="http://schemas.openxmlformats.org/officeDocument/2006/relationships/tags" Target="../tags/tag532.xml"/><Relationship Id="rId2" Type="http://schemas.openxmlformats.org/officeDocument/2006/relationships/image" Target="../media/image4.jpeg"/><Relationship Id="rId19" Type="http://schemas.openxmlformats.org/officeDocument/2006/relationships/tags" Target="../tags/tag531.xml"/><Relationship Id="rId18" Type="http://schemas.openxmlformats.org/officeDocument/2006/relationships/tags" Target="../tags/tag530.xml"/><Relationship Id="rId17" Type="http://schemas.openxmlformats.org/officeDocument/2006/relationships/tags" Target="../tags/tag529.xml"/><Relationship Id="rId16" Type="http://schemas.openxmlformats.org/officeDocument/2006/relationships/tags" Target="../tags/tag528.xml"/><Relationship Id="rId15" Type="http://schemas.openxmlformats.org/officeDocument/2006/relationships/tags" Target="../tags/tag527.xml"/><Relationship Id="rId14" Type="http://schemas.openxmlformats.org/officeDocument/2006/relationships/tags" Target="../tags/tag526.xml"/><Relationship Id="rId13" Type="http://schemas.openxmlformats.org/officeDocument/2006/relationships/tags" Target="../tags/tag525.xml"/><Relationship Id="rId12" Type="http://schemas.openxmlformats.org/officeDocument/2006/relationships/tags" Target="../tags/tag524.xml"/><Relationship Id="rId11" Type="http://schemas.openxmlformats.org/officeDocument/2006/relationships/tags" Target="../tags/tag523.xml"/><Relationship Id="rId10" Type="http://schemas.openxmlformats.org/officeDocument/2006/relationships/tags" Target="../tags/tag522.xml"/><Relationship Id="rId1" Type="http://schemas.openxmlformats.org/officeDocument/2006/relationships/tags" Target="../tags/tag516.xml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tags" Target="../tags/tag550.xml"/><Relationship Id="rId8" Type="http://schemas.openxmlformats.org/officeDocument/2006/relationships/tags" Target="../tags/tag549.xml"/><Relationship Id="rId7" Type="http://schemas.openxmlformats.org/officeDocument/2006/relationships/tags" Target="../tags/tag548.xml"/><Relationship Id="rId6" Type="http://schemas.openxmlformats.org/officeDocument/2006/relationships/image" Target="../media/image6.png"/><Relationship Id="rId5" Type="http://schemas.openxmlformats.org/officeDocument/2006/relationships/tags" Target="../tags/tag547.xml"/><Relationship Id="rId4" Type="http://schemas.openxmlformats.org/officeDocument/2006/relationships/image" Target="../media/image5.png"/><Relationship Id="rId3" Type="http://schemas.openxmlformats.org/officeDocument/2006/relationships/tags" Target="../tags/tag546.xml"/><Relationship Id="rId2" Type="http://schemas.openxmlformats.org/officeDocument/2006/relationships/image" Target="../media/image4.jpeg"/><Relationship Id="rId17" Type="http://schemas.openxmlformats.org/officeDocument/2006/relationships/notesSlide" Target="../notesSlides/notesSlide7.xml"/><Relationship Id="rId16" Type="http://schemas.openxmlformats.org/officeDocument/2006/relationships/slideLayout" Target="../slideLayouts/slideLayout8.xml"/><Relationship Id="rId15" Type="http://schemas.openxmlformats.org/officeDocument/2006/relationships/tags" Target="../tags/tag556.xml"/><Relationship Id="rId14" Type="http://schemas.openxmlformats.org/officeDocument/2006/relationships/tags" Target="../tags/tag555.xml"/><Relationship Id="rId13" Type="http://schemas.openxmlformats.org/officeDocument/2006/relationships/tags" Target="../tags/tag554.xml"/><Relationship Id="rId12" Type="http://schemas.openxmlformats.org/officeDocument/2006/relationships/tags" Target="../tags/tag553.xml"/><Relationship Id="rId11" Type="http://schemas.openxmlformats.org/officeDocument/2006/relationships/tags" Target="../tags/tag552.xml"/><Relationship Id="rId10" Type="http://schemas.openxmlformats.org/officeDocument/2006/relationships/tags" Target="../tags/tag551.xml"/><Relationship Id="rId1" Type="http://schemas.openxmlformats.org/officeDocument/2006/relationships/tags" Target="../tags/tag545.xml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tags" Target="../tags/tag562.xml"/><Relationship Id="rId8" Type="http://schemas.openxmlformats.org/officeDocument/2006/relationships/tags" Target="../tags/tag561.xml"/><Relationship Id="rId7" Type="http://schemas.openxmlformats.org/officeDocument/2006/relationships/tags" Target="../tags/tag560.xml"/><Relationship Id="rId6" Type="http://schemas.openxmlformats.org/officeDocument/2006/relationships/image" Target="../media/image6.png"/><Relationship Id="rId5" Type="http://schemas.openxmlformats.org/officeDocument/2006/relationships/tags" Target="../tags/tag559.xml"/><Relationship Id="rId4" Type="http://schemas.openxmlformats.org/officeDocument/2006/relationships/image" Target="../media/image5.png"/><Relationship Id="rId3" Type="http://schemas.openxmlformats.org/officeDocument/2006/relationships/tags" Target="../tags/tag558.xml"/><Relationship Id="rId2" Type="http://schemas.openxmlformats.org/officeDocument/2006/relationships/image" Target="../media/image4.jpeg"/><Relationship Id="rId18" Type="http://schemas.openxmlformats.org/officeDocument/2006/relationships/notesSlide" Target="../notesSlides/notesSlide8.xml"/><Relationship Id="rId17" Type="http://schemas.openxmlformats.org/officeDocument/2006/relationships/slideLayout" Target="../slideLayouts/slideLayout8.xml"/><Relationship Id="rId16" Type="http://schemas.openxmlformats.org/officeDocument/2006/relationships/tags" Target="../tags/tag569.xml"/><Relationship Id="rId15" Type="http://schemas.openxmlformats.org/officeDocument/2006/relationships/tags" Target="../tags/tag568.xml"/><Relationship Id="rId14" Type="http://schemas.openxmlformats.org/officeDocument/2006/relationships/tags" Target="../tags/tag567.xml"/><Relationship Id="rId13" Type="http://schemas.openxmlformats.org/officeDocument/2006/relationships/tags" Target="../tags/tag566.xml"/><Relationship Id="rId12" Type="http://schemas.openxmlformats.org/officeDocument/2006/relationships/tags" Target="../tags/tag565.xml"/><Relationship Id="rId11" Type="http://schemas.openxmlformats.org/officeDocument/2006/relationships/tags" Target="../tags/tag564.xml"/><Relationship Id="rId10" Type="http://schemas.openxmlformats.org/officeDocument/2006/relationships/tags" Target="../tags/tag563.xml"/><Relationship Id="rId1" Type="http://schemas.openxmlformats.org/officeDocument/2006/relationships/tags" Target="../tags/tag557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179.xml"/><Relationship Id="rId8" Type="http://schemas.openxmlformats.org/officeDocument/2006/relationships/tags" Target="../tags/tag178.xml"/><Relationship Id="rId7" Type="http://schemas.openxmlformats.org/officeDocument/2006/relationships/tags" Target="../tags/tag177.xml"/><Relationship Id="rId6" Type="http://schemas.openxmlformats.org/officeDocument/2006/relationships/image" Target="../media/image6.png"/><Relationship Id="rId5" Type="http://schemas.openxmlformats.org/officeDocument/2006/relationships/tags" Target="../tags/tag176.xml"/><Relationship Id="rId4" Type="http://schemas.openxmlformats.org/officeDocument/2006/relationships/image" Target="../media/image5.png"/><Relationship Id="rId33" Type="http://schemas.openxmlformats.org/officeDocument/2006/relationships/slideLayout" Target="../slideLayouts/slideLayout8.xml"/><Relationship Id="rId32" Type="http://schemas.openxmlformats.org/officeDocument/2006/relationships/tags" Target="../tags/tag196.xml"/><Relationship Id="rId31" Type="http://schemas.openxmlformats.org/officeDocument/2006/relationships/tags" Target="../tags/tag195.xml"/><Relationship Id="rId30" Type="http://schemas.openxmlformats.org/officeDocument/2006/relationships/image" Target="../media/image13.svg"/><Relationship Id="rId3" Type="http://schemas.openxmlformats.org/officeDocument/2006/relationships/tags" Target="../tags/tag175.xml"/><Relationship Id="rId29" Type="http://schemas.openxmlformats.org/officeDocument/2006/relationships/image" Target="../media/image12.png"/><Relationship Id="rId28" Type="http://schemas.openxmlformats.org/officeDocument/2006/relationships/tags" Target="../tags/tag194.xml"/><Relationship Id="rId27" Type="http://schemas.openxmlformats.org/officeDocument/2006/relationships/tags" Target="../tags/tag193.xml"/><Relationship Id="rId26" Type="http://schemas.openxmlformats.org/officeDocument/2006/relationships/tags" Target="../tags/tag192.xml"/><Relationship Id="rId25" Type="http://schemas.openxmlformats.org/officeDocument/2006/relationships/tags" Target="../tags/tag191.xml"/><Relationship Id="rId24" Type="http://schemas.openxmlformats.org/officeDocument/2006/relationships/tags" Target="../tags/tag190.xml"/><Relationship Id="rId23" Type="http://schemas.openxmlformats.org/officeDocument/2006/relationships/tags" Target="../tags/tag189.xml"/><Relationship Id="rId22" Type="http://schemas.openxmlformats.org/officeDocument/2006/relationships/image" Target="../media/image11.svg"/><Relationship Id="rId21" Type="http://schemas.openxmlformats.org/officeDocument/2006/relationships/image" Target="../media/image10.png"/><Relationship Id="rId20" Type="http://schemas.openxmlformats.org/officeDocument/2006/relationships/tags" Target="../tags/tag188.xml"/><Relationship Id="rId2" Type="http://schemas.openxmlformats.org/officeDocument/2006/relationships/image" Target="../media/image4.jpeg"/><Relationship Id="rId19" Type="http://schemas.openxmlformats.org/officeDocument/2006/relationships/tags" Target="../tags/tag187.xml"/><Relationship Id="rId18" Type="http://schemas.openxmlformats.org/officeDocument/2006/relationships/tags" Target="../tags/tag186.xml"/><Relationship Id="rId17" Type="http://schemas.openxmlformats.org/officeDocument/2006/relationships/tags" Target="../tags/tag185.xml"/><Relationship Id="rId16" Type="http://schemas.openxmlformats.org/officeDocument/2006/relationships/tags" Target="../tags/tag184.xml"/><Relationship Id="rId15" Type="http://schemas.openxmlformats.org/officeDocument/2006/relationships/tags" Target="../tags/tag183.xml"/><Relationship Id="rId14" Type="http://schemas.openxmlformats.org/officeDocument/2006/relationships/tags" Target="../tags/tag182.xml"/><Relationship Id="rId13" Type="http://schemas.openxmlformats.org/officeDocument/2006/relationships/image" Target="../media/image9.svg"/><Relationship Id="rId12" Type="http://schemas.openxmlformats.org/officeDocument/2006/relationships/image" Target="../media/image8.png"/><Relationship Id="rId11" Type="http://schemas.openxmlformats.org/officeDocument/2006/relationships/tags" Target="../tags/tag181.xml"/><Relationship Id="rId10" Type="http://schemas.openxmlformats.org/officeDocument/2006/relationships/tags" Target="../tags/tag180.xml"/><Relationship Id="rId1" Type="http://schemas.openxmlformats.org/officeDocument/2006/relationships/tags" Target="../tags/tag174.xml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tags" Target="../tags/tag578.xml"/><Relationship Id="rId8" Type="http://schemas.openxmlformats.org/officeDocument/2006/relationships/tags" Target="../tags/tag577.xml"/><Relationship Id="rId7" Type="http://schemas.openxmlformats.org/officeDocument/2006/relationships/tags" Target="../tags/tag576.xml"/><Relationship Id="rId6" Type="http://schemas.openxmlformats.org/officeDocument/2006/relationships/tags" Target="../tags/tag575.xml"/><Relationship Id="rId5" Type="http://schemas.openxmlformats.org/officeDocument/2006/relationships/tags" Target="../tags/tag574.xml"/><Relationship Id="rId4" Type="http://schemas.openxmlformats.org/officeDocument/2006/relationships/tags" Target="../tags/tag573.xml"/><Relationship Id="rId3" Type="http://schemas.openxmlformats.org/officeDocument/2006/relationships/tags" Target="../tags/tag572.xml"/><Relationship Id="rId2" Type="http://schemas.openxmlformats.org/officeDocument/2006/relationships/tags" Target="../tags/tag571.xml"/><Relationship Id="rId11" Type="http://schemas.openxmlformats.org/officeDocument/2006/relationships/slideLayout" Target="../slideLayouts/slideLayout7.xml"/><Relationship Id="rId10" Type="http://schemas.openxmlformats.org/officeDocument/2006/relationships/tags" Target="../tags/tag579.xml"/><Relationship Id="rId1" Type="http://schemas.openxmlformats.org/officeDocument/2006/relationships/tags" Target="../tags/tag570.xml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tags" Target="../tags/tag585.xml"/><Relationship Id="rId8" Type="http://schemas.openxmlformats.org/officeDocument/2006/relationships/tags" Target="../tags/tag584.xml"/><Relationship Id="rId7" Type="http://schemas.openxmlformats.org/officeDocument/2006/relationships/tags" Target="../tags/tag583.xml"/><Relationship Id="rId6" Type="http://schemas.openxmlformats.org/officeDocument/2006/relationships/image" Target="../media/image6.png"/><Relationship Id="rId5" Type="http://schemas.openxmlformats.org/officeDocument/2006/relationships/tags" Target="../tags/tag582.xml"/><Relationship Id="rId4" Type="http://schemas.openxmlformats.org/officeDocument/2006/relationships/image" Target="../media/image5.png"/><Relationship Id="rId3" Type="http://schemas.openxmlformats.org/officeDocument/2006/relationships/tags" Target="../tags/tag581.xml"/><Relationship Id="rId25" Type="http://schemas.openxmlformats.org/officeDocument/2006/relationships/notesSlide" Target="../notesSlides/notesSlide9.xml"/><Relationship Id="rId24" Type="http://schemas.openxmlformats.org/officeDocument/2006/relationships/slideLayout" Target="../slideLayouts/slideLayout8.xml"/><Relationship Id="rId23" Type="http://schemas.openxmlformats.org/officeDocument/2006/relationships/tags" Target="../tags/tag599.xml"/><Relationship Id="rId22" Type="http://schemas.openxmlformats.org/officeDocument/2006/relationships/tags" Target="../tags/tag598.xml"/><Relationship Id="rId21" Type="http://schemas.openxmlformats.org/officeDocument/2006/relationships/tags" Target="../tags/tag597.xml"/><Relationship Id="rId20" Type="http://schemas.openxmlformats.org/officeDocument/2006/relationships/tags" Target="../tags/tag596.xml"/><Relationship Id="rId2" Type="http://schemas.openxmlformats.org/officeDocument/2006/relationships/image" Target="../media/image4.jpeg"/><Relationship Id="rId19" Type="http://schemas.openxmlformats.org/officeDocument/2006/relationships/tags" Target="../tags/tag595.xml"/><Relationship Id="rId18" Type="http://schemas.openxmlformats.org/officeDocument/2006/relationships/tags" Target="../tags/tag594.xml"/><Relationship Id="rId17" Type="http://schemas.openxmlformats.org/officeDocument/2006/relationships/tags" Target="../tags/tag593.xml"/><Relationship Id="rId16" Type="http://schemas.openxmlformats.org/officeDocument/2006/relationships/tags" Target="../tags/tag592.xml"/><Relationship Id="rId15" Type="http://schemas.openxmlformats.org/officeDocument/2006/relationships/tags" Target="../tags/tag591.xml"/><Relationship Id="rId14" Type="http://schemas.openxmlformats.org/officeDocument/2006/relationships/tags" Target="../tags/tag590.xml"/><Relationship Id="rId13" Type="http://schemas.openxmlformats.org/officeDocument/2006/relationships/tags" Target="../tags/tag589.xml"/><Relationship Id="rId12" Type="http://schemas.openxmlformats.org/officeDocument/2006/relationships/tags" Target="../tags/tag588.xml"/><Relationship Id="rId11" Type="http://schemas.openxmlformats.org/officeDocument/2006/relationships/tags" Target="../tags/tag587.xml"/><Relationship Id="rId10" Type="http://schemas.openxmlformats.org/officeDocument/2006/relationships/tags" Target="../tags/tag586.xml"/><Relationship Id="rId1" Type="http://schemas.openxmlformats.org/officeDocument/2006/relationships/tags" Target="../tags/tag580.xml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tags" Target="../tags/tag605.xml"/><Relationship Id="rId8" Type="http://schemas.openxmlformats.org/officeDocument/2006/relationships/tags" Target="../tags/tag604.xml"/><Relationship Id="rId7" Type="http://schemas.openxmlformats.org/officeDocument/2006/relationships/tags" Target="../tags/tag603.xml"/><Relationship Id="rId6" Type="http://schemas.openxmlformats.org/officeDocument/2006/relationships/image" Target="../media/image6.png"/><Relationship Id="rId50" Type="http://schemas.openxmlformats.org/officeDocument/2006/relationships/notesSlide" Target="../notesSlides/notesSlide10.xml"/><Relationship Id="rId5" Type="http://schemas.openxmlformats.org/officeDocument/2006/relationships/tags" Target="../tags/tag602.xml"/><Relationship Id="rId49" Type="http://schemas.openxmlformats.org/officeDocument/2006/relationships/slideLayout" Target="../slideLayouts/slideLayout8.xml"/><Relationship Id="rId48" Type="http://schemas.openxmlformats.org/officeDocument/2006/relationships/tags" Target="../tags/tag636.xml"/><Relationship Id="rId47" Type="http://schemas.openxmlformats.org/officeDocument/2006/relationships/tags" Target="../tags/tag635.xml"/><Relationship Id="rId46" Type="http://schemas.openxmlformats.org/officeDocument/2006/relationships/tags" Target="../tags/tag634.xml"/><Relationship Id="rId45" Type="http://schemas.openxmlformats.org/officeDocument/2006/relationships/tags" Target="../tags/tag633.xml"/><Relationship Id="rId44" Type="http://schemas.openxmlformats.org/officeDocument/2006/relationships/tags" Target="../tags/tag632.xml"/><Relationship Id="rId43" Type="http://schemas.openxmlformats.org/officeDocument/2006/relationships/tags" Target="../tags/tag631.xml"/><Relationship Id="rId42" Type="http://schemas.openxmlformats.org/officeDocument/2006/relationships/tags" Target="../tags/tag630.xml"/><Relationship Id="rId41" Type="http://schemas.openxmlformats.org/officeDocument/2006/relationships/tags" Target="../tags/tag629.xml"/><Relationship Id="rId40" Type="http://schemas.openxmlformats.org/officeDocument/2006/relationships/tags" Target="../tags/tag628.xml"/><Relationship Id="rId4" Type="http://schemas.openxmlformats.org/officeDocument/2006/relationships/image" Target="../media/image5.png"/><Relationship Id="rId39" Type="http://schemas.openxmlformats.org/officeDocument/2006/relationships/tags" Target="../tags/tag627.xml"/><Relationship Id="rId38" Type="http://schemas.openxmlformats.org/officeDocument/2006/relationships/tags" Target="../tags/tag626.xml"/><Relationship Id="rId37" Type="http://schemas.openxmlformats.org/officeDocument/2006/relationships/tags" Target="../tags/tag625.xml"/><Relationship Id="rId36" Type="http://schemas.openxmlformats.org/officeDocument/2006/relationships/image" Target="../media/image55.svg"/><Relationship Id="rId35" Type="http://schemas.openxmlformats.org/officeDocument/2006/relationships/image" Target="../media/image54.png"/><Relationship Id="rId34" Type="http://schemas.openxmlformats.org/officeDocument/2006/relationships/tags" Target="../tags/tag624.xml"/><Relationship Id="rId33" Type="http://schemas.openxmlformats.org/officeDocument/2006/relationships/image" Target="../media/image53.svg"/><Relationship Id="rId32" Type="http://schemas.openxmlformats.org/officeDocument/2006/relationships/image" Target="../media/image52.png"/><Relationship Id="rId31" Type="http://schemas.openxmlformats.org/officeDocument/2006/relationships/tags" Target="../tags/tag623.xml"/><Relationship Id="rId30" Type="http://schemas.openxmlformats.org/officeDocument/2006/relationships/image" Target="../media/image51.svg"/><Relationship Id="rId3" Type="http://schemas.openxmlformats.org/officeDocument/2006/relationships/tags" Target="../tags/tag601.xml"/><Relationship Id="rId29" Type="http://schemas.openxmlformats.org/officeDocument/2006/relationships/image" Target="../media/image50.png"/><Relationship Id="rId28" Type="http://schemas.openxmlformats.org/officeDocument/2006/relationships/tags" Target="../tags/tag622.xml"/><Relationship Id="rId27" Type="http://schemas.openxmlformats.org/officeDocument/2006/relationships/tags" Target="../tags/tag621.xml"/><Relationship Id="rId26" Type="http://schemas.openxmlformats.org/officeDocument/2006/relationships/tags" Target="../tags/tag620.xml"/><Relationship Id="rId25" Type="http://schemas.openxmlformats.org/officeDocument/2006/relationships/tags" Target="../tags/tag619.xml"/><Relationship Id="rId24" Type="http://schemas.openxmlformats.org/officeDocument/2006/relationships/tags" Target="../tags/tag618.xml"/><Relationship Id="rId23" Type="http://schemas.openxmlformats.org/officeDocument/2006/relationships/image" Target="../media/image49.svg"/><Relationship Id="rId22" Type="http://schemas.openxmlformats.org/officeDocument/2006/relationships/image" Target="../media/image48.png"/><Relationship Id="rId21" Type="http://schemas.openxmlformats.org/officeDocument/2006/relationships/tags" Target="../tags/tag617.xml"/><Relationship Id="rId20" Type="http://schemas.openxmlformats.org/officeDocument/2006/relationships/tags" Target="../tags/tag616.xml"/><Relationship Id="rId2" Type="http://schemas.openxmlformats.org/officeDocument/2006/relationships/image" Target="../media/image4.jpeg"/><Relationship Id="rId19" Type="http://schemas.openxmlformats.org/officeDocument/2006/relationships/tags" Target="../tags/tag615.xml"/><Relationship Id="rId18" Type="http://schemas.openxmlformats.org/officeDocument/2006/relationships/tags" Target="../tags/tag614.xml"/><Relationship Id="rId17" Type="http://schemas.openxmlformats.org/officeDocument/2006/relationships/tags" Target="../tags/tag613.xml"/><Relationship Id="rId16" Type="http://schemas.openxmlformats.org/officeDocument/2006/relationships/tags" Target="../tags/tag612.xml"/><Relationship Id="rId15" Type="http://schemas.openxmlformats.org/officeDocument/2006/relationships/tags" Target="../tags/tag611.xml"/><Relationship Id="rId14" Type="http://schemas.openxmlformats.org/officeDocument/2006/relationships/tags" Target="../tags/tag610.xml"/><Relationship Id="rId13" Type="http://schemas.openxmlformats.org/officeDocument/2006/relationships/tags" Target="../tags/tag609.xml"/><Relationship Id="rId12" Type="http://schemas.openxmlformats.org/officeDocument/2006/relationships/tags" Target="../tags/tag608.xml"/><Relationship Id="rId11" Type="http://schemas.openxmlformats.org/officeDocument/2006/relationships/tags" Target="../tags/tag607.xml"/><Relationship Id="rId10" Type="http://schemas.openxmlformats.org/officeDocument/2006/relationships/tags" Target="../tags/tag606.xml"/><Relationship Id="rId1" Type="http://schemas.openxmlformats.org/officeDocument/2006/relationships/tags" Target="../tags/tag600.xml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tags" Target="../tags/tag642.xml"/><Relationship Id="rId8" Type="http://schemas.openxmlformats.org/officeDocument/2006/relationships/tags" Target="../tags/tag641.xml"/><Relationship Id="rId7" Type="http://schemas.openxmlformats.org/officeDocument/2006/relationships/tags" Target="../tags/tag640.xml"/><Relationship Id="rId6" Type="http://schemas.openxmlformats.org/officeDocument/2006/relationships/image" Target="../media/image6.png"/><Relationship Id="rId5" Type="http://schemas.openxmlformats.org/officeDocument/2006/relationships/tags" Target="../tags/tag639.xml"/><Relationship Id="rId4" Type="http://schemas.openxmlformats.org/officeDocument/2006/relationships/image" Target="../media/image5.png"/><Relationship Id="rId3" Type="http://schemas.openxmlformats.org/officeDocument/2006/relationships/tags" Target="../tags/tag638.xml"/><Relationship Id="rId2" Type="http://schemas.openxmlformats.org/officeDocument/2006/relationships/image" Target="../media/image4.jpeg"/><Relationship Id="rId16" Type="http://schemas.openxmlformats.org/officeDocument/2006/relationships/slideLayout" Target="../slideLayouts/slideLayout8.xml"/><Relationship Id="rId15" Type="http://schemas.openxmlformats.org/officeDocument/2006/relationships/tags" Target="../tags/tag648.xml"/><Relationship Id="rId14" Type="http://schemas.openxmlformats.org/officeDocument/2006/relationships/tags" Target="../tags/tag647.xml"/><Relationship Id="rId13" Type="http://schemas.openxmlformats.org/officeDocument/2006/relationships/tags" Target="../tags/tag646.xml"/><Relationship Id="rId12" Type="http://schemas.openxmlformats.org/officeDocument/2006/relationships/tags" Target="../tags/tag645.xml"/><Relationship Id="rId11" Type="http://schemas.openxmlformats.org/officeDocument/2006/relationships/tags" Target="../tags/tag644.xml"/><Relationship Id="rId10" Type="http://schemas.openxmlformats.org/officeDocument/2006/relationships/tags" Target="../tags/tag643.xml"/><Relationship Id="rId1" Type="http://schemas.openxmlformats.org/officeDocument/2006/relationships/tags" Target="../tags/tag637.xml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tags" Target="../tags/tag654.xml"/><Relationship Id="rId8" Type="http://schemas.openxmlformats.org/officeDocument/2006/relationships/tags" Target="../tags/tag653.xml"/><Relationship Id="rId7" Type="http://schemas.openxmlformats.org/officeDocument/2006/relationships/tags" Target="../tags/tag652.xml"/><Relationship Id="rId6" Type="http://schemas.openxmlformats.org/officeDocument/2006/relationships/image" Target="../media/image6.png"/><Relationship Id="rId5" Type="http://schemas.openxmlformats.org/officeDocument/2006/relationships/tags" Target="../tags/tag651.xml"/><Relationship Id="rId4" Type="http://schemas.openxmlformats.org/officeDocument/2006/relationships/image" Target="../media/image5.png"/><Relationship Id="rId3" Type="http://schemas.openxmlformats.org/officeDocument/2006/relationships/tags" Target="../tags/tag650.xml"/><Relationship Id="rId20" Type="http://schemas.openxmlformats.org/officeDocument/2006/relationships/notesSlide" Target="../notesSlides/notesSlide11.xml"/><Relationship Id="rId2" Type="http://schemas.openxmlformats.org/officeDocument/2006/relationships/image" Target="../media/image4.jpeg"/><Relationship Id="rId19" Type="http://schemas.openxmlformats.org/officeDocument/2006/relationships/slideLayout" Target="../slideLayouts/slideLayout8.xml"/><Relationship Id="rId18" Type="http://schemas.openxmlformats.org/officeDocument/2006/relationships/tags" Target="../tags/tag663.xml"/><Relationship Id="rId17" Type="http://schemas.openxmlformats.org/officeDocument/2006/relationships/tags" Target="../tags/tag662.xml"/><Relationship Id="rId16" Type="http://schemas.openxmlformats.org/officeDocument/2006/relationships/tags" Target="../tags/tag661.xml"/><Relationship Id="rId15" Type="http://schemas.openxmlformats.org/officeDocument/2006/relationships/tags" Target="../tags/tag660.xml"/><Relationship Id="rId14" Type="http://schemas.openxmlformats.org/officeDocument/2006/relationships/tags" Target="../tags/tag659.xml"/><Relationship Id="rId13" Type="http://schemas.openxmlformats.org/officeDocument/2006/relationships/tags" Target="../tags/tag658.xml"/><Relationship Id="rId12" Type="http://schemas.openxmlformats.org/officeDocument/2006/relationships/tags" Target="../tags/tag657.xml"/><Relationship Id="rId11" Type="http://schemas.openxmlformats.org/officeDocument/2006/relationships/tags" Target="../tags/tag656.xml"/><Relationship Id="rId10" Type="http://schemas.openxmlformats.org/officeDocument/2006/relationships/tags" Target="../tags/tag655.xml"/><Relationship Id="rId1" Type="http://schemas.openxmlformats.org/officeDocument/2006/relationships/tags" Target="../tags/tag649.xml"/></Relationships>
</file>

<file path=ppt/slides/_rels/slide25.xml.rels><?xml version="1.0" encoding="UTF-8" standalone="yes"?>
<Relationships xmlns="http://schemas.openxmlformats.org/package/2006/relationships"><Relationship Id="rId9" Type="http://schemas.openxmlformats.org/officeDocument/2006/relationships/tags" Target="../tags/tag669.xml"/><Relationship Id="rId8" Type="http://schemas.openxmlformats.org/officeDocument/2006/relationships/tags" Target="../tags/tag668.xml"/><Relationship Id="rId7" Type="http://schemas.openxmlformats.org/officeDocument/2006/relationships/tags" Target="../tags/tag667.xml"/><Relationship Id="rId6" Type="http://schemas.openxmlformats.org/officeDocument/2006/relationships/image" Target="../media/image6.png"/><Relationship Id="rId5" Type="http://schemas.openxmlformats.org/officeDocument/2006/relationships/tags" Target="../tags/tag666.xml"/><Relationship Id="rId4" Type="http://schemas.openxmlformats.org/officeDocument/2006/relationships/image" Target="../media/image5.png"/><Relationship Id="rId3" Type="http://schemas.openxmlformats.org/officeDocument/2006/relationships/tags" Target="../tags/tag665.xml"/><Relationship Id="rId2" Type="http://schemas.openxmlformats.org/officeDocument/2006/relationships/image" Target="../media/image4.jpeg"/><Relationship Id="rId16" Type="http://schemas.openxmlformats.org/officeDocument/2006/relationships/notesSlide" Target="../notesSlides/notesSlide12.xml"/><Relationship Id="rId15" Type="http://schemas.openxmlformats.org/officeDocument/2006/relationships/slideLayout" Target="../slideLayouts/slideLayout8.xml"/><Relationship Id="rId14" Type="http://schemas.openxmlformats.org/officeDocument/2006/relationships/tags" Target="../tags/tag674.xml"/><Relationship Id="rId13" Type="http://schemas.openxmlformats.org/officeDocument/2006/relationships/tags" Target="../tags/tag673.xml"/><Relationship Id="rId12" Type="http://schemas.openxmlformats.org/officeDocument/2006/relationships/tags" Target="../tags/tag672.xml"/><Relationship Id="rId11" Type="http://schemas.openxmlformats.org/officeDocument/2006/relationships/tags" Target="../tags/tag671.xml"/><Relationship Id="rId10" Type="http://schemas.openxmlformats.org/officeDocument/2006/relationships/tags" Target="../tags/tag670.xml"/><Relationship Id="rId1" Type="http://schemas.openxmlformats.org/officeDocument/2006/relationships/tags" Target="../tags/tag664.xml"/></Relationships>
</file>

<file path=ppt/slides/_rels/slide26.xml.rels><?xml version="1.0" encoding="UTF-8" standalone="yes"?>
<Relationships xmlns="http://schemas.openxmlformats.org/package/2006/relationships"><Relationship Id="rId9" Type="http://schemas.openxmlformats.org/officeDocument/2006/relationships/tags" Target="../tags/tag680.xml"/><Relationship Id="rId8" Type="http://schemas.openxmlformats.org/officeDocument/2006/relationships/tags" Target="../tags/tag679.xml"/><Relationship Id="rId7" Type="http://schemas.openxmlformats.org/officeDocument/2006/relationships/tags" Target="../tags/tag678.xml"/><Relationship Id="rId6" Type="http://schemas.openxmlformats.org/officeDocument/2006/relationships/image" Target="../media/image6.png"/><Relationship Id="rId5" Type="http://schemas.openxmlformats.org/officeDocument/2006/relationships/tags" Target="../tags/tag677.xml"/><Relationship Id="rId4" Type="http://schemas.openxmlformats.org/officeDocument/2006/relationships/image" Target="../media/image5.png"/><Relationship Id="rId32" Type="http://schemas.openxmlformats.org/officeDocument/2006/relationships/notesSlide" Target="../notesSlides/notesSlide13.xml"/><Relationship Id="rId31" Type="http://schemas.openxmlformats.org/officeDocument/2006/relationships/slideLayout" Target="../slideLayouts/slideLayout8.xml"/><Relationship Id="rId30" Type="http://schemas.openxmlformats.org/officeDocument/2006/relationships/tags" Target="../tags/tag695.xml"/><Relationship Id="rId3" Type="http://schemas.openxmlformats.org/officeDocument/2006/relationships/tags" Target="../tags/tag676.xml"/><Relationship Id="rId29" Type="http://schemas.openxmlformats.org/officeDocument/2006/relationships/tags" Target="../tags/tag694.xml"/><Relationship Id="rId28" Type="http://schemas.openxmlformats.org/officeDocument/2006/relationships/image" Target="../media/image61.svg"/><Relationship Id="rId27" Type="http://schemas.openxmlformats.org/officeDocument/2006/relationships/image" Target="../media/image60.png"/><Relationship Id="rId26" Type="http://schemas.openxmlformats.org/officeDocument/2006/relationships/tags" Target="../tags/tag693.xml"/><Relationship Id="rId25" Type="http://schemas.openxmlformats.org/officeDocument/2006/relationships/tags" Target="../tags/tag692.xml"/><Relationship Id="rId24" Type="http://schemas.openxmlformats.org/officeDocument/2006/relationships/image" Target="../media/image59.svg"/><Relationship Id="rId23" Type="http://schemas.openxmlformats.org/officeDocument/2006/relationships/image" Target="../media/image58.png"/><Relationship Id="rId22" Type="http://schemas.openxmlformats.org/officeDocument/2006/relationships/tags" Target="../tags/tag691.xml"/><Relationship Id="rId21" Type="http://schemas.openxmlformats.org/officeDocument/2006/relationships/tags" Target="../tags/tag690.xml"/><Relationship Id="rId20" Type="http://schemas.openxmlformats.org/officeDocument/2006/relationships/tags" Target="../tags/tag689.xml"/><Relationship Id="rId2" Type="http://schemas.openxmlformats.org/officeDocument/2006/relationships/image" Target="../media/image4.jpeg"/><Relationship Id="rId19" Type="http://schemas.openxmlformats.org/officeDocument/2006/relationships/tags" Target="../tags/tag688.xml"/><Relationship Id="rId18" Type="http://schemas.openxmlformats.org/officeDocument/2006/relationships/image" Target="../media/image57.svg"/><Relationship Id="rId17" Type="http://schemas.openxmlformats.org/officeDocument/2006/relationships/image" Target="../media/image56.png"/><Relationship Id="rId16" Type="http://schemas.openxmlformats.org/officeDocument/2006/relationships/tags" Target="../tags/tag687.xml"/><Relationship Id="rId15" Type="http://schemas.openxmlformats.org/officeDocument/2006/relationships/tags" Target="../tags/tag686.xml"/><Relationship Id="rId14" Type="http://schemas.openxmlformats.org/officeDocument/2006/relationships/tags" Target="../tags/tag685.xml"/><Relationship Id="rId13" Type="http://schemas.openxmlformats.org/officeDocument/2006/relationships/tags" Target="../tags/tag684.xml"/><Relationship Id="rId12" Type="http://schemas.openxmlformats.org/officeDocument/2006/relationships/tags" Target="../tags/tag683.xml"/><Relationship Id="rId11" Type="http://schemas.openxmlformats.org/officeDocument/2006/relationships/tags" Target="../tags/tag682.xml"/><Relationship Id="rId10" Type="http://schemas.openxmlformats.org/officeDocument/2006/relationships/tags" Target="../tags/tag681.xml"/><Relationship Id="rId1" Type="http://schemas.openxmlformats.org/officeDocument/2006/relationships/tags" Target="../tags/tag675.xml"/></Relationships>
</file>

<file path=ppt/slides/_rels/slide27.xml.rels><?xml version="1.0" encoding="UTF-8" standalone="yes"?>
<Relationships xmlns="http://schemas.openxmlformats.org/package/2006/relationships"><Relationship Id="rId9" Type="http://schemas.openxmlformats.org/officeDocument/2006/relationships/tags" Target="../tags/tag701.xml"/><Relationship Id="rId8" Type="http://schemas.openxmlformats.org/officeDocument/2006/relationships/tags" Target="../tags/tag700.xml"/><Relationship Id="rId7" Type="http://schemas.openxmlformats.org/officeDocument/2006/relationships/tags" Target="../tags/tag699.xml"/><Relationship Id="rId6" Type="http://schemas.openxmlformats.org/officeDocument/2006/relationships/image" Target="../media/image6.png"/><Relationship Id="rId5" Type="http://schemas.openxmlformats.org/officeDocument/2006/relationships/tags" Target="../tags/tag698.xml"/><Relationship Id="rId4" Type="http://schemas.openxmlformats.org/officeDocument/2006/relationships/image" Target="../media/image5.png"/><Relationship Id="rId3" Type="http://schemas.openxmlformats.org/officeDocument/2006/relationships/tags" Target="../tags/tag697.xml"/><Relationship Id="rId24" Type="http://schemas.openxmlformats.org/officeDocument/2006/relationships/slideLayout" Target="../slideLayouts/slideLayout8.xml"/><Relationship Id="rId23" Type="http://schemas.openxmlformats.org/officeDocument/2006/relationships/tags" Target="../tags/tag715.xml"/><Relationship Id="rId22" Type="http://schemas.openxmlformats.org/officeDocument/2006/relationships/tags" Target="../tags/tag714.xml"/><Relationship Id="rId21" Type="http://schemas.openxmlformats.org/officeDocument/2006/relationships/tags" Target="../tags/tag713.xml"/><Relationship Id="rId20" Type="http://schemas.openxmlformats.org/officeDocument/2006/relationships/tags" Target="../tags/tag712.xml"/><Relationship Id="rId2" Type="http://schemas.openxmlformats.org/officeDocument/2006/relationships/image" Target="../media/image4.jpeg"/><Relationship Id="rId19" Type="http://schemas.openxmlformats.org/officeDocument/2006/relationships/tags" Target="../tags/tag711.xml"/><Relationship Id="rId18" Type="http://schemas.openxmlformats.org/officeDocument/2006/relationships/tags" Target="../tags/tag710.xml"/><Relationship Id="rId17" Type="http://schemas.openxmlformats.org/officeDocument/2006/relationships/tags" Target="../tags/tag709.xml"/><Relationship Id="rId16" Type="http://schemas.openxmlformats.org/officeDocument/2006/relationships/tags" Target="../tags/tag708.xml"/><Relationship Id="rId15" Type="http://schemas.openxmlformats.org/officeDocument/2006/relationships/tags" Target="../tags/tag707.xml"/><Relationship Id="rId14" Type="http://schemas.openxmlformats.org/officeDocument/2006/relationships/tags" Target="../tags/tag706.xml"/><Relationship Id="rId13" Type="http://schemas.openxmlformats.org/officeDocument/2006/relationships/tags" Target="../tags/tag705.xml"/><Relationship Id="rId12" Type="http://schemas.openxmlformats.org/officeDocument/2006/relationships/tags" Target="../tags/tag704.xml"/><Relationship Id="rId11" Type="http://schemas.openxmlformats.org/officeDocument/2006/relationships/tags" Target="../tags/tag703.xml"/><Relationship Id="rId10" Type="http://schemas.openxmlformats.org/officeDocument/2006/relationships/tags" Target="../tags/tag702.xml"/><Relationship Id="rId1" Type="http://schemas.openxmlformats.org/officeDocument/2006/relationships/tags" Target="../tags/tag696.xml"/></Relationships>
</file>

<file path=ppt/slides/_rels/slide2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2.xml"/><Relationship Id="rId6" Type="http://schemas.openxmlformats.org/officeDocument/2006/relationships/tags" Target="../tags/tag721.xml"/><Relationship Id="rId5" Type="http://schemas.openxmlformats.org/officeDocument/2006/relationships/tags" Target="../tags/tag720.xml"/><Relationship Id="rId4" Type="http://schemas.openxmlformats.org/officeDocument/2006/relationships/tags" Target="../tags/tag719.xml"/><Relationship Id="rId3" Type="http://schemas.openxmlformats.org/officeDocument/2006/relationships/tags" Target="../tags/tag718.xml"/><Relationship Id="rId2" Type="http://schemas.openxmlformats.org/officeDocument/2006/relationships/tags" Target="../tags/tag717.xml"/><Relationship Id="rId1" Type="http://schemas.openxmlformats.org/officeDocument/2006/relationships/tags" Target="../tags/tag716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tags" Target="../tags/tag202.xml"/><Relationship Id="rId8" Type="http://schemas.openxmlformats.org/officeDocument/2006/relationships/tags" Target="../tags/tag201.xml"/><Relationship Id="rId7" Type="http://schemas.openxmlformats.org/officeDocument/2006/relationships/tags" Target="../tags/tag200.xml"/><Relationship Id="rId6" Type="http://schemas.openxmlformats.org/officeDocument/2006/relationships/image" Target="../media/image6.png"/><Relationship Id="rId5" Type="http://schemas.openxmlformats.org/officeDocument/2006/relationships/tags" Target="../tags/tag199.xml"/><Relationship Id="rId4" Type="http://schemas.openxmlformats.org/officeDocument/2006/relationships/image" Target="../media/image5.png"/><Relationship Id="rId33" Type="http://schemas.openxmlformats.org/officeDocument/2006/relationships/slideLayout" Target="../slideLayouts/slideLayout8.xml"/><Relationship Id="rId32" Type="http://schemas.openxmlformats.org/officeDocument/2006/relationships/tags" Target="../tags/tag225.xml"/><Relationship Id="rId31" Type="http://schemas.openxmlformats.org/officeDocument/2006/relationships/tags" Target="../tags/tag224.xml"/><Relationship Id="rId30" Type="http://schemas.openxmlformats.org/officeDocument/2006/relationships/tags" Target="../tags/tag223.xml"/><Relationship Id="rId3" Type="http://schemas.openxmlformats.org/officeDocument/2006/relationships/tags" Target="../tags/tag198.xml"/><Relationship Id="rId29" Type="http://schemas.openxmlformats.org/officeDocument/2006/relationships/tags" Target="../tags/tag222.xml"/><Relationship Id="rId28" Type="http://schemas.openxmlformats.org/officeDocument/2006/relationships/tags" Target="../tags/tag221.xml"/><Relationship Id="rId27" Type="http://schemas.openxmlformats.org/officeDocument/2006/relationships/tags" Target="../tags/tag220.xml"/><Relationship Id="rId26" Type="http://schemas.openxmlformats.org/officeDocument/2006/relationships/tags" Target="../tags/tag219.xml"/><Relationship Id="rId25" Type="http://schemas.openxmlformats.org/officeDocument/2006/relationships/tags" Target="../tags/tag218.xml"/><Relationship Id="rId24" Type="http://schemas.openxmlformats.org/officeDocument/2006/relationships/tags" Target="../tags/tag217.xml"/><Relationship Id="rId23" Type="http://schemas.openxmlformats.org/officeDocument/2006/relationships/tags" Target="../tags/tag216.xml"/><Relationship Id="rId22" Type="http://schemas.openxmlformats.org/officeDocument/2006/relationships/tags" Target="../tags/tag215.xml"/><Relationship Id="rId21" Type="http://schemas.openxmlformats.org/officeDocument/2006/relationships/tags" Target="../tags/tag214.xml"/><Relationship Id="rId20" Type="http://schemas.openxmlformats.org/officeDocument/2006/relationships/tags" Target="../tags/tag213.xml"/><Relationship Id="rId2" Type="http://schemas.openxmlformats.org/officeDocument/2006/relationships/image" Target="../media/image4.jpeg"/><Relationship Id="rId19" Type="http://schemas.openxmlformats.org/officeDocument/2006/relationships/tags" Target="../tags/tag212.xml"/><Relationship Id="rId18" Type="http://schemas.openxmlformats.org/officeDocument/2006/relationships/tags" Target="../tags/tag211.xml"/><Relationship Id="rId17" Type="http://schemas.openxmlformats.org/officeDocument/2006/relationships/tags" Target="../tags/tag210.xml"/><Relationship Id="rId16" Type="http://schemas.openxmlformats.org/officeDocument/2006/relationships/tags" Target="../tags/tag209.xml"/><Relationship Id="rId15" Type="http://schemas.openxmlformats.org/officeDocument/2006/relationships/tags" Target="../tags/tag208.xml"/><Relationship Id="rId14" Type="http://schemas.openxmlformats.org/officeDocument/2006/relationships/tags" Target="../tags/tag207.xml"/><Relationship Id="rId13" Type="http://schemas.openxmlformats.org/officeDocument/2006/relationships/tags" Target="../tags/tag206.xml"/><Relationship Id="rId12" Type="http://schemas.openxmlformats.org/officeDocument/2006/relationships/tags" Target="../tags/tag205.xml"/><Relationship Id="rId11" Type="http://schemas.openxmlformats.org/officeDocument/2006/relationships/tags" Target="../tags/tag204.xml"/><Relationship Id="rId10" Type="http://schemas.openxmlformats.org/officeDocument/2006/relationships/tags" Target="../tags/tag203.xml"/><Relationship Id="rId1" Type="http://schemas.openxmlformats.org/officeDocument/2006/relationships/tags" Target="../tags/tag197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231.xml"/><Relationship Id="rId8" Type="http://schemas.openxmlformats.org/officeDocument/2006/relationships/tags" Target="../tags/tag230.xml"/><Relationship Id="rId7" Type="http://schemas.openxmlformats.org/officeDocument/2006/relationships/tags" Target="../tags/tag229.xml"/><Relationship Id="rId6" Type="http://schemas.openxmlformats.org/officeDocument/2006/relationships/image" Target="../media/image6.png"/><Relationship Id="rId55" Type="http://schemas.openxmlformats.org/officeDocument/2006/relationships/slideLayout" Target="../slideLayouts/slideLayout8.xml"/><Relationship Id="rId54" Type="http://schemas.openxmlformats.org/officeDocument/2006/relationships/tags" Target="../tags/tag266.xml"/><Relationship Id="rId53" Type="http://schemas.openxmlformats.org/officeDocument/2006/relationships/tags" Target="../tags/tag265.xml"/><Relationship Id="rId52" Type="http://schemas.openxmlformats.org/officeDocument/2006/relationships/image" Target="../media/image23.svg"/><Relationship Id="rId51" Type="http://schemas.openxmlformats.org/officeDocument/2006/relationships/image" Target="../media/image22.png"/><Relationship Id="rId50" Type="http://schemas.openxmlformats.org/officeDocument/2006/relationships/tags" Target="../tags/tag264.xml"/><Relationship Id="rId5" Type="http://schemas.openxmlformats.org/officeDocument/2006/relationships/tags" Target="../tags/tag228.xml"/><Relationship Id="rId49" Type="http://schemas.openxmlformats.org/officeDocument/2006/relationships/image" Target="../media/image21.svg"/><Relationship Id="rId48" Type="http://schemas.openxmlformats.org/officeDocument/2006/relationships/image" Target="../media/image20.png"/><Relationship Id="rId47" Type="http://schemas.openxmlformats.org/officeDocument/2006/relationships/tags" Target="../tags/tag263.xml"/><Relationship Id="rId46" Type="http://schemas.openxmlformats.org/officeDocument/2006/relationships/tags" Target="../tags/tag262.xml"/><Relationship Id="rId45" Type="http://schemas.openxmlformats.org/officeDocument/2006/relationships/image" Target="../media/image19.svg"/><Relationship Id="rId44" Type="http://schemas.openxmlformats.org/officeDocument/2006/relationships/image" Target="../media/image18.png"/><Relationship Id="rId43" Type="http://schemas.openxmlformats.org/officeDocument/2006/relationships/tags" Target="../tags/tag261.xml"/><Relationship Id="rId42" Type="http://schemas.openxmlformats.org/officeDocument/2006/relationships/image" Target="../media/image17.svg"/><Relationship Id="rId41" Type="http://schemas.openxmlformats.org/officeDocument/2006/relationships/image" Target="../media/image16.png"/><Relationship Id="rId40" Type="http://schemas.openxmlformats.org/officeDocument/2006/relationships/tags" Target="../tags/tag260.xml"/><Relationship Id="rId4" Type="http://schemas.openxmlformats.org/officeDocument/2006/relationships/image" Target="../media/image5.png"/><Relationship Id="rId39" Type="http://schemas.openxmlformats.org/officeDocument/2006/relationships/tags" Target="../tags/tag259.xml"/><Relationship Id="rId38" Type="http://schemas.openxmlformats.org/officeDocument/2006/relationships/tags" Target="../tags/tag258.xml"/><Relationship Id="rId37" Type="http://schemas.openxmlformats.org/officeDocument/2006/relationships/image" Target="../media/image15.svg"/><Relationship Id="rId36" Type="http://schemas.openxmlformats.org/officeDocument/2006/relationships/image" Target="../media/image14.png"/><Relationship Id="rId35" Type="http://schemas.openxmlformats.org/officeDocument/2006/relationships/tags" Target="../tags/tag257.xml"/><Relationship Id="rId34" Type="http://schemas.openxmlformats.org/officeDocument/2006/relationships/tags" Target="../tags/tag256.xml"/><Relationship Id="rId33" Type="http://schemas.openxmlformats.org/officeDocument/2006/relationships/tags" Target="../tags/tag255.xml"/><Relationship Id="rId32" Type="http://schemas.openxmlformats.org/officeDocument/2006/relationships/tags" Target="../tags/tag254.xml"/><Relationship Id="rId31" Type="http://schemas.openxmlformats.org/officeDocument/2006/relationships/tags" Target="../tags/tag253.xml"/><Relationship Id="rId30" Type="http://schemas.openxmlformats.org/officeDocument/2006/relationships/tags" Target="../tags/tag252.xml"/><Relationship Id="rId3" Type="http://schemas.openxmlformats.org/officeDocument/2006/relationships/tags" Target="../tags/tag227.xml"/><Relationship Id="rId29" Type="http://schemas.openxmlformats.org/officeDocument/2006/relationships/tags" Target="../tags/tag251.xml"/><Relationship Id="rId28" Type="http://schemas.openxmlformats.org/officeDocument/2006/relationships/tags" Target="../tags/tag250.xml"/><Relationship Id="rId27" Type="http://schemas.openxmlformats.org/officeDocument/2006/relationships/tags" Target="../tags/tag249.xml"/><Relationship Id="rId26" Type="http://schemas.openxmlformats.org/officeDocument/2006/relationships/tags" Target="../tags/tag248.xml"/><Relationship Id="rId25" Type="http://schemas.openxmlformats.org/officeDocument/2006/relationships/tags" Target="../tags/tag247.xml"/><Relationship Id="rId24" Type="http://schemas.openxmlformats.org/officeDocument/2006/relationships/tags" Target="../tags/tag246.xml"/><Relationship Id="rId23" Type="http://schemas.openxmlformats.org/officeDocument/2006/relationships/tags" Target="../tags/tag245.xml"/><Relationship Id="rId22" Type="http://schemas.openxmlformats.org/officeDocument/2006/relationships/tags" Target="../tags/tag244.xml"/><Relationship Id="rId21" Type="http://schemas.openxmlformats.org/officeDocument/2006/relationships/tags" Target="../tags/tag243.xml"/><Relationship Id="rId20" Type="http://schemas.openxmlformats.org/officeDocument/2006/relationships/tags" Target="../tags/tag242.xml"/><Relationship Id="rId2" Type="http://schemas.openxmlformats.org/officeDocument/2006/relationships/image" Target="../media/image4.jpeg"/><Relationship Id="rId19" Type="http://schemas.openxmlformats.org/officeDocument/2006/relationships/tags" Target="../tags/tag241.xml"/><Relationship Id="rId18" Type="http://schemas.openxmlformats.org/officeDocument/2006/relationships/tags" Target="../tags/tag240.xml"/><Relationship Id="rId17" Type="http://schemas.openxmlformats.org/officeDocument/2006/relationships/tags" Target="../tags/tag239.xml"/><Relationship Id="rId16" Type="http://schemas.openxmlformats.org/officeDocument/2006/relationships/tags" Target="../tags/tag238.xml"/><Relationship Id="rId15" Type="http://schemas.openxmlformats.org/officeDocument/2006/relationships/tags" Target="../tags/tag237.xml"/><Relationship Id="rId14" Type="http://schemas.openxmlformats.org/officeDocument/2006/relationships/tags" Target="../tags/tag236.xml"/><Relationship Id="rId13" Type="http://schemas.openxmlformats.org/officeDocument/2006/relationships/tags" Target="../tags/tag235.xml"/><Relationship Id="rId12" Type="http://schemas.openxmlformats.org/officeDocument/2006/relationships/tags" Target="../tags/tag234.xml"/><Relationship Id="rId11" Type="http://schemas.openxmlformats.org/officeDocument/2006/relationships/tags" Target="../tags/tag233.xml"/><Relationship Id="rId10" Type="http://schemas.openxmlformats.org/officeDocument/2006/relationships/tags" Target="../tags/tag232.xml"/><Relationship Id="rId1" Type="http://schemas.openxmlformats.org/officeDocument/2006/relationships/tags" Target="../tags/tag226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272.xml"/><Relationship Id="rId8" Type="http://schemas.openxmlformats.org/officeDocument/2006/relationships/tags" Target="../tags/tag271.xml"/><Relationship Id="rId7" Type="http://schemas.openxmlformats.org/officeDocument/2006/relationships/tags" Target="../tags/tag270.xml"/><Relationship Id="rId6" Type="http://schemas.openxmlformats.org/officeDocument/2006/relationships/image" Target="../media/image6.png"/><Relationship Id="rId5" Type="http://schemas.openxmlformats.org/officeDocument/2006/relationships/tags" Target="../tags/tag269.xml"/><Relationship Id="rId4" Type="http://schemas.openxmlformats.org/officeDocument/2006/relationships/image" Target="../media/image5.png"/><Relationship Id="rId3" Type="http://schemas.openxmlformats.org/officeDocument/2006/relationships/tags" Target="../tags/tag268.xml"/><Relationship Id="rId21" Type="http://schemas.openxmlformats.org/officeDocument/2006/relationships/slideLayout" Target="../slideLayouts/slideLayout8.xml"/><Relationship Id="rId20" Type="http://schemas.openxmlformats.org/officeDocument/2006/relationships/tags" Target="../tags/tag279.xml"/><Relationship Id="rId2" Type="http://schemas.openxmlformats.org/officeDocument/2006/relationships/image" Target="../media/image4.jpeg"/><Relationship Id="rId19" Type="http://schemas.openxmlformats.org/officeDocument/2006/relationships/tags" Target="../tags/tag278.xml"/><Relationship Id="rId18" Type="http://schemas.openxmlformats.org/officeDocument/2006/relationships/image" Target="../media/image27.svg"/><Relationship Id="rId17" Type="http://schemas.openxmlformats.org/officeDocument/2006/relationships/image" Target="../media/image26.png"/><Relationship Id="rId16" Type="http://schemas.openxmlformats.org/officeDocument/2006/relationships/tags" Target="../tags/tag277.xml"/><Relationship Id="rId15" Type="http://schemas.openxmlformats.org/officeDocument/2006/relationships/tags" Target="../tags/tag276.xml"/><Relationship Id="rId14" Type="http://schemas.openxmlformats.org/officeDocument/2006/relationships/tags" Target="../tags/tag275.xml"/><Relationship Id="rId13" Type="http://schemas.openxmlformats.org/officeDocument/2006/relationships/image" Target="../media/image25.svg"/><Relationship Id="rId12" Type="http://schemas.openxmlformats.org/officeDocument/2006/relationships/image" Target="../media/image24.png"/><Relationship Id="rId11" Type="http://schemas.openxmlformats.org/officeDocument/2006/relationships/tags" Target="../tags/tag274.xml"/><Relationship Id="rId10" Type="http://schemas.openxmlformats.org/officeDocument/2006/relationships/tags" Target="../tags/tag273.xml"/><Relationship Id="rId1" Type="http://schemas.openxmlformats.org/officeDocument/2006/relationships/tags" Target="../tags/tag267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285.xml"/><Relationship Id="rId8" Type="http://schemas.openxmlformats.org/officeDocument/2006/relationships/tags" Target="../tags/tag284.xml"/><Relationship Id="rId7" Type="http://schemas.openxmlformats.org/officeDocument/2006/relationships/tags" Target="../tags/tag283.xml"/><Relationship Id="rId6" Type="http://schemas.openxmlformats.org/officeDocument/2006/relationships/image" Target="../media/image6.png"/><Relationship Id="rId5" Type="http://schemas.openxmlformats.org/officeDocument/2006/relationships/tags" Target="../tags/tag282.xml"/><Relationship Id="rId4" Type="http://schemas.openxmlformats.org/officeDocument/2006/relationships/image" Target="../media/image5.png"/><Relationship Id="rId3" Type="http://schemas.openxmlformats.org/officeDocument/2006/relationships/tags" Target="../tags/tag281.xml"/><Relationship Id="rId21" Type="http://schemas.openxmlformats.org/officeDocument/2006/relationships/slideLayout" Target="../slideLayouts/slideLayout8.xml"/><Relationship Id="rId20" Type="http://schemas.openxmlformats.org/officeDocument/2006/relationships/tags" Target="../tags/tag296.xml"/><Relationship Id="rId2" Type="http://schemas.openxmlformats.org/officeDocument/2006/relationships/image" Target="../media/image4.jpeg"/><Relationship Id="rId19" Type="http://schemas.openxmlformats.org/officeDocument/2006/relationships/tags" Target="../tags/tag295.xml"/><Relationship Id="rId18" Type="http://schemas.openxmlformats.org/officeDocument/2006/relationships/tags" Target="../tags/tag294.xml"/><Relationship Id="rId17" Type="http://schemas.openxmlformats.org/officeDocument/2006/relationships/tags" Target="../tags/tag293.xml"/><Relationship Id="rId16" Type="http://schemas.openxmlformats.org/officeDocument/2006/relationships/tags" Target="../tags/tag292.xml"/><Relationship Id="rId15" Type="http://schemas.openxmlformats.org/officeDocument/2006/relationships/tags" Target="../tags/tag291.xml"/><Relationship Id="rId14" Type="http://schemas.openxmlformats.org/officeDocument/2006/relationships/tags" Target="../tags/tag290.xml"/><Relationship Id="rId13" Type="http://schemas.openxmlformats.org/officeDocument/2006/relationships/tags" Target="../tags/tag289.xml"/><Relationship Id="rId12" Type="http://schemas.openxmlformats.org/officeDocument/2006/relationships/tags" Target="../tags/tag288.xml"/><Relationship Id="rId11" Type="http://schemas.openxmlformats.org/officeDocument/2006/relationships/tags" Target="../tags/tag287.xml"/><Relationship Id="rId10" Type="http://schemas.openxmlformats.org/officeDocument/2006/relationships/tags" Target="../tags/tag286.xml"/><Relationship Id="rId1" Type="http://schemas.openxmlformats.org/officeDocument/2006/relationships/tags" Target="../tags/tag280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302.xml"/><Relationship Id="rId8" Type="http://schemas.openxmlformats.org/officeDocument/2006/relationships/tags" Target="../tags/tag301.xml"/><Relationship Id="rId7" Type="http://schemas.openxmlformats.org/officeDocument/2006/relationships/tags" Target="../tags/tag300.xml"/><Relationship Id="rId6" Type="http://schemas.openxmlformats.org/officeDocument/2006/relationships/image" Target="../media/image6.png"/><Relationship Id="rId5" Type="http://schemas.openxmlformats.org/officeDocument/2006/relationships/tags" Target="../tags/tag299.xml"/><Relationship Id="rId4" Type="http://schemas.openxmlformats.org/officeDocument/2006/relationships/image" Target="../media/image5.png"/><Relationship Id="rId3" Type="http://schemas.openxmlformats.org/officeDocument/2006/relationships/tags" Target="../tags/tag298.xml"/><Relationship Id="rId28" Type="http://schemas.openxmlformats.org/officeDocument/2006/relationships/notesSlide" Target="../notesSlides/notesSlide1.xml"/><Relationship Id="rId27" Type="http://schemas.openxmlformats.org/officeDocument/2006/relationships/slideLayout" Target="../slideLayouts/slideLayout8.xml"/><Relationship Id="rId26" Type="http://schemas.openxmlformats.org/officeDocument/2006/relationships/tags" Target="../tags/tag319.xml"/><Relationship Id="rId25" Type="http://schemas.openxmlformats.org/officeDocument/2006/relationships/tags" Target="../tags/tag318.xml"/><Relationship Id="rId24" Type="http://schemas.openxmlformats.org/officeDocument/2006/relationships/tags" Target="../tags/tag317.xml"/><Relationship Id="rId23" Type="http://schemas.openxmlformats.org/officeDocument/2006/relationships/tags" Target="../tags/tag316.xml"/><Relationship Id="rId22" Type="http://schemas.openxmlformats.org/officeDocument/2006/relationships/tags" Target="../tags/tag315.xml"/><Relationship Id="rId21" Type="http://schemas.openxmlformats.org/officeDocument/2006/relationships/tags" Target="../tags/tag314.xml"/><Relationship Id="rId20" Type="http://schemas.openxmlformats.org/officeDocument/2006/relationships/tags" Target="../tags/tag313.xml"/><Relationship Id="rId2" Type="http://schemas.openxmlformats.org/officeDocument/2006/relationships/image" Target="../media/image4.jpeg"/><Relationship Id="rId19" Type="http://schemas.openxmlformats.org/officeDocument/2006/relationships/tags" Target="../tags/tag312.xml"/><Relationship Id="rId18" Type="http://schemas.openxmlformats.org/officeDocument/2006/relationships/tags" Target="../tags/tag311.xml"/><Relationship Id="rId17" Type="http://schemas.openxmlformats.org/officeDocument/2006/relationships/tags" Target="../tags/tag310.xml"/><Relationship Id="rId16" Type="http://schemas.openxmlformats.org/officeDocument/2006/relationships/tags" Target="../tags/tag309.xml"/><Relationship Id="rId15" Type="http://schemas.openxmlformats.org/officeDocument/2006/relationships/tags" Target="../tags/tag308.xml"/><Relationship Id="rId14" Type="http://schemas.openxmlformats.org/officeDocument/2006/relationships/tags" Target="../tags/tag307.xml"/><Relationship Id="rId13" Type="http://schemas.openxmlformats.org/officeDocument/2006/relationships/tags" Target="../tags/tag306.xml"/><Relationship Id="rId12" Type="http://schemas.openxmlformats.org/officeDocument/2006/relationships/tags" Target="../tags/tag305.xml"/><Relationship Id="rId11" Type="http://schemas.openxmlformats.org/officeDocument/2006/relationships/tags" Target="../tags/tag304.xml"/><Relationship Id="rId10" Type="http://schemas.openxmlformats.org/officeDocument/2006/relationships/tags" Target="../tags/tag303.xml"/><Relationship Id="rId1" Type="http://schemas.openxmlformats.org/officeDocument/2006/relationships/tags" Target="../tags/tag297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325.xml"/><Relationship Id="rId8" Type="http://schemas.openxmlformats.org/officeDocument/2006/relationships/tags" Target="../tags/tag324.xml"/><Relationship Id="rId7" Type="http://schemas.openxmlformats.org/officeDocument/2006/relationships/tags" Target="../tags/tag323.xml"/><Relationship Id="rId6" Type="http://schemas.openxmlformats.org/officeDocument/2006/relationships/image" Target="../media/image6.png"/><Relationship Id="rId5" Type="http://schemas.openxmlformats.org/officeDocument/2006/relationships/tags" Target="../tags/tag322.xml"/><Relationship Id="rId4" Type="http://schemas.openxmlformats.org/officeDocument/2006/relationships/image" Target="../media/image5.png"/><Relationship Id="rId3" Type="http://schemas.openxmlformats.org/officeDocument/2006/relationships/tags" Target="../tags/tag321.xml"/><Relationship Id="rId28" Type="http://schemas.openxmlformats.org/officeDocument/2006/relationships/notesSlide" Target="../notesSlides/notesSlide2.xml"/><Relationship Id="rId27" Type="http://schemas.openxmlformats.org/officeDocument/2006/relationships/slideLayout" Target="../slideLayouts/slideLayout8.xml"/><Relationship Id="rId26" Type="http://schemas.openxmlformats.org/officeDocument/2006/relationships/tags" Target="../tags/tag342.xml"/><Relationship Id="rId25" Type="http://schemas.openxmlformats.org/officeDocument/2006/relationships/tags" Target="../tags/tag341.xml"/><Relationship Id="rId24" Type="http://schemas.openxmlformats.org/officeDocument/2006/relationships/tags" Target="../tags/tag340.xml"/><Relationship Id="rId23" Type="http://schemas.openxmlformats.org/officeDocument/2006/relationships/tags" Target="../tags/tag339.xml"/><Relationship Id="rId22" Type="http://schemas.openxmlformats.org/officeDocument/2006/relationships/tags" Target="../tags/tag338.xml"/><Relationship Id="rId21" Type="http://schemas.openxmlformats.org/officeDocument/2006/relationships/tags" Target="../tags/tag337.xml"/><Relationship Id="rId20" Type="http://schemas.openxmlformats.org/officeDocument/2006/relationships/tags" Target="../tags/tag336.xml"/><Relationship Id="rId2" Type="http://schemas.openxmlformats.org/officeDocument/2006/relationships/image" Target="../media/image4.jpeg"/><Relationship Id="rId19" Type="http://schemas.openxmlformats.org/officeDocument/2006/relationships/tags" Target="../tags/tag335.xml"/><Relationship Id="rId18" Type="http://schemas.openxmlformats.org/officeDocument/2006/relationships/tags" Target="../tags/tag334.xml"/><Relationship Id="rId17" Type="http://schemas.openxmlformats.org/officeDocument/2006/relationships/tags" Target="../tags/tag333.xml"/><Relationship Id="rId16" Type="http://schemas.openxmlformats.org/officeDocument/2006/relationships/tags" Target="../tags/tag332.xml"/><Relationship Id="rId15" Type="http://schemas.openxmlformats.org/officeDocument/2006/relationships/tags" Target="../tags/tag331.xml"/><Relationship Id="rId14" Type="http://schemas.openxmlformats.org/officeDocument/2006/relationships/tags" Target="../tags/tag330.xml"/><Relationship Id="rId13" Type="http://schemas.openxmlformats.org/officeDocument/2006/relationships/tags" Target="../tags/tag329.xml"/><Relationship Id="rId12" Type="http://schemas.openxmlformats.org/officeDocument/2006/relationships/tags" Target="../tags/tag328.xml"/><Relationship Id="rId11" Type="http://schemas.openxmlformats.org/officeDocument/2006/relationships/tags" Target="../tags/tag327.xml"/><Relationship Id="rId10" Type="http://schemas.openxmlformats.org/officeDocument/2006/relationships/tags" Target="../tags/tag326.xml"/><Relationship Id="rId1" Type="http://schemas.openxmlformats.org/officeDocument/2006/relationships/tags" Target="../tags/tag320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tags" Target="../tags/tag351.xml"/><Relationship Id="rId8" Type="http://schemas.openxmlformats.org/officeDocument/2006/relationships/tags" Target="../tags/tag350.xml"/><Relationship Id="rId7" Type="http://schemas.openxmlformats.org/officeDocument/2006/relationships/tags" Target="../tags/tag349.xml"/><Relationship Id="rId6" Type="http://schemas.openxmlformats.org/officeDocument/2006/relationships/tags" Target="../tags/tag348.xml"/><Relationship Id="rId5" Type="http://schemas.openxmlformats.org/officeDocument/2006/relationships/tags" Target="../tags/tag347.xml"/><Relationship Id="rId4" Type="http://schemas.openxmlformats.org/officeDocument/2006/relationships/tags" Target="../tags/tag346.xml"/><Relationship Id="rId39" Type="http://schemas.openxmlformats.org/officeDocument/2006/relationships/slideLayout" Target="../slideLayouts/slideLayout7.xml"/><Relationship Id="rId38" Type="http://schemas.openxmlformats.org/officeDocument/2006/relationships/tags" Target="../tags/tag380.xml"/><Relationship Id="rId37" Type="http://schemas.openxmlformats.org/officeDocument/2006/relationships/tags" Target="../tags/tag379.xml"/><Relationship Id="rId36" Type="http://schemas.openxmlformats.org/officeDocument/2006/relationships/tags" Target="../tags/tag378.xml"/><Relationship Id="rId35" Type="http://schemas.openxmlformats.org/officeDocument/2006/relationships/tags" Target="../tags/tag377.xml"/><Relationship Id="rId34" Type="http://schemas.openxmlformats.org/officeDocument/2006/relationships/tags" Target="../tags/tag376.xml"/><Relationship Id="rId33" Type="http://schemas.openxmlformats.org/officeDocument/2006/relationships/tags" Target="../tags/tag375.xml"/><Relationship Id="rId32" Type="http://schemas.openxmlformats.org/officeDocument/2006/relationships/tags" Target="../tags/tag374.xml"/><Relationship Id="rId31" Type="http://schemas.openxmlformats.org/officeDocument/2006/relationships/tags" Target="../tags/tag373.xml"/><Relationship Id="rId30" Type="http://schemas.openxmlformats.org/officeDocument/2006/relationships/tags" Target="../tags/tag372.xml"/><Relationship Id="rId3" Type="http://schemas.openxmlformats.org/officeDocument/2006/relationships/tags" Target="../tags/tag345.xml"/><Relationship Id="rId29" Type="http://schemas.openxmlformats.org/officeDocument/2006/relationships/tags" Target="../tags/tag371.xml"/><Relationship Id="rId28" Type="http://schemas.openxmlformats.org/officeDocument/2006/relationships/tags" Target="../tags/tag370.xml"/><Relationship Id="rId27" Type="http://schemas.openxmlformats.org/officeDocument/2006/relationships/tags" Target="../tags/tag369.xml"/><Relationship Id="rId26" Type="http://schemas.openxmlformats.org/officeDocument/2006/relationships/tags" Target="../tags/tag368.xml"/><Relationship Id="rId25" Type="http://schemas.openxmlformats.org/officeDocument/2006/relationships/tags" Target="../tags/tag367.xml"/><Relationship Id="rId24" Type="http://schemas.openxmlformats.org/officeDocument/2006/relationships/tags" Target="../tags/tag366.xml"/><Relationship Id="rId23" Type="http://schemas.openxmlformats.org/officeDocument/2006/relationships/tags" Target="../tags/tag365.xml"/><Relationship Id="rId22" Type="http://schemas.openxmlformats.org/officeDocument/2006/relationships/tags" Target="../tags/tag364.xml"/><Relationship Id="rId21" Type="http://schemas.openxmlformats.org/officeDocument/2006/relationships/tags" Target="../tags/tag363.xml"/><Relationship Id="rId20" Type="http://schemas.openxmlformats.org/officeDocument/2006/relationships/tags" Target="../tags/tag362.xml"/><Relationship Id="rId2" Type="http://schemas.openxmlformats.org/officeDocument/2006/relationships/tags" Target="../tags/tag344.xml"/><Relationship Id="rId19" Type="http://schemas.openxmlformats.org/officeDocument/2006/relationships/tags" Target="../tags/tag361.xml"/><Relationship Id="rId18" Type="http://schemas.openxmlformats.org/officeDocument/2006/relationships/tags" Target="../tags/tag360.xml"/><Relationship Id="rId17" Type="http://schemas.openxmlformats.org/officeDocument/2006/relationships/tags" Target="../tags/tag359.xml"/><Relationship Id="rId16" Type="http://schemas.openxmlformats.org/officeDocument/2006/relationships/tags" Target="../tags/tag358.xml"/><Relationship Id="rId15" Type="http://schemas.openxmlformats.org/officeDocument/2006/relationships/tags" Target="../tags/tag357.xml"/><Relationship Id="rId14" Type="http://schemas.openxmlformats.org/officeDocument/2006/relationships/tags" Target="../tags/tag356.xml"/><Relationship Id="rId13" Type="http://schemas.openxmlformats.org/officeDocument/2006/relationships/tags" Target="../tags/tag355.xml"/><Relationship Id="rId12" Type="http://schemas.openxmlformats.org/officeDocument/2006/relationships/tags" Target="../tags/tag354.xml"/><Relationship Id="rId11" Type="http://schemas.openxmlformats.org/officeDocument/2006/relationships/tags" Target="../tags/tag353.xml"/><Relationship Id="rId10" Type="http://schemas.openxmlformats.org/officeDocument/2006/relationships/tags" Target="../tags/tag352.xml"/><Relationship Id="rId1" Type="http://schemas.openxmlformats.org/officeDocument/2006/relationships/tags" Target="../tags/tag34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>
            <p:custDataLst>
              <p:tags r:id="rId1"/>
            </p:custDataLst>
          </p:nvPr>
        </p:nvGrpSpPr>
        <p:grpSpPr>
          <a:xfrm>
            <a:off x="4758689" y="730189"/>
            <a:ext cx="424815" cy="93345"/>
            <a:chOff x="2186" y="2928"/>
            <a:chExt cx="892" cy="196"/>
          </a:xfrm>
        </p:grpSpPr>
        <p:sp>
          <p:nvSpPr>
            <p:cNvPr id="25" name="椭圆 24"/>
            <p:cNvSpPr/>
            <p:nvPr>
              <p:custDataLst>
                <p:tags r:id="rId2"/>
              </p:custDataLst>
            </p:nvPr>
          </p:nvSpPr>
          <p:spPr>
            <a:xfrm>
              <a:off x="2186" y="2932"/>
              <a:ext cx="188" cy="188"/>
            </a:xfrm>
            <a:prstGeom prst="ellipse">
              <a:avLst/>
            </a:prstGeom>
            <a:noFill/>
            <a:ln>
              <a:solidFill>
                <a:schemeClr val="dk1">
                  <a:lumMod val="65000"/>
                  <a:lumOff val="3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rmAutofit/>
            </a:bodyPr>
            <a:p>
              <a:pPr algn="ctr"/>
              <a:endParaRPr lang="zh-CN" altLang="en-US" sz="1350">
                <a:solidFill>
                  <a:schemeClr val="lt1"/>
                </a:solidFill>
                <a:latin typeface="Times New Roman" panose="02020603050405020304" charset="0"/>
                <a:ea typeface="汉仪楷体S" panose="00020600040101010101" charset="-122"/>
                <a:cs typeface="汉仪楷体S" panose="00020600040101010101" charset="-122"/>
              </a:endParaRPr>
            </a:p>
          </p:txBody>
        </p:sp>
        <p:sp>
          <p:nvSpPr>
            <p:cNvPr id="26" name="椭圆 25"/>
            <p:cNvSpPr/>
            <p:nvPr>
              <p:custDataLst>
                <p:tags r:id="rId3"/>
              </p:custDataLst>
            </p:nvPr>
          </p:nvSpPr>
          <p:spPr>
            <a:xfrm>
              <a:off x="2538" y="2928"/>
              <a:ext cx="188" cy="188"/>
            </a:xfrm>
            <a:prstGeom prst="ellipse">
              <a:avLst/>
            </a:prstGeom>
            <a:noFill/>
            <a:ln>
              <a:solidFill>
                <a:schemeClr val="dk1">
                  <a:lumMod val="65000"/>
                  <a:lumOff val="3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rmAutofit/>
            </a:bodyPr>
            <a:p>
              <a:pPr algn="ctr"/>
              <a:endParaRPr lang="zh-CN" altLang="en-US" sz="1350">
                <a:solidFill>
                  <a:schemeClr val="lt1"/>
                </a:solidFill>
                <a:latin typeface="Times New Roman" panose="02020603050405020304" charset="0"/>
                <a:ea typeface="汉仪楷体S" panose="00020600040101010101" charset="-122"/>
                <a:cs typeface="汉仪楷体S" panose="00020600040101010101" charset="-122"/>
              </a:endParaRPr>
            </a:p>
          </p:txBody>
        </p:sp>
        <p:sp>
          <p:nvSpPr>
            <p:cNvPr id="27" name="椭圆 26"/>
            <p:cNvSpPr/>
            <p:nvPr>
              <p:custDataLst>
                <p:tags r:id="rId4"/>
              </p:custDataLst>
            </p:nvPr>
          </p:nvSpPr>
          <p:spPr>
            <a:xfrm>
              <a:off x="2890" y="2936"/>
              <a:ext cx="188" cy="188"/>
            </a:xfrm>
            <a:prstGeom prst="ellipse">
              <a:avLst/>
            </a:prstGeom>
            <a:noFill/>
            <a:ln>
              <a:solidFill>
                <a:schemeClr val="dk1">
                  <a:lumMod val="65000"/>
                  <a:lumOff val="3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rmAutofit/>
            </a:bodyPr>
            <a:p>
              <a:pPr algn="ctr"/>
              <a:endParaRPr lang="zh-CN" altLang="en-US" sz="1350" dirty="0">
                <a:solidFill>
                  <a:schemeClr val="lt1"/>
                </a:solidFill>
                <a:latin typeface="Times New Roman" panose="02020603050405020304" charset="0"/>
                <a:ea typeface="汉仪楷体S" panose="00020600040101010101" charset="-122"/>
                <a:cs typeface="汉仪楷体S" panose="00020600040101010101" charset="-122"/>
              </a:endParaRPr>
            </a:p>
          </p:txBody>
        </p:sp>
      </p:grpSp>
      <p:sp>
        <p:nvSpPr>
          <p:cNvPr id="6" name="标题 5"/>
          <p:cNvSpPr/>
          <p:nvPr>
            <p:ph type="ctrTitle" idx="2"/>
            <p:custDataLst>
              <p:tags r:id="rId5"/>
            </p:custDataLst>
          </p:nvPr>
        </p:nvSpPr>
        <p:spPr/>
        <p:txBody>
          <a:bodyPr/>
          <a:p>
            <a:pPr marL="0" indent="0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sz="4400">
                <a:solidFill>
                  <a:schemeClr val="accent1"/>
                </a:solidFill>
              </a:rPr>
              <a:t>大语言模型在数学建模中的应用与实践</a:t>
            </a:r>
            <a:endParaRPr sz="4400">
              <a:solidFill>
                <a:schemeClr val="accent1"/>
              </a:solidFill>
            </a:endParaRPr>
          </a:p>
        </p:txBody>
      </p:sp>
      <p:sp>
        <p:nvSpPr>
          <p:cNvPr id="8" name="文本占位符 7"/>
          <p:cNvSpPr/>
          <p:nvPr>
            <p:ph type="body" idx="4"/>
            <p:custDataLst>
              <p:tags r:id="rId6"/>
            </p:custDataLst>
          </p:nvPr>
        </p:nvSpPr>
        <p:spPr/>
        <p:txBody>
          <a:bodyPr>
            <a:noAutofit/>
          </a:bodyPr>
          <a:p>
            <a:r>
              <a:rPr lang="zh-CN" altLang="en-US" sz="1800">
                <a:solidFill>
                  <a:schemeClr val="lt1"/>
                </a:solidFill>
              </a:rPr>
              <a:t>王彦</a:t>
            </a:r>
            <a:endParaRPr lang="zh-CN" altLang="en-US" sz="1800">
              <a:solidFill>
                <a:schemeClr val="lt1"/>
              </a:solidFill>
            </a:endParaRPr>
          </a:p>
          <a:p>
            <a:r>
              <a:rPr lang="zh-CN" altLang="en-US" sz="1800">
                <a:solidFill>
                  <a:schemeClr val="lt1"/>
                </a:solidFill>
              </a:rPr>
              <a:t>物理与电子信息学院</a:t>
            </a:r>
            <a:endParaRPr lang="zh-CN" altLang="en-US" sz="1800">
              <a:solidFill>
                <a:schemeClr val="lt1"/>
              </a:solidFill>
            </a:endParaRPr>
          </a:p>
          <a:p>
            <a:r>
              <a:rPr lang="en-US" altLang="zh-CN" sz="1800">
                <a:solidFill>
                  <a:schemeClr val="lt1"/>
                </a:solidFill>
              </a:rPr>
              <a:t>2025-5-13</a:t>
            </a:r>
            <a:endParaRPr lang="en-US" altLang="zh-CN" sz="1800">
              <a:solidFill>
                <a:schemeClr val="lt1"/>
              </a:solidFill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未标题-1_画板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-238"/>
            <a:ext cx="9144000" cy="5143500"/>
          </a:xfrm>
          <a:prstGeom prst="rect">
            <a:avLst/>
          </a:prstGeom>
        </p:spPr>
      </p:pic>
      <p:pic>
        <p:nvPicPr>
          <p:cNvPr id="8" name="图片 7" descr="未标题-2.1_画板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rcRect r="82114" b="70862"/>
          <a:stretch>
            <a:fillRect/>
          </a:stretch>
        </p:blipFill>
        <p:spPr>
          <a:xfrm>
            <a:off x="1905" y="0"/>
            <a:ext cx="1644789" cy="1506845"/>
          </a:xfrm>
          <a:prstGeom prst="rect">
            <a:avLst/>
          </a:prstGeom>
        </p:spPr>
      </p:pic>
      <p:pic>
        <p:nvPicPr>
          <p:cNvPr id="4" name="图片 3" descr="2.6_画板 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rcRect l="81818" t="63657" b="7206"/>
          <a:stretch>
            <a:fillRect/>
          </a:stretch>
        </p:blipFill>
        <p:spPr>
          <a:xfrm>
            <a:off x="7484745" y="3646925"/>
            <a:ext cx="1661159" cy="1496566"/>
          </a:xfrm>
          <a:prstGeom prst="rect">
            <a:avLst/>
          </a:prstGeom>
        </p:spPr>
      </p:pic>
      <p:sp>
        <p:nvSpPr>
          <p:cNvPr id="2" name="燕尾形箭头 2"/>
          <p:cNvSpPr/>
          <p:nvPr>
            <p:custDataLst>
              <p:tags r:id="rId7"/>
            </p:custDataLst>
          </p:nvPr>
        </p:nvSpPr>
        <p:spPr>
          <a:xfrm>
            <a:off x="1884283" y="2468647"/>
            <a:ext cx="1604646" cy="947848"/>
          </a:xfrm>
          <a:prstGeom prst="notchedRightArrow">
            <a:avLst/>
          </a:prstGeom>
          <a:gradFill>
            <a:gsLst>
              <a:gs pos="1600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alpha val="100000"/>
                </a:schemeClr>
              </a:gs>
            </a:gsLst>
            <a:lin ang="0" scaled="0"/>
          </a:gradFill>
          <a:ln>
            <a:noFill/>
          </a:ln>
          <a:effectLst>
            <a:outerShdw blurRad="63500" dist="63500" dir="2700000" algn="tl" rotWithShape="0">
              <a:schemeClr val="accent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none" lIns="144145" tIns="71755" rIns="71755" bIns="36195" numCol="1" spcCol="0" rtlCol="0" fromWordArt="0" anchor="ctr" anchorCtr="0" forceAA="0" compatLnSpc="1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  <a:buClrTx/>
              <a:buSzTx/>
              <a:buFontTx/>
            </a:pPr>
            <a:r>
              <a:rPr lang="en-US" altLang="zh-CN" sz="2000" b="1">
                <a:solidFill>
                  <a:srgbClr val="FFFFFF"/>
                </a:solidFill>
                <a:latin typeface="汉仪楷体S" panose="00020600040101010101" charset="-122"/>
                <a:ea typeface="汉仪楷体S" panose="00020600040101010101" charset="-122"/>
                <a:cs typeface="+mn-ea"/>
                <a:sym typeface="+mn-ea"/>
              </a:rPr>
              <a:t>01</a:t>
            </a:r>
            <a:endParaRPr lang="en-US" altLang="zh-CN" sz="2000" b="1">
              <a:solidFill>
                <a:srgbClr val="FFFFFF"/>
              </a:solidFill>
              <a:latin typeface="汉仪楷体S" panose="00020600040101010101" charset="-122"/>
              <a:ea typeface="汉仪楷体S" panose="00020600040101010101" charset="-122"/>
              <a:cs typeface="+mn-ea"/>
              <a:sym typeface="+mn-ea"/>
            </a:endParaRPr>
          </a:p>
        </p:txBody>
      </p:sp>
      <p:sp>
        <p:nvSpPr>
          <p:cNvPr id="5" name="燕尾形箭头 3"/>
          <p:cNvSpPr/>
          <p:nvPr>
            <p:custDataLst>
              <p:tags r:id="rId8"/>
            </p:custDataLst>
          </p:nvPr>
        </p:nvSpPr>
        <p:spPr>
          <a:xfrm>
            <a:off x="3459779" y="2468647"/>
            <a:ext cx="1604646" cy="947848"/>
          </a:xfrm>
          <a:prstGeom prst="notchedRightArrow">
            <a:avLst/>
          </a:prstGeom>
          <a:gradFill>
            <a:gsLst>
              <a:gs pos="16000">
                <a:schemeClr val="accent4">
                  <a:lumMod val="60000"/>
                  <a:lumOff val="40000"/>
                </a:schemeClr>
              </a:gs>
              <a:gs pos="100000">
                <a:schemeClr val="accent4"/>
              </a:gs>
            </a:gsLst>
            <a:lin ang="0" scaled="0"/>
          </a:gradFill>
          <a:ln>
            <a:noFill/>
          </a:ln>
          <a:effectLst>
            <a:outerShdw blurRad="63500" dist="63500" dir="2700000" algn="tl" rotWithShape="0">
              <a:schemeClr val="accent4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none" lIns="144145" tIns="71755" rIns="71755" bIns="36195" numCol="1" spcCol="0" rtlCol="0" fromWordArt="0" anchor="ctr" anchorCtr="0" forceAA="0" compatLnSpc="1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  <a:buClrTx/>
              <a:buSzTx/>
              <a:buFontTx/>
            </a:pPr>
            <a:r>
              <a:rPr lang="en-US" altLang="zh-CN" sz="2000" b="1">
                <a:solidFill>
                  <a:srgbClr val="FFFFFF"/>
                </a:solidFill>
                <a:latin typeface="汉仪楷体S" panose="00020600040101010101" charset="-122"/>
                <a:ea typeface="汉仪楷体S" panose="00020600040101010101" charset="-122"/>
                <a:cs typeface="+mn-ea"/>
                <a:sym typeface="+mn-ea"/>
              </a:rPr>
              <a:t>02</a:t>
            </a:r>
            <a:endParaRPr lang="en-US" altLang="zh-CN" sz="2000" b="1">
              <a:solidFill>
                <a:srgbClr val="FFFFFF"/>
              </a:solidFill>
              <a:latin typeface="汉仪楷体S" panose="00020600040101010101" charset="-122"/>
              <a:ea typeface="汉仪楷体S" panose="00020600040101010101" charset="-122"/>
              <a:cs typeface="+mn-ea"/>
              <a:sym typeface="+mn-ea"/>
            </a:endParaRPr>
          </a:p>
        </p:txBody>
      </p:sp>
      <p:sp>
        <p:nvSpPr>
          <p:cNvPr id="6" name="矩形 14"/>
          <p:cNvSpPr/>
          <p:nvPr>
            <p:custDataLst>
              <p:tags r:id="rId9"/>
            </p:custDataLst>
          </p:nvPr>
        </p:nvSpPr>
        <p:spPr>
          <a:xfrm>
            <a:off x="2119765" y="1159150"/>
            <a:ext cx="2467776" cy="588477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1600" b="1" dirty="0">
                <a:solidFill>
                  <a:schemeClr val="lt1"/>
                </a:solidFill>
                <a:latin typeface="汉仪劲楷简" panose="00020600040101010101" charset="-122"/>
                <a:ea typeface="汉仪劲楷简" panose="00020600040101010101" charset="-122"/>
                <a:cs typeface="汉仪劲楷简" panose="00020600040101010101" charset="-122"/>
                <a:sym typeface="+mn-ea"/>
              </a:rPr>
              <a:t>明确LLM的角色定位与人的关键作用：</a:t>
            </a:r>
            <a:endParaRPr lang="zh-CN" altLang="en-US" sz="1600" b="1" dirty="0">
              <a:solidFill>
                <a:schemeClr val="lt1"/>
              </a:solidFill>
              <a:latin typeface="汉仪劲楷简" panose="00020600040101010101" charset="-122"/>
              <a:ea typeface="汉仪劲楷简" panose="00020600040101010101" charset="-122"/>
              <a:cs typeface="汉仪劲楷简" panose="00020600040101010101" charset="-122"/>
              <a:sym typeface="+mn-ea"/>
            </a:endParaRPr>
          </a:p>
        </p:txBody>
      </p:sp>
      <p:sp>
        <p:nvSpPr>
          <p:cNvPr id="16" name="矩形 15"/>
          <p:cNvSpPr/>
          <p:nvPr>
            <p:custDataLst>
              <p:tags r:id="rId10"/>
            </p:custDataLst>
          </p:nvPr>
        </p:nvSpPr>
        <p:spPr>
          <a:xfrm>
            <a:off x="2119765" y="1769489"/>
            <a:ext cx="2467776" cy="67182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000" dirty="0">
                <a:solidFill>
                  <a:schemeClr val="lt1"/>
                </a:solidFill>
                <a:latin typeface="汉仪楷体S" panose="00020600040101010101" charset="-122"/>
                <a:ea typeface="汉仪楷体S" panose="00020600040101010101" charset="-122"/>
                <a:cs typeface="汉仪楷体S" panose="00020600040101010101" charset="-122"/>
                <a:sym typeface="+mn-ea"/>
              </a:rPr>
              <a:t>LLM是辅助工具，非完全替代人类专家。</a:t>
            </a:r>
            <a:endParaRPr lang="zh-CN" altLang="en-US" sz="1000" dirty="0">
              <a:solidFill>
                <a:schemeClr val="lt1"/>
              </a:solidFill>
              <a:latin typeface="汉仪楷体S" panose="00020600040101010101" charset="-122"/>
              <a:ea typeface="汉仪楷体S" panose="00020600040101010101" charset="-122"/>
              <a:cs typeface="汉仪楷体S" panose="00020600040101010101" charset="-122"/>
              <a:sym typeface="+mn-ea"/>
            </a:endParaRPr>
          </a:p>
          <a:p>
            <a:pPr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000" dirty="0">
                <a:solidFill>
                  <a:schemeClr val="lt1"/>
                </a:solidFill>
                <a:latin typeface="汉仪楷体S" panose="00020600040101010101" charset="-122"/>
                <a:ea typeface="汉仪楷体S" panose="00020600040101010101" charset="-122"/>
                <a:cs typeface="汉仪楷体S" panose="00020600040101010101" charset="-122"/>
                <a:sym typeface="+mn-ea"/>
              </a:rPr>
              <a:t>人类监督与验证至关重要，不能盲目信任模型输出。</a:t>
            </a:r>
            <a:endParaRPr lang="zh-CN" altLang="en-US" sz="1000" dirty="0">
              <a:solidFill>
                <a:schemeClr val="lt1"/>
              </a:solidFill>
              <a:latin typeface="汉仪楷体S" panose="00020600040101010101" charset="-122"/>
              <a:ea typeface="汉仪楷体S" panose="00020600040101010101" charset="-122"/>
              <a:cs typeface="汉仪楷体S" panose="00020600040101010101" charset="-122"/>
              <a:sym typeface="+mn-ea"/>
            </a:endParaRPr>
          </a:p>
        </p:txBody>
      </p:sp>
      <p:sp>
        <p:nvSpPr>
          <p:cNvPr id="10" name="燕尾形箭头 6"/>
          <p:cNvSpPr/>
          <p:nvPr>
            <p:custDataLst>
              <p:tags r:id="rId11"/>
            </p:custDataLst>
          </p:nvPr>
        </p:nvSpPr>
        <p:spPr>
          <a:xfrm>
            <a:off x="5024343" y="2468647"/>
            <a:ext cx="1604646" cy="947848"/>
          </a:xfrm>
          <a:prstGeom prst="notchedRightArrow">
            <a:avLst/>
          </a:prstGeom>
          <a:gradFill>
            <a:gsLst>
              <a:gs pos="1600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alpha val="100000"/>
                </a:schemeClr>
              </a:gs>
            </a:gsLst>
            <a:lin ang="0" scaled="0"/>
          </a:gradFill>
          <a:ln>
            <a:noFill/>
          </a:ln>
          <a:effectLst>
            <a:outerShdw blurRad="63500" dist="63500" dir="2700000" algn="tl" rotWithShape="0">
              <a:schemeClr val="accent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none" lIns="144145" tIns="71755" rIns="71755" bIns="36195" numCol="1" spcCol="0" rtlCol="0" fromWordArt="0" anchor="ctr" anchorCtr="0" forceAA="0" compatLnSpc="1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  <a:buClrTx/>
              <a:buSzTx/>
              <a:buFontTx/>
            </a:pPr>
            <a:r>
              <a:rPr lang="en-US" altLang="zh-CN" sz="2000" b="1">
                <a:solidFill>
                  <a:srgbClr val="FFFFFF"/>
                </a:solidFill>
                <a:latin typeface="汉仪楷体S" panose="00020600040101010101" charset="-122"/>
                <a:ea typeface="汉仪楷体S" panose="00020600040101010101" charset="-122"/>
                <a:cs typeface="+mn-ea"/>
                <a:sym typeface="+mn-ea"/>
              </a:rPr>
              <a:t>03</a:t>
            </a:r>
            <a:endParaRPr lang="en-US" altLang="zh-CN" sz="2000" b="1">
              <a:solidFill>
                <a:srgbClr val="FFFFFF"/>
              </a:solidFill>
              <a:latin typeface="汉仪楷体S" panose="00020600040101010101" charset="-122"/>
              <a:ea typeface="汉仪楷体S" panose="00020600040101010101" charset="-122"/>
              <a:cs typeface="+mn-ea"/>
              <a:sym typeface="+mn-ea"/>
            </a:endParaRPr>
          </a:p>
        </p:txBody>
      </p:sp>
      <p:cxnSp>
        <p:nvCxnSpPr>
          <p:cNvPr id="11" name="直接连接符 7"/>
          <p:cNvCxnSpPr/>
          <p:nvPr>
            <p:custDataLst>
              <p:tags r:id="rId12"/>
            </p:custDataLst>
          </p:nvPr>
        </p:nvCxnSpPr>
        <p:spPr>
          <a:xfrm>
            <a:off x="1892937" y="1453388"/>
            <a:ext cx="0" cy="1252562"/>
          </a:xfrm>
          <a:prstGeom prst="line">
            <a:avLst/>
          </a:prstGeom>
          <a:ln w="3175">
            <a:solidFill>
              <a:schemeClr val="accent1"/>
            </a:solidFill>
            <a:headEnd type="oval" w="sm" len="sm"/>
            <a:tailEnd type="none" w="sm" len="sm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3" name="矩形 1"/>
          <p:cNvSpPr/>
          <p:nvPr>
            <p:custDataLst>
              <p:tags r:id="rId13"/>
            </p:custDataLst>
          </p:nvPr>
        </p:nvSpPr>
        <p:spPr>
          <a:xfrm>
            <a:off x="3699360" y="3415128"/>
            <a:ext cx="2467776" cy="588477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1600" b="1">
                <a:solidFill>
                  <a:schemeClr val="lt1"/>
                </a:solidFill>
                <a:latin typeface="汉仪劲楷简" panose="00020600040101010101" charset="-122"/>
                <a:ea typeface="汉仪劲楷简" panose="00020600040101010101" charset="-122"/>
                <a:cs typeface="+mn-ea"/>
                <a:sym typeface="+mn-ea"/>
              </a:rPr>
              <a:t>问题描述的清晰性、准确性与有效性（精通提示工程）：</a:t>
            </a:r>
            <a:endParaRPr lang="zh-CN" altLang="en-US" sz="1600" b="1">
              <a:solidFill>
                <a:schemeClr val="lt1"/>
              </a:solidFill>
              <a:latin typeface="汉仪劲楷简" panose="00020600040101010101" charset="-122"/>
              <a:ea typeface="汉仪劲楷简" panose="00020600040101010101" charset="-122"/>
              <a:cs typeface="+mn-ea"/>
              <a:sym typeface="+mn-ea"/>
            </a:endParaRPr>
          </a:p>
        </p:txBody>
      </p:sp>
      <p:sp>
        <p:nvSpPr>
          <p:cNvPr id="14" name="矩形 17"/>
          <p:cNvSpPr/>
          <p:nvPr>
            <p:custDataLst>
              <p:tags r:id="rId14"/>
            </p:custDataLst>
          </p:nvPr>
        </p:nvSpPr>
        <p:spPr>
          <a:xfrm>
            <a:off x="3699360" y="4025923"/>
            <a:ext cx="2467776" cy="67182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000">
                <a:solidFill>
                  <a:schemeClr val="lt1"/>
                </a:solidFill>
                <a:latin typeface="汉仪楷体S" panose="00020600040101010101" charset="-122"/>
                <a:ea typeface="汉仪楷体S" panose="00020600040101010101" charset="-122"/>
                <a:cs typeface="汉仪楷体S" panose="00020600040101010101" charset="-122"/>
                <a:sym typeface="+mn-ea"/>
              </a:rPr>
              <a:t>高质量输入决定高质量输出：问题描述需清晰、准确、完整。</a:t>
            </a:r>
            <a:endParaRPr lang="zh-CN" altLang="en-US" sz="1000">
              <a:solidFill>
                <a:schemeClr val="lt1"/>
              </a:solidFill>
              <a:latin typeface="汉仪楷体S" panose="00020600040101010101" charset="-122"/>
              <a:ea typeface="汉仪楷体S" panose="00020600040101010101" charset="-122"/>
              <a:cs typeface="汉仪楷体S" panose="00020600040101010101" charset="-122"/>
              <a:sym typeface="+mn-ea"/>
            </a:endParaRPr>
          </a:p>
          <a:p>
            <a:pPr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000">
                <a:solidFill>
                  <a:schemeClr val="lt1"/>
                </a:solidFill>
                <a:latin typeface="汉仪楷体S" panose="00020600040101010101" charset="-122"/>
                <a:ea typeface="汉仪楷体S" panose="00020600040101010101" charset="-122"/>
                <a:cs typeface="汉仪楷体S" panose="00020600040101010101" charset="-122"/>
                <a:sym typeface="+mn-ea"/>
              </a:rPr>
              <a:t>迭代优化提示技巧：掌握提示工程对高效利用LLM至关重要。</a:t>
            </a:r>
            <a:endParaRPr lang="zh-CN" altLang="en-US" sz="1000">
              <a:solidFill>
                <a:schemeClr val="lt1"/>
              </a:solidFill>
              <a:latin typeface="汉仪楷体S" panose="00020600040101010101" charset="-122"/>
              <a:ea typeface="汉仪楷体S" panose="00020600040101010101" charset="-122"/>
              <a:cs typeface="汉仪楷体S" panose="00020600040101010101" charset="-122"/>
              <a:sym typeface="+mn-ea"/>
            </a:endParaRPr>
          </a:p>
        </p:txBody>
      </p:sp>
      <p:cxnSp>
        <p:nvCxnSpPr>
          <p:cNvPr id="27" name="直接连接符 10"/>
          <p:cNvCxnSpPr/>
          <p:nvPr>
            <p:custDataLst>
              <p:tags r:id="rId15"/>
            </p:custDataLst>
          </p:nvPr>
        </p:nvCxnSpPr>
        <p:spPr>
          <a:xfrm>
            <a:off x="3472532" y="3168715"/>
            <a:ext cx="0" cy="1252562"/>
          </a:xfrm>
          <a:prstGeom prst="line">
            <a:avLst/>
          </a:prstGeom>
          <a:ln w="3175">
            <a:solidFill>
              <a:schemeClr val="accent4">
                <a:lumMod val="60000"/>
                <a:lumOff val="40000"/>
              </a:schemeClr>
            </a:solidFill>
            <a:headEnd type="none" w="sm" len="sm"/>
            <a:tailEnd type="oval" w="sm" len="sm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8" name="矩形 18"/>
          <p:cNvSpPr/>
          <p:nvPr>
            <p:custDataLst>
              <p:tags r:id="rId16"/>
            </p:custDataLst>
          </p:nvPr>
        </p:nvSpPr>
        <p:spPr>
          <a:xfrm>
            <a:off x="5253904" y="1159150"/>
            <a:ext cx="2467776" cy="588477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1600" b="1">
                <a:solidFill>
                  <a:schemeClr val="lt1"/>
                </a:solidFill>
                <a:latin typeface="汉仪劲楷简" panose="00020600040101010101" charset="-122"/>
                <a:ea typeface="汉仪劲楷简" panose="00020600040101010101" charset="-122"/>
                <a:cs typeface="+mn-ea"/>
                <a:sym typeface="+mn-ea"/>
              </a:rPr>
              <a:t>深刻理解模型的固有局限性与潜在风险：</a:t>
            </a:r>
            <a:endParaRPr lang="zh-CN" altLang="en-US" sz="1600" b="1">
              <a:solidFill>
                <a:schemeClr val="lt1"/>
              </a:solidFill>
              <a:latin typeface="汉仪劲楷简" panose="00020600040101010101" charset="-122"/>
              <a:ea typeface="汉仪劲楷简" panose="00020600040101010101" charset="-122"/>
              <a:cs typeface="+mn-ea"/>
              <a:sym typeface="+mn-ea"/>
            </a:endParaRPr>
          </a:p>
        </p:txBody>
      </p:sp>
      <p:sp>
        <p:nvSpPr>
          <p:cNvPr id="29" name="矩形 19"/>
          <p:cNvSpPr/>
          <p:nvPr>
            <p:custDataLst>
              <p:tags r:id="rId17"/>
            </p:custDataLst>
          </p:nvPr>
        </p:nvSpPr>
        <p:spPr>
          <a:xfrm>
            <a:off x="5253904" y="1769489"/>
            <a:ext cx="2467776" cy="67182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000" dirty="0">
                <a:solidFill>
                  <a:schemeClr val="lt1"/>
                </a:solidFill>
                <a:latin typeface="汉仪楷体S" panose="00020600040101010101" charset="-122"/>
                <a:ea typeface="汉仪楷体S" panose="00020600040101010101" charset="-122"/>
                <a:cs typeface="汉仪楷体S" panose="00020600040101010101" charset="-122"/>
                <a:sym typeface="+mn-ea"/>
              </a:rPr>
              <a:t>警惕“幻觉”与事实性错误。</a:t>
            </a:r>
            <a:endParaRPr lang="zh-CN" altLang="en-US" sz="1000" dirty="0">
              <a:solidFill>
                <a:schemeClr val="lt1"/>
              </a:solidFill>
              <a:latin typeface="汉仪楷体S" panose="00020600040101010101" charset="-122"/>
              <a:ea typeface="汉仪楷体S" panose="00020600040101010101" charset="-122"/>
              <a:cs typeface="汉仪楷体S" panose="00020600040101010101" charset="-122"/>
              <a:sym typeface="+mn-ea"/>
            </a:endParaRPr>
          </a:p>
          <a:p>
            <a:pPr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000" dirty="0">
                <a:solidFill>
                  <a:schemeClr val="lt1"/>
                </a:solidFill>
                <a:latin typeface="汉仪楷体S" panose="00020600040101010101" charset="-122"/>
                <a:ea typeface="汉仪楷体S" panose="00020600040101010101" charset="-122"/>
                <a:cs typeface="汉仪楷体S" panose="00020600040101010101" charset="-122"/>
                <a:sym typeface="+mn-ea"/>
              </a:rPr>
              <a:t>关注知识截止日期与信息时效性。</a:t>
            </a:r>
            <a:endParaRPr lang="zh-CN" altLang="en-US" sz="1000" dirty="0">
              <a:solidFill>
                <a:schemeClr val="lt1"/>
              </a:solidFill>
              <a:latin typeface="汉仪楷体S" panose="00020600040101010101" charset="-122"/>
              <a:ea typeface="汉仪楷体S" panose="00020600040101010101" charset="-122"/>
              <a:cs typeface="汉仪楷体S" panose="00020600040101010101" charset="-122"/>
              <a:sym typeface="+mn-ea"/>
            </a:endParaRPr>
          </a:p>
        </p:txBody>
      </p:sp>
      <p:cxnSp>
        <p:nvCxnSpPr>
          <p:cNvPr id="30" name="直接连接符 13"/>
          <p:cNvCxnSpPr/>
          <p:nvPr>
            <p:custDataLst>
              <p:tags r:id="rId18"/>
            </p:custDataLst>
          </p:nvPr>
        </p:nvCxnSpPr>
        <p:spPr>
          <a:xfrm>
            <a:off x="5027076" y="1453388"/>
            <a:ext cx="0" cy="1252562"/>
          </a:xfrm>
          <a:prstGeom prst="line">
            <a:avLst/>
          </a:prstGeom>
          <a:ln w="3175">
            <a:solidFill>
              <a:schemeClr val="accent1"/>
            </a:solidFill>
            <a:headEnd type="oval" w="sm" len="sm"/>
            <a:tailEnd type="none" w="sm" len="sm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7" name="标题 16"/>
          <p:cNvSpPr>
            <a:spLocks noGrp="1"/>
          </p:cNvSpPr>
          <p:nvPr>
            <p:custDataLst>
              <p:tags r:id="rId19"/>
            </p:custDataLst>
          </p:nvPr>
        </p:nvSpPr>
        <p:spPr>
          <a:xfrm>
            <a:off x="521970" y="270000"/>
            <a:ext cx="8100000" cy="540000"/>
          </a:xfrm>
          <a:prstGeom prst="rect">
            <a:avLst/>
          </a:prstGeom>
        </p:spPr>
        <p:txBody>
          <a:bodyPr vert="horz" wrap="square" lIns="0" tIns="0" rIns="0" bIns="0" rtlCol="0" anchor="b">
            <a:normAutofit/>
          </a:bodyPr>
          <a:lstStyle>
            <a:lvl1pPr algn="l" defTabSz="6858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>
                <a:solidFill>
                  <a:schemeClr val="accent1"/>
                </a:solidFill>
                <a:latin typeface="汉仪劲楷简" panose="00020600040101010101" charset="-122"/>
                <a:ea typeface="汉仪劲楷简" panose="00020600040101010101" charset="-122"/>
                <a:cs typeface="汉仪劲楷简" panose="00020600040101010101" charset="-122"/>
              </a:rPr>
              <a:t>使用LLM进行数学建模的注意事项 (1/3)</a:t>
            </a:r>
            <a:endParaRPr lang="zh-CN" altLang="en-US">
              <a:solidFill>
                <a:schemeClr val="accent1"/>
              </a:solidFill>
              <a:latin typeface="汉仪劲楷简" panose="00020600040101010101" charset="-122"/>
              <a:ea typeface="汉仪劲楷简" panose="00020600040101010101" charset="-122"/>
              <a:cs typeface="汉仪劲楷简" panose="00020600040101010101" charset="-122"/>
            </a:endParaRPr>
          </a:p>
        </p:txBody>
      </p:sp>
    </p:spTree>
    <p:custDataLst>
      <p:tags r:id="rId20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未标题-1_画板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-238"/>
            <a:ext cx="9144000" cy="5143500"/>
          </a:xfrm>
          <a:prstGeom prst="rect">
            <a:avLst/>
          </a:prstGeom>
        </p:spPr>
      </p:pic>
      <p:pic>
        <p:nvPicPr>
          <p:cNvPr id="4" name="图片 3" descr="未标题-2.1_画板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rcRect r="82114" b="70862"/>
          <a:stretch>
            <a:fillRect/>
          </a:stretch>
        </p:blipFill>
        <p:spPr>
          <a:xfrm>
            <a:off x="1905" y="0"/>
            <a:ext cx="1644789" cy="1506845"/>
          </a:xfrm>
          <a:prstGeom prst="rect">
            <a:avLst/>
          </a:prstGeom>
        </p:spPr>
      </p:pic>
      <p:pic>
        <p:nvPicPr>
          <p:cNvPr id="3" name="图片 2" descr="2.6_画板 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rcRect l="81818" t="63657" b="7206"/>
          <a:stretch>
            <a:fillRect/>
          </a:stretch>
        </p:blipFill>
        <p:spPr>
          <a:xfrm>
            <a:off x="7484745" y="3646925"/>
            <a:ext cx="1661159" cy="1496566"/>
          </a:xfrm>
          <a:prstGeom prst="rect">
            <a:avLst/>
          </a:prstGeom>
        </p:spPr>
      </p:pic>
      <p:sp>
        <p:nvSpPr>
          <p:cNvPr id="7" name="矩形: 圆角 1"/>
          <p:cNvSpPr/>
          <p:nvPr>
            <p:custDataLst>
              <p:tags r:id="rId7"/>
            </p:custDataLst>
          </p:nvPr>
        </p:nvSpPr>
        <p:spPr>
          <a:xfrm>
            <a:off x="530066" y="3627897"/>
            <a:ext cx="8091112" cy="888528"/>
          </a:xfrm>
          <a:prstGeom prst="roundRect">
            <a:avLst>
              <a:gd name="adj" fmla="val 10881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203200" dist="76200" dir="5400000" algn="t" rotWithShape="0">
              <a:schemeClr val="accent1">
                <a:alpha val="16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汉仪楷体S" panose="00020600040101010101" charset="-122"/>
              <a:ea typeface="汉仪楷体S" panose="00020600040101010101" charset="-122"/>
            </a:endParaRPr>
          </a:p>
        </p:txBody>
      </p:sp>
      <p:sp>
        <p:nvSpPr>
          <p:cNvPr id="8" name="正文"/>
          <p:cNvSpPr txBox="1"/>
          <p:nvPr>
            <p:custDataLst>
              <p:tags r:id="rId8"/>
            </p:custDataLst>
          </p:nvPr>
        </p:nvSpPr>
        <p:spPr>
          <a:xfrm>
            <a:off x="2857431" y="3773625"/>
            <a:ext cx="5467359" cy="654539"/>
          </a:xfrm>
          <a:prstGeom prst="rect">
            <a:avLst/>
          </a:prstGeom>
          <a:noFill/>
        </p:spPr>
        <p:txBody>
          <a:bodyPr wrap="square" lIns="0" tIns="0" rIns="0" bIns="72000" rtlCol="0" anchor="ctr" anchorCtr="0">
            <a:normAutofit fontScale="90000" lnSpcReduction="20000"/>
          </a:bodyPr>
          <a:lstStyle>
            <a:defPPr>
              <a:defRPr lang="zh-CN"/>
            </a:defPPr>
            <a:lvl1pPr indent="0" algn="just" fontAlgn="auto">
              <a:lnSpc>
                <a:spcPct val="130000"/>
              </a:lnSpc>
              <a:spcAft>
                <a:spcPts val="1000"/>
              </a:spcAft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中文正文" charset="0"/>
              </a:defRPr>
            </a:lvl1pPr>
          </a:lstStyle>
          <a:p>
            <a:pPr marL="0" marR="0" indent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kern="1200" spc="130" dirty="0">
                <a:solidFill>
                  <a:srgbClr val="404040"/>
                </a:solidFill>
                <a:effectLst/>
                <a:latin typeface="汉仪楷体S" panose="00020600040101010101" charset="-122"/>
                <a:ea typeface="汉仪楷体S" panose="00020600040101010101" charset="-122"/>
                <a:cs typeface="汉仪楷体S" panose="00020600040101010101" charset="-122"/>
              </a:rPr>
              <a:t>对LLM生成的代码进行严格的人工审查与全面测试。</a:t>
            </a:r>
            <a:endParaRPr lang="zh-CN" altLang="en-US" kern="1200" spc="130" dirty="0">
              <a:solidFill>
                <a:srgbClr val="404040"/>
              </a:solidFill>
              <a:effectLst/>
              <a:latin typeface="汉仪楷体S" panose="00020600040101010101" charset="-122"/>
              <a:ea typeface="汉仪楷体S" panose="00020600040101010101" charset="-122"/>
              <a:cs typeface="汉仪楷体S" panose="00020600040101010101" charset="-122"/>
            </a:endParaRPr>
          </a:p>
          <a:p>
            <a:pPr marL="0" marR="0" indent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kern="1200" spc="130" dirty="0">
                <a:solidFill>
                  <a:srgbClr val="404040"/>
                </a:solidFill>
                <a:effectLst/>
                <a:latin typeface="汉仪楷体S" panose="00020600040101010101" charset="-122"/>
                <a:ea typeface="汉仪楷体S" panose="00020600040101010101" charset="-122"/>
                <a:cs typeface="汉仪楷体S" panose="00020600040101010101" charset="-122"/>
              </a:rPr>
              <a:t>关注代码的依赖库与运行环境兼容性、安全性。</a:t>
            </a:r>
            <a:endParaRPr lang="zh-CN" altLang="en-US" kern="1200" spc="130" dirty="0">
              <a:solidFill>
                <a:srgbClr val="404040"/>
              </a:solidFill>
              <a:effectLst/>
              <a:latin typeface="汉仪楷体S" panose="00020600040101010101" charset="-122"/>
              <a:ea typeface="汉仪楷体S" panose="00020600040101010101" charset="-122"/>
              <a:cs typeface="汉仪楷体S" panose="00020600040101010101" charset="-122"/>
            </a:endParaRPr>
          </a:p>
        </p:txBody>
      </p:sp>
      <p:sp>
        <p:nvSpPr>
          <p:cNvPr id="9" name="矩形: 圆角 3"/>
          <p:cNvSpPr/>
          <p:nvPr>
            <p:custDataLst>
              <p:tags r:id="rId9"/>
            </p:custDataLst>
          </p:nvPr>
        </p:nvSpPr>
        <p:spPr>
          <a:xfrm>
            <a:off x="521494" y="3625992"/>
            <a:ext cx="2036925" cy="891141"/>
          </a:xfrm>
          <a:prstGeom prst="roundRect">
            <a:avLst>
              <a:gd name="adj" fmla="val 10881"/>
            </a:avLst>
          </a:prstGeom>
          <a:gradFill flip="none" rotWithShape="1">
            <a:gsLst>
              <a:gs pos="69000">
                <a:schemeClr val="accent1"/>
              </a:gs>
              <a:gs pos="0">
                <a:schemeClr val="accent1">
                  <a:lumMod val="60000"/>
                  <a:lumOff val="40000"/>
                </a:schemeClr>
              </a:gs>
            </a:gsLst>
            <a:lin ang="0" scaled="1"/>
          </a:gra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300" b="1" dirty="0">
                <a:gradFill flip="none" rotWithShape="1">
                  <a:gsLst>
                    <a:gs pos="69000">
                      <a:schemeClr val="accent1">
                        <a:lumMod val="20000"/>
                        <a:lumOff val="80000"/>
                      </a:schemeClr>
                    </a:gs>
                    <a:gs pos="0">
                      <a:srgbClr val="FFFFFF"/>
                    </a:gs>
                  </a:gsLst>
                  <a:lin ang="0" scaled="1"/>
                  <a:tileRect/>
                </a:gradFill>
                <a:latin typeface="汉仪劲楷简" panose="00020600040101010101" charset="-122"/>
                <a:ea typeface="汉仪劲楷简" panose="00020600040101010101" charset="-122"/>
              </a:rPr>
              <a:t>代码生成与使用的审慎态度：</a:t>
            </a:r>
            <a:endParaRPr lang="zh-CN" altLang="en-US" sz="1300" b="1" dirty="0">
              <a:gradFill flip="none" rotWithShape="1">
                <a:gsLst>
                  <a:gs pos="69000">
                    <a:schemeClr val="accent1">
                      <a:lumMod val="20000"/>
                      <a:lumOff val="80000"/>
                    </a:schemeClr>
                  </a:gs>
                  <a:gs pos="0">
                    <a:srgbClr val="FFFFFF"/>
                  </a:gs>
                </a:gsLst>
                <a:lin ang="0" scaled="1"/>
                <a:tileRect/>
              </a:gradFill>
              <a:latin typeface="汉仪劲楷简" panose="00020600040101010101" charset="-122"/>
              <a:ea typeface="汉仪劲楷简" panose="00020600040101010101" charset="-122"/>
            </a:endParaRPr>
          </a:p>
        </p:txBody>
      </p:sp>
      <p:sp>
        <p:nvSpPr>
          <p:cNvPr id="10" name="矩形: 圆角 4"/>
          <p:cNvSpPr/>
          <p:nvPr>
            <p:custDataLst>
              <p:tags r:id="rId10"/>
            </p:custDataLst>
          </p:nvPr>
        </p:nvSpPr>
        <p:spPr>
          <a:xfrm>
            <a:off x="530066" y="2374920"/>
            <a:ext cx="8091112" cy="888528"/>
          </a:xfrm>
          <a:prstGeom prst="roundRect">
            <a:avLst>
              <a:gd name="adj" fmla="val 10881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203200" dist="76200" dir="5400000" algn="t" rotWithShape="0">
              <a:schemeClr val="accent1">
                <a:alpha val="16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汉仪楷体S" panose="00020600040101010101" charset="-122"/>
              <a:ea typeface="汉仪楷体S" panose="00020600040101010101" charset="-122"/>
            </a:endParaRPr>
          </a:p>
        </p:txBody>
      </p:sp>
      <p:sp>
        <p:nvSpPr>
          <p:cNvPr id="13" name="正文"/>
          <p:cNvSpPr txBox="1"/>
          <p:nvPr>
            <p:custDataLst>
              <p:tags r:id="rId11"/>
            </p:custDataLst>
          </p:nvPr>
        </p:nvSpPr>
        <p:spPr>
          <a:xfrm>
            <a:off x="2857431" y="2520649"/>
            <a:ext cx="5467359" cy="654539"/>
          </a:xfrm>
          <a:prstGeom prst="rect">
            <a:avLst/>
          </a:prstGeom>
          <a:noFill/>
        </p:spPr>
        <p:txBody>
          <a:bodyPr wrap="square" lIns="0" tIns="0" rIns="0" bIns="72000" rtlCol="0" anchor="ctr" anchorCtr="0">
            <a:normAutofit fontScale="90000" lnSpcReduction="20000"/>
          </a:bodyPr>
          <a:lstStyle>
            <a:defPPr>
              <a:defRPr lang="zh-CN"/>
            </a:defPPr>
            <a:lvl1pPr indent="0" algn="just" fontAlgn="auto">
              <a:lnSpc>
                <a:spcPct val="130000"/>
              </a:lnSpc>
              <a:spcAft>
                <a:spcPts val="1000"/>
              </a:spcAft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中文正文" charset="0"/>
              </a:defRPr>
            </a:lvl1pPr>
          </a:lstStyle>
          <a:p>
            <a:pPr marL="0" marR="0" indent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kern="1200" spc="130" dirty="0">
                <a:solidFill>
                  <a:srgbClr val="404040"/>
                </a:solidFill>
                <a:effectLst/>
                <a:latin typeface="汉仪楷体S" panose="00020600040101010101" charset="-122"/>
                <a:ea typeface="汉仪楷体S" panose="00020600040101010101" charset="-122"/>
                <a:cs typeface="汉仪楷体S" panose="00020600040101010101" charset="-122"/>
              </a:rPr>
              <a:t>严禁泄露敏感数据给公开API或第三方平台。</a:t>
            </a:r>
            <a:endParaRPr lang="zh-CN" altLang="en-US" kern="1200" spc="130" dirty="0">
              <a:solidFill>
                <a:srgbClr val="404040"/>
              </a:solidFill>
              <a:effectLst/>
              <a:latin typeface="汉仪楷体S" panose="00020600040101010101" charset="-122"/>
              <a:ea typeface="汉仪楷体S" panose="00020600040101010101" charset="-122"/>
              <a:cs typeface="汉仪楷体S" panose="00020600040101010101" charset="-122"/>
            </a:endParaRPr>
          </a:p>
          <a:p>
            <a:pPr marL="0" marR="0" indent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kern="1200" spc="130" dirty="0">
                <a:solidFill>
                  <a:srgbClr val="404040"/>
                </a:solidFill>
                <a:effectLst/>
                <a:latin typeface="汉仪楷体S" panose="00020600040101010101" charset="-122"/>
                <a:ea typeface="汉仪楷体S" panose="00020600040101010101" charset="-122"/>
                <a:cs typeface="汉仪楷体S" panose="00020600040101010101" charset="-122"/>
              </a:rPr>
              <a:t>仔细审查LLM服务的数据使用策略和隐私条款。</a:t>
            </a:r>
            <a:endParaRPr lang="zh-CN" altLang="en-US" kern="1200" spc="130" dirty="0">
              <a:solidFill>
                <a:srgbClr val="404040"/>
              </a:solidFill>
              <a:effectLst/>
              <a:latin typeface="汉仪楷体S" panose="00020600040101010101" charset="-122"/>
              <a:ea typeface="汉仪楷体S" panose="00020600040101010101" charset="-122"/>
              <a:cs typeface="汉仪楷体S" panose="00020600040101010101" charset="-122"/>
            </a:endParaRPr>
          </a:p>
        </p:txBody>
      </p:sp>
      <p:sp>
        <p:nvSpPr>
          <p:cNvPr id="16" name="矩形: 圆角 10"/>
          <p:cNvSpPr/>
          <p:nvPr>
            <p:custDataLst>
              <p:tags r:id="rId12"/>
            </p:custDataLst>
          </p:nvPr>
        </p:nvSpPr>
        <p:spPr>
          <a:xfrm>
            <a:off x="521494" y="2373492"/>
            <a:ext cx="2036925" cy="891141"/>
          </a:xfrm>
          <a:prstGeom prst="roundRect">
            <a:avLst>
              <a:gd name="adj" fmla="val 10881"/>
            </a:avLst>
          </a:prstGeom>
          <a:gradFill flip="none" rotWithShape="1">
            <a:gsLst>
              <a:gs pos="69000">
                <a:schemeClr val="accent1"/>
              </a:gs>
              <a:gs pos="0">
                <a:schemeClr val="accent1">
                  <a:lumMod val="60000"/>
                  <a:lumOff val="40000"/>
                </a:schemeClr>
              </a:gs>
            </a:gsLst>
            <a:lin ang="0" scaled="1"/>
          </a:gra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300" b="1" dirty="0">
                <a:gradFill flip="none" rotWithShape="1">
                  <a:gsLst>
                    <a:gs pos="69000">
                      <a:schemeClr val="accent1">
                        <a:lumMod val="20000"/>
                        <a:lumOff val="80000"/>
                      </a:schemeClr>
                    </a:gs>
                    <a:gs pos="0">
                      <a:srgbClr val="FFFFFF"/>
                    </a:gs>
                  </a:gsLst>
                  <a:lin ang="0" scaled="1"/>
                  <a:tileRect/>
                </a:gradFill>
                <a:latin typeface="汉仪劲楷简" panose="00020600040101010101" charset="-122"/>
                <a:ea typeface="汉仪劲楷简" panose="00020600040101010101" charset="-122"/>
              </a:rPr>
              <a:t>高度重视数据隐私与信息安全：</a:t>
            </a:r>
            <a:endParaRPr lang="zh-CN" altLang="en-US" sz="1300" b="1" dirty="0">
              <a:gradFill flip="none" rotWithShape="1">
                <a:gsLst>
                  <a:gs pos="69000">
                    <a:schemeClr val="accent1">
                      <a:lumMod val="20000"/>
                      <a:lumOff val="80000"/>
                    </a:schemeClr>
                  </a:gs>
                  <a:gs pos="0">
                    <a:srgbClr val="FFFFFF"/>
                  </a:gs>
                </a:gsLst>
                <a:lin ang="0" scaled="1"/>
                <a:tileRect/>
              </a:gradFill>
              <a:latin typeface="汉仪劲楷简" panose="00020600040101010101" charset="-122"/>
              <a:ea typeface="汉仪劲楷简" panose="00020600040101010101" charset="-122"/>
            </a:endParaRPr>
          </a:p>
        </p:txBody>
      </p:sp>
      <p:sp>
        <p:nvSpPr>
          <p:cNvPr id="18" name="矩形: 圆角 11"/>
          <p:cNvSpPr/>
          <p:nvPr>
            <p:custDataLst>
              <p:tags r:id="rId13"/>
            </p:custDataLst>
          </p:nvPr>
        </p:nvSpPr>
        <p:spPr>
          <a:xfrm>
            <a:off x="530066" y="1097655"/>
            <a:ext cx="8091112" cy="888528"/>
          </a:xfrm>
          <a:prstGeom prst="roundRect">
            <a:avLst>
              <a:gd name="adj" fmla="val 10881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203200" dist="76200" dir="5400000" algn="t" rotWithShape="0">
              <a:schemeClr val="accent1">
                <a:alpha val="16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汉仪楷体S" panose="00020600040101010101" charset="-122"/>
              <a:ea typeface="汉仪楷体S" panose="00020600040101010101" charset="-122"/>
            </a:endParaRPr>
          </a:p>
        </p:txBody>
      </p:sp>
      <p:sp>
        <p:nvSpPr>
          <p:cNvPr id="19" name="正文"/>
          <p:cNvSpPr txBox="1"/>
          <p:nvPr>
            <p:custDataLst>
              <p:tags r:id="rId14"/>
            </p:custDataLst>
          </p:nvPr>
        </p:nvSpPr>
        <p:spPr>
          <a:xfrm>
            <a:off x="2857431" y="1243860"/>
            <a:ext cx="5467359" cy="654539"/>
          </a:xfrm>
          <a:prstGeom prst="rect">
            <a:avLst/>
          </a:prstGeom>
          <a:noFill/>
        </p:spPr>
        <p:txBody>
          <a:bodyPr wrap="square" lIns="0" tIns="0" rIns="0" bIns="72000" rtlCol="0" anchor="ctr" anchorCtr="0">
            <a:normAutofit fontScale="57500" lnSpcReduction="20000"/>
          </a:bodyPr>
          <a:lstStyle>
            <a:defPPr>
              <a:defRPr lang="zh-CN"/>
            </a:defPPr>
            <a:lvl1pPr indent="0" algn="just" fontAlgn="auto">
              <a:lnSpc>
                <a:spcPct val="130000"/>
              </a:lnSpc>
              <a:spcAft>
                <a:spcPts val="1000"/>
              </a:spcAft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中文正文" charset="0"/>
              </a:defRPr>
            </a:lvl1pPr>
          </a:lstStyle>
          <a:p>
            <a:pPr marL="0" marR="0" indent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kern="1200" spc="130" dirty="0">
                <a:solidFill>
                  <a:srgbClr val="404040"/>
                </a:solidFill>
                <a:effectLst/>
                <a:latin typeface="汉仪楷体S" panose="00020600040101010101" charset="-122"/>
                <a:ea typeface="汉仪楷体S" panose="00020600040101010101" charset="-122"/>
                <a:cs typeface="汉仪楷体S" panose="00020600040101010101" charset="-122"/>
              </a:rPr>
              <a:t>识别并减轻偏见问题（源于训练数据）。</a:t>
            </a:r>
            <a:endParaRPr lang="zh-CN" altLang="en-US" kern="1200" spc="130" dirty="0">
              <a:solidFill>
                <a:srgbClr val="404040"/>
              </a:solidFill>
              <a:effectLst/>
              <a:latin typeface="汉仪楷体S" panose="00020600040101010101" charset="-122"/>
              <a:ea typeface="汉仪楷体S" panose="00020600040101010101" charset="-122"/>
              <a:cs typeface="汉仪楷体S" panose="00020600040101010101" charset="-122"/>
            </a:endParaRPr>
          </a:p>
          <a:p>
            <a:pPr marL="0" marR="0" indent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kern="1200" spc="130" dirty="0">
                <a:solidFill>
                  <a:srgbClr val="404040"/>
                </a:solidFill>
                <a:effectLst/>
                <a:latin typeface="汉仪楷体S" panose="00020600040101010101" charset="-122"/>
                <a:ea typeface="汉仪楷体S" panose="00020600040101010101" charset="-122"/>
                <a:cs typeface="汉仪楷体S" panose="00020600040101010101" charset="-122"/>
              </a:rPr>
              <a:t>LLM缺乏真正的数学“理解”，基于模式匹配与概率统计。</a:t>
            </a:r>
            <a:endParaRPr lang="zh-CN" altLang="en-US" kern="1200" spc="130" dirty="0">
              <a:solidFill>
                <a:srgbClr val="404040"/>
              </a:solidFill>
              <a:effectLst/>
              <a:latin typeface="汉仪楷体S" panose="00020600040101010101" charset="-122"/>
              <a:ea typeface="汉仪楷体S" panose="00020600040101010101" charset="-122"/>
              <a:cs typeface="汉仪楷体S" panose="00020600040101010101" charset="-122"/>
            </a:endParaRPr>
          </a:p>
          <a:p>
            <a:pPr marL="0" marR="0" indent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kern="1200" spc="130" dirty="0">
                <a:solidFill>
                  <a:srgbClr val="404040"/>
                </a:solidFill>
                <a:effectLst/>
                <a:latin typeface="汉仪楷体S" panose="00020600040101010101" charset="-122"/>
                <a:ea typeface="汉仪楷体S" panose="00020600040101010101" charset="-122"/>
                <a:cs typeface="汉仪楷体S" panose="00020600040101010101" charset="-122"/>
              </a:rPr>
              <a:t>数学推理能力的边界：处理极端复杂、创新或抽象任务仍是挑战。</a:t>
            </a:r>
            <a:endParaRPr lang="zh-CN" altLang="en-US" kern="1200" spc="130" dirty="0">
              <a:solidFill>
                <a:srgbClr val="404040"/>
              </a:solidFill>
              <a:effectLst/>
              <a:latin typeface="汉仪楷体S" panose="00020600040101010101" charset="-122"/>
              <a:ea typeface="汉仪楷体S" panose="00020600040101010101" charset="-122"/>
              <a:cs typeface="汉仪楷体S" panose="00020600040101010101" charset="-122"/>
            </a:endParaRPr>
          </a:p>
        </p:txBody>
      </p:sp>
      <p:sp>
        <p:nvSpPr>
          <p:cNvPr id="20" name="矩形: 圆角 14"/>
          <p:cNvSpPr/>
          <p:nvPr>
            <p:custDataLst>
              <p:tags r:id="rId15"/>
            </p:custDataLst>
          </p:nvPr>
        </p:nvSpPr>
        <p:spPr>
          <a:xfrm>
            <a:off x="521494" y="1096227"/>
            <a:ext cx="2036925" cy="891141"/>
          </a:xfrm>
          <a:prstGeom prst="roundRect">
            <a:avLst>
              <a:gd name="adj" fmla="val 10881"/>
            </a:avLst>
          </a:prstGeom>
          <a:gradFill flip="none" rotWithShape="1">
            <a:gsLst>
              <a:gs pos="69000">
                <a:schemeClr val="accent1"/>
              </a:gs>
              <a:gs pos="0">
                <a:schemeClr val="accent1">
                  <a:lumMod val="60000"/>
                  <a:lumOff val="40000"/>
                </a:schemeClr>
              </a:gs>
            </a:gsLst>
            <a:lin ang="0" scaled="1"/>
          </a:gra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300" b="1" dirty="0">
                <a:gradFill flip="none" rotWithShape="1">
                  <a:gsLst>
                    <a:gs pos="69000">
                      <a:schemeClr val="accent1">
                        <a:lumMod val="20000"/>
                        <a:lumOff val="80000"/>
                      </a:schemeClr>
                    </a:gs>
                    <a:gs pos="0">
                      <a:srgbClr val="FFFFFF"/>
                    </a:gs>
                  </a:gsLst>
                  <a:lin ang="0" scaled="1"/>
                  <a:tileRect/>
                </a:gradFill>
                <a:latin typeface="汉仪劲楷简" panose="00020600040101010101" charset="-122"/>
                <a:ea typeface="汉仪劲楷简" panose="00020600040101010101" charset="-122"/>
                <a:cs typeface="汉仪劲楷简" panose="00020600040101010101" charset="-122"/>
              </a:rPr>
              <a:t>深刻理解模型的固有局限性与潜在风险 (续)：</a:t>
            </a:r>
            <a:endParaRPr lang="zh-CN" altLang="en-US" sz="1300" b="1" dirty="0">
              <a:gradFill flip="none" rotWithShape="1">
                <a:gsLst>
                  <a:gs pos="69000">
                    <a:schemeClr val="accent1">
                      <a:lumMod val="20000"/>
                      <a:lumOff val="80000"/>
                    </a:schemeClr>
                  </a:gs>
                  <a:gs pos="0">
                    <a:srgbClr val="FFFFFF"/>
                  </a:gs>
                </a:gsLst>
                <a:lin ang="0" scaled="1"/>
                <a:tileRect/>
              </a:gradFill>
              <a:latin typeface="汉仪劲楷简" panose="00020600040101010101" charset="-122"/>
              <a:ea typeface="汉仪劲楷简" panose="00020600040101010101" charset="-122"/>
              <a:cs typeface="汉仪劲楷简" panose="00020600040101010101" charset="-122"/>
            </a:endParaRPr>
          </a:p>
        </p:txBody>
      </p:sp>
      <p:sp>
        <p:nvSpPr>
          <p:cNvPr id="17" name="MG-标题 16"/>
          <p:cNvSpPr>
            <a:spLocks noGrp="1"/>
          </p:cNvSpPr>
          <p:nvPr>
            <p:custDataLst>
              <p:tags r:id="rId16"/>
            </p:custDataLst>
          </p:nvPr>
        </p:nvSpPr>
        <p:spPr>
          <a:xfrm>
            <a:off x="522000" y="294724"/>
            <a:ext cx="8100000" cy="529200"/>
          </a:xfrm>
          <a:prstGeom prst="rect">
            <a:avLst/>
          </a:prstGeom>
        </p:spPr>
        <p:txBody>
          <a:bodyPr vert="horz" wrap="square" lIns="67500" tIns="35100" rIns="67500" bIns="0" rtlCol="0" anchor="ctr" anchorCtr="0">
            <a:normAutofit/>
          </a:bodyPr>
          <a:lstStyle>
            <a:lvl1pPr algn="ctr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2400" b="1" u="none" strike="noStrike" kern="1200" cap="none" spc="3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j-ea"/>
                <a:ea typeface="+mj-ea"/>
                <a:cs typeface="+mj-cs"/>
              </a:defRPr>
            </a:lvl1pPr>
          </a:lstStyle>
          <a:p>
            <a:pPr algn="l"/>
            <a:r>
              <a:rPr lang="zh-CN" altLang="en-US" dirty="0">
                <a:solidFill>
                  <a:schemeClr val="accent1"/>
                </a:solidFill>
                <a:latin typeface="汉仪劲楷简" panose="00020600040101010101" charset="-122"/>
                <a:ea typeface="汉仪劲楷简" panose="00020600040101010101" charset="-122"/>
                <a:cs typeface="汉仪劲楷简" panose="00020600040101010101" charset="-122"/>
              </a:rPr>
              <a:t>使用LLM进行数学建模的注意事项 (2/3)</a:t>
            </a:r>
            <a:endParaRPr lang="zh-CN" altLang="en-US" dirty="0">
              <a:solidFill>
                <a:schemeClr val="accent1"/>
              </a:solidFill>
              <a:latin typeface="汉仪劲楷简" panose="00020600040101010101" charset="-122"/>
              <a:ea typeface="汉仪劲楷简" panose="00020600040101010101" charset="-122"/>
              <a:cs typeface="汉仪劲楷简" panose="00020600040101010101" charset="-122"/>
            </a:endParaRPr>
          </a:p>
        </p:txBody>
      </p:sp>
    </p:spTree>
    <p:custDataLst>
      <p:tags r:id="rId17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未标题-1_画板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905" y="-238"/>
            <a:ext cx="9144000" cy="5143500"/>
          </a:xfrm>
          <a:prstGeom prst="rect">
            <a:avLst/>
          </a:prstGeom>
        </p:spPr>
      </p:pic>
      <p:pic>
        <p:nvPicPr>
          <p:cNvPr id="5" name="图片 4" descr="未标题-2.1_画板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rcRect r="82114" b="70862"/>
          <a:stretch>
            <a:fillRect/>
          </a:stretch>
        </p:blipFill>
        <p:spPr>
          <a:xfrm>
            <a:off x="1905" y="0"/>
            <a:ext cx="1644789" cy="1506845"/>
          </a:xfrm>
          <a:prstGeom prst="rect">
            <a:avLst/>
          </a:prstGeom>
        </p:spPr>
      </p:pic>
      <p:pic>
        <p:nvPicPr>
          <p:cNvPr id="3" name="图片 2" descr="2.6_画板 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rcRect l="81818" t="63657" b="7206"/>
          <a:stretch>
            <a:fillRect/>
          </a:stretch>
        </p:blipFill>
        <p:spPr>
          <a:xfrm>
            <a:off x="7484745" y="3646925"/>
            <a:ext cx="1661159" cy="1496566"/>
          </a:xfrm>
          <a:prstGeom prst="rect">
            <a:avLst/>
          </a:prstGeom>
        </p:spPr>
      </p:pic>
      <p:sp>
        <p:nvSpPr>
          <p:cNvPr id="4" name="泪滴形 35"/>
          <p:cNvSpPr/>
          <p:nvPr>
            <p:custDataLst>
              <p:tags r:id="rId7"/>
            </p:custDataLst>
          </p:nvPr>
        </p:nvSpPr>
        <p:spPr>
          <a:xfrm flipH="1" flipV="1">
            <a:off x="4646295" y="1746647"/>
            <a:ext cx="1170146" cy="1170623"/>
          </a:xfrm>
          <a:prstGeom prst="teardrop">
            <a:avLst/>
          </a:prstGeom>
          <a:gradFill>
            <a:gsLst>
              <a:gs pos="0">
                <a:schemeClr val="accent4">
                  <a:lumMod val="80000"/>
                  <a:lumOff val="20000"/>
                  <a:alpha val="100000"/>
                </a:schemeClr>
              </a:gs>
              <a:gs pos="100000">
                <a:schemeClr val="accent4">
                  <a:alpha val="100000"/>
                </a:schemeClr>
              </a:gs>
            </a:gsLst>
            <a:lin ang="0" scaled="0"/>
          </a:gradFill>
          <a:ln>
            <a:noFill/>
          </a:ln>
          <a:effectLst>
            <a:outerShdw blurRad="203200" dist="76200" dir="2700000" algn="tl" rotWithShape="0">
              <a:schemeClr val="accent4">
                <a:alpha val="20000"/>
              </a:scheme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>
            <a:normAutofit/>
          </a:bodyPr>
          <a:p>
            <a:pPr algn="ctr"/>
            <a:endParaRPr lang="zh-CN" altLang="en-US">
              <a:solidFill>
                <a:schemeClr val="dk1"/>
              </a:solidFill>
              <a:latin typeface="汉仪楷体S" panose="00020600040101010101" charset="-122"/>
              <a:ea typeface="汉仪楷体S" panose="00020600040101010101" charset="-122"/>
              <a:cs typeface="微软雅黑" panose="020B0503020204020204" charset="-122"/>
            </a:endParaRPr>
          </a:p>
        </p:txBody>
      </p:sp>
      <p:sp>
        <p:nvSpPr>
          <p:cNvPr id="9" name="泪滴形 48"/>
          <p:cNvSpPr/>
          <p:nvPr>
            <p:custDataLst>
              <p:tags r:id="rId8"/>
            </p:custDataLst>
          </p:nvPr>
        </p:nvSpPr>
        <p:spPr>
          <a:xfrm flipH="1">
            <a:off x="4646295" y="3048238"/>
            <a:ext cx="1170146" cy="1171099"/>
          </a:xfrm>
          <a:prstGeom prst="teardrop">
            <a:avLst/>
          </a:prstGeom>
          <a:gradFill>
            <a:gsLst>
              <a:gs pos="0">
                <a:schemeClr val="accent3">
                  <a:lumMod val="80000"/>
                  <a:lumOff val="20000"/>
                  <a:alpha val="100000"/>
                </a:schemeClr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>
            <a:outerShdw blurRad="203200" dist="76200" dir="2700000" algn="tl" rotWithShape="0">
              <a:schemeClr val="accent3">
                <a:alpha val="20000"/>
              </a:scheme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>
            <a:normAutofit/>
          </a:bodyPr>
          <a:p>
            <a:pPr algn="ctr"/>
            <a:endParaRPr lang="zh-CN" altLang="en-US">
              <a:solidFill>
                <a:schemeClr val="dk1"/>
              </a:solidFill>
              <a:latin typeface="汉仪楷体S" panose="00020600040101010101" charset="-122"/>
              <a:ea typeface="汉仪楷体S" panose="00020600040101010101" charset="-122"/>
              <a:cs typeface="微软雅黑" panose="020B0503020204020204" charset="-122"/>
            </a:endParaRPr>
          </a:p>
        </p:txBody>
      </p:sp>
      <p:sp>
        <p:nvSpPr>
          <p:cNvPr id="11" name="泪滴形 71"/>
          <p:cNvSpPr/>
          <p:nvPr>
            <p:custDataLst>
              <p:tags r:id="rId9"/>
            </p:custDataLst>
          </p:nvPr>
        </p:nvSpPr>
        <p:spPr>
          <a:xfrm>
            <a:off x="3321368" y="3051572"/>
            <a:ext cx="1170623" cy="1171099"/>
          </a:xfrm>
          <a:prstGeom prst="teardrop">
            <a:avLst/>
          </a:prstGeom>
          <a:gradFill>
            <a:gsLst>
              <a:gs pos="0">
                <a:schemeClr val="accent2">
                  <a:lumMod val="80000"/>
                  <a:lumOff val="20000"/>
                  <a:alpha val="100000"/>
                </a:schemeClr>
              </a:gs>
              <a:gs pos="100000">
                <a:schemeClr val="accent2"/>
              </a:gs>
            </a:gsLst>
            <a:lin ang="0" scaled="0"/>
          </a:gradFill>
          <a:ln>
            <a:noFill/>
          </a:ln>
          <a:effectLst>
            <a:outerShdw blurRad="203200" dist="76200" dir="8100000" algn="tr" rotWithShape="0">
              <a:schemeClr val="accent2">
                <a:alpha val="20000"/>
              </a:scheme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>
            <a:normAutofit/>
          </a:bodyPr>
          <a:p>
            <a:pPr algn="ctr"/>
            <a:endParaRPr lang="zh-CN" altLang="en-US">
              <a:solidFill>
                <a:schemeClr val="dk1"/>
              </a:solidFill>
              <a:latin typeface="汉仪楷体S" panose="00020600040101010101" charset="-122"/>
              <a:ea typeface="汉仪楷体S" panose="00020600040101010101" charset="-122"/>
              <a:cs typeface="微软雅黑" panose="020B0503020204020204" charset="-122"/>
            </a:endParaRPr>
          </a:p>
        </p:txBody>
      </p:sp>
      <p:sp>
        <p:nvSpPr>
          <p:cNvPr id="12" name="泪滴形 76"/>
          <p:cNvSpPr/>
          <p:nvPr>
            <p:custDataLst>
              <p:tags r:id="rId10"/>
            </p:custDataLst>
          </p:nvPr>
        </p:nvSpPr>
        <p:spPr>
          <a:xfrm flipV="1">
            <a:off x="3320415" y="1746171"/>
            <a:ext cx="1170146" cy="1170623"/>
          </a:xfrm>
          <a:prstGeom prst="teardrop">
            <a:avLst/>
          </a:prstGeom>
          <a:gradFill>
            <a:gsLst>
              <a:gs pos="100000">
                <a:schemeClr val="accent1"/>
              </a:gs>
              <a:gs pos="0">
                <a:schemeClr val="accent1">
                  <a:lumMod val="80000"/>
                  <a:lumOff val="20000"/>
                  <a:alpha val="100000"/>
                </a:schemeClr>
              </a:gs>
            </a:gsLst>
            <a:lin ang="0" scaled="0"/>
          </a:gradFill>
          <a:ln>
            <a:noFill/>
          </a:ln>
          <a:effectLst>
            <a:outerShdw blurRad="203200" dist="76200" dir="8100000" algn="tr" rotWithShape="0">
              <a:schemeClr val="accent1">
                <a:alpha val="20000"/>
              </a:scheme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>
            <a:normAutofit/>
          </a:bodyPr>
          <a:p>
            <a:pPr algn="ctr"/>
            <a:endParaRPr lang="zh-CN" altLang="en-US">
              <a:solidFill>
                <a:schemeClr val="dk1"/>
              </a:solidFill>
              <a:latin typeface="汉仪楷体S" panose="00020600040101010101" charset="-122"/>
              <a:ea typeface="汉仪楷体S" panose="00020600040101010101" charset="-122"/>
              <a:cs typeface="微软雅黑" panose="020B0503020204020204" charset="-122"/>
            </a:endParaRPr>
          </a:p>
        </p:txBody>
      </p:sp>
      <p:pic>
        <p:nvPicPr>
          <p:cNvPr id="15" name="图片 7" descr="343439383331313b343532303032333bc6f3d2b5bcf2bde9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069681" y="2170033"/>
            <a:ext cx="323850" cy="323850"/>
          </a:xfrm>
          <a:prstGeom prst="rect">
            <a:avLst/>
          </a:prstGeom>
          <a:effectLst>
            <a:outerShdw blurRad="76200" dist="38100" dir="2700000" algn="tl" rotWithShape="0">
              <a:schemeClr val="accent4">
                <a:alpha val="40000"/>
              </a:schemeClr>
            </a:outerShdw>
          </a:effectLst>
        </p:spPr>
      </p:pic>
      <p:pic>
        <p:nvPicPr>
          <p:cNvPr id="16" name="图片 3" descr="343439383331313b343532303031393bd2b5bca8b9dcc0ed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743801" y="2169557"/>
            <a:ext cx="323850" cy="323850"/>
          </a:xfrm>
          <a:prstGeom prst="rect">
            <a:avLst/>
          </a:prstGeom>
          <a:effectLst>
            <a:outerShdw blurRad="76200" dist="38100" dir="8100000" algn="tr" rotWithShape="0">
              <a:schemeClr val="accent1">
                <a:alpha val="40000"/>
              </a:schemeClr>
            </a:outerShdw>
          </a:effectLst>
        </p:spPr>
      </p:pic>
      <p:pic>
        <p:nvPicPr>
          <p:cNvPr id="17" name="图片 16" descr="343439383331313b343532303033323bd3a6d3c3b9dcc0ed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744754" y="3475434"/>
            <a:ext cx="323850" cy="323850"/>
          </a:xfrm>
          <a:prstGeom prst="rect">
            <a:avLst/>
          </a:prstGeom>
          <a:effectLst>
            <a:outerShdw blurRad="76200" dist="38100" dir="8100000" algn="tr" rotWithShape="0">
              <a:schemeClr val="accent2">
                <a:alpha val="40000"/>
              </a:schemeClr>
            </a:outerShdw>
          </a:effectLst>
        </p:spPr>
      </p:pic>
      <p:pic>
        <p:nvPicPr>
          <p:cNvPr id="18" name="图片 4" descr="343439383331313b343532303032303bb8f6c8cbd0c5cfa2"/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5069681" y="3472101"/>
            <a:ext cx="323850" cy="323850"/>
          </a:xfrm>
          <a:prstGeom prst="rect">
            <a:avLst/>
          </a:prstGeom>
          <a:effectLst>
            <a:outerShdw blurRad="76200" dist="38100" dir="2700000" algn="tl" rotWithShape="0">
              <a:schemeClr val="accent3">
                <a:alpha val="40000"/>
              </a:schemeClr>
            </a:outerShdw>
          </a:effectLst>
        </p:spPr>
      </p:pic>
      <p:sp>
        <p:nvSpPr>
          <p:cNvPr id="21" name="矩形 2"/>
          <p:cNvSpPr/>
          <p:nvPr>
            <p:custDataLst>
              <p:tags r:id="rId23"/>
            </p:custDataLst>
          </p:nvPr>
        </p:nvSpPr>
        <p:spPr>
          <a:xfrm>
            <a:off x="1056323" y="2115264"/>
            <a:ext cx="2000726" cy="80343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r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000" dirty="0">
                <a:solidFill>
                  <a:schemeClr val="lt1"/>
                </a:solidFill>
                <a:latin typeface="汉仪楷体S" panose="00020600040101010101" charset="-122"/>
                <a:ea typeface="汉仪楷体S" panose="00020600040101010101" charset="-122"/>
                <a:cs typeface="汉仪楷体S" panose="00020600040101010101" charset="-122"/>
              </a:rPr>
              <a:t>理解不同LLM版本在能力上的差异，根据任务需求选择。</a:t>
            </a:r>
            <a:endParaRPr lang="zh-CN" altLang="en-US" sz="1000" dirty="0">
              <a:solidFill>
                <a:schemeClr val="lt1"/>
              </a:solidFill>
              <a:latin typeface="汉仪楷体S" panose="00020600040101010101" charset="-122"/>
              <a:ea typeface="汉仪楷体S" panose="00020600040101010101" charset="-122"/>
              <a:cs typeface="汉仪楷体S" panose="00020600040101010101" charset="-122"/>
            </a:endParaRPr>
          </a:p>
          <a:p>
            <a:pPr algn="r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000" dirty="0">
                <a:solidFill>
                  <a:schemeClr val="lt1"/>
                </a:solidFill>
                <a:latin typeface="汉仪楷体S" panose="00020600040101010101" charset="-122"/>
                <a:ea typeface="汉仪楷体S" panose="00020600040101010101" charset="-122"/>
                <a:cs typeface="汉仪楷体S" panose="00020600040101010101" charset="-122"/>
              </a:rPr>
              <a:t>判断任务与LLM的匹配度，非所有任务都适合LLM辅助。</a:t>
            </a:r>
            <a:endParaRPr lang="zh-CN" altLang="en-US" sz="1000" dirty="0">
              <a:solidFill>
                <a:schemeClr val="lt1"/>
              </a:solidFill>
              <a:latin typeface="汉仪楷体S" panose="00020600040101010101" charset="-122"/>
              <a:ea typeface="汉仪楷体S" panose="00020600040101010101" charset="-122"/>
              <a:cs typeface="汉仪楷体S" panose="00020600040101010101" charset="-122"/>
            </a:endParaRPr>
          </a:p>
        </p:txBody>
      </p:sp>
      <p:sp>
        <p:nvSpPr>
          <p:cNvPr id="24" name="矩形 4"/>
          <p:cNvSpPr/>
          <p:nvPr>
            <p:custDataLst>
              <p:tags r:id="rId24"/>
            </p:custDataLst>
          </p:nvPr>
        </p:nvSpPr>
        <p:spPr>
          <a:xfrm>
            <a:off x="1056323" y="1451848"/>
            <a:ext cx="2000726" cy="629126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zh-CN" altLang="en-US" sz="1600" b="1">
                <a:solidFill>
                  <a:schemeClr val="lt1"/>
                </a:solidFill>
                <a:latin typeface="汉仪劲楷简" panose="00020600040101010101" charset="-122"/>
                <a:ea typeface="汉仪劲楷简" panose="00020600040101010101" charset="-122"/>
                <a:cs typeface="+mn-ea"/>
              </a:rPr>
              <a:t>合理的模型选择与任务适用性评估：</a:t>
            </a:r>
            <a:endParaRPr lang="zh-CN" altLang="en-US" sz="1600" b="1">
              <a:solidFill>
                <a:schemeClr val="lt1"/>
              </a:solidFill>
              <a:latin typeface="汉仪劲楷简" panose="00020600040101010101" charset="-122"/>
              <a:ea typeface="汉仪劲楷简" panose="00020600040101010101" charset="-122"/>
              <a:cs typeface="+mn-ea"/>
            </a:endParaRPr>
          </a:p>
        </p:txBody>
      </p:sp>
      <p:sp>
        <p:nvSpPr>
          <p:cNvPr id="25" name="矩形 5"/>
          <p:cNvSpPr/>
          <p:nvPr>
            <p:custDataLst>
              <p:tags r:id="rId25"/>
            </p:custDataLst>
          </p:nvPr>
        </p:nvSpPr>
        <p:spPr>
          <a:xfrm>
            <a:off x="6082665" y="2115264"/>
            <a:ext cx="2000250" cy="80343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000">
                <a:solidFill>
                  <a:schemeClr val="lt1"/>
                </a:solidFill>
                <a:latin typeface="汉仪楷体S" panose="00020600040101010101" charset="-122"/>
                <a:ea typeface="汉仪楷体S" panose="00020600040101010101" charset="-122"/>
                <a:cs typeface="汉仪楷体S" panose="00020600040101010101" charset="-122"/>
              </a:rPr>
              <a:t>坚持负责任的AI使用原则，避免学术不端。</a:t>
            </a:r>
            <a:endParaRPr lang="zh-CN" altLang="en-US" sz="1000">
              <a:solidFill>
                <a:schemeClr val="lt1"/>
              </a:solidFill>
              <a:latin typeface="汉仪楷体S" panose="00020600040101010101" charset="-122"/>
              <a:ea typeface="汉仪楷体S" panose="00020600040101010101" charset="-122"/>
              <a:cs typeface="汉仪楷体S" panose="00020600040101010101" charset="-122"/>
            </a:endParaRPr>
          </a:p>
          <a:p>
            <a:pPr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000">
                <a:solidFill>
                  <a:schemeClr val="lt1"/>
                </a:solidFill>
                <a:latin typeface="汉仪楷体S" panose="00020600040101010101" charset="-122"/>
                <a:ea typeface="汉仪楷体S" panose="00020600040101010101" charset="-122"/>
                <a:cs typeface="汉仪楷体S" panose="00020600040101010101" charset="-122"/>
              </a:rPr>
              <a:t>适当且明确地说明LLM在工作中的角色和贡献。</a:t>
            </a:r>
            <a:endParaRPr lang="zh-CN" altLang="en-US" sz="1000">
              <a:solidFill>
                <a:schemeClr val="lt1"/>
              </a:solidFill>
              <a:latin typeface="汉仪楷体S" panose="00020600040101010101" charset="-122"/>
              <a:ea typeface="汉仪楷体S" panose="00020600040101010101" charset="-122"/>
              <a:cs typeface="汉仪楷体S" panose="00020600040101010101" charset="-122"/>
            </a:endParaRPr>
          </a:p>
        </p:txBody>
      </p:sp>
      <p:sp>
        <p:nvSpPr>
          <p:cNvPr id="26" name="矩形 6"/>
          <p:cNvSpPr/>
          <p:nvPr>
            <p:custDataLst>
              <p:tags r:id="rId26"/>
            </p:custDataLst>
          </p:nvPr>
        </p:nvSpPr>
        <p:spPr>
          <a:xfrm>
            <a:off x="6082665" y="1451848"/>
            <a:ext cx="2000250" cy="629126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1600" b="1">
                <a:solidFill>
                  <a:schemeClr val="lt1"/>
                </a:solidFill>
                <a:latin typeface="汉仪劲楷简" panose="00020600040101010101" charset="-122"/>
                <a:ea typeface="汉仪劲楷简" panose="00020600040101010101" charset="-122"/>
                <a:cs typeface="+mn-ea"/>
              </a:rPr>
              <a:t>恪守学术道德与伦理规范：</a:t>
            </a:r>
            <a:endParaRPr lang="zh-CN" altLang="en-US" sz="1600" b="1">
              <a:solidFill>
                <a:schemeClr val="lt1"/>
              </a:solidFill>
              <a:latin typeface="汉仪劲楷简" panose="00020600040101010101" charset="-122"/>
              <a:ea typeface="汉仪劲楷简" panose="00020600040101010101" charset="-122"/>
              <a:cs typeface="+mn-ea"/>
            </a:endParaRPr>
          </a:p>
        </p:txBody>
      </p:sp>
      <p:sp>
        <p:nvSpPr>
          <p:cNvPr id="27" name="矩形 7"/>
          <p:cNvSpPr/>
          <p:nvPr>
            <p:custDataLst>
              <p:tags r:id="rId27"/>
            </p:custDataLst>
          </p:nvPr>
        </p:nvSpPr>
        <p:spPr>
          <a:xfrm>
            <a:off x="6082665" y="3652123"/>
            <a:ext cx="2000250" cy="80343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000">
                <a:solidFill>
                  <a:schemeClr val="lt1"/>
                </a:solidFill>
                <a:latin typeface="汉仪楷体S" panose="00020600040101010101" charset="-122"/>
                <a:ea typeface="汉仪楷体S" panose="00020600040101010101" charset="-122"/>
                <a:cs typeface="汉仪楷体S" panose="00020600040101010101" charset="-122"/>
              </a:rPr>
              <a:t>关注商业LLM的API调用费用与预算。</a:t>
            </a:r>
            <a:endParaRPr lang="zh-CN" altLang="en-US" sz="1000">
              <a:solidFill>
                <a:schemeClr val="lt1"/>
              </a:solidFill>
              <a:latin typeface="汉仪楷体S" panose="00020600040101010101" charset="-122"/>
              <a:ea typeface="汉仪楷体S" panose="00020600040101010101" charset="-122"/>
              <a:cs typeface="汉仪楷体S" panose="00020600040101010101" charset="-122"/>
            </a:endParaRPr>
          </a:p>
          <a:p>
            <a:pPr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000">
                <a:solidFill>
                  <a:schemeClr val="lt1"/>
                </a:solidFill>
                <a:latin typeface="汉仪楷体S" panose="00020600040101010101" charset="-122"/>
                <a:ea typeface="汉仪楷体S" panose="00020600040101010101" charset="-122"/>
                <a:cs typeface="汉仪楷体S" panose="00020600040101010101" charset="-122"/>
              </a:rPr>
              <a:t>评估本地部署或微调开源LLM所需的计算资源与技术人力。</a:t>
            </a:r>
            <a:endParaRPr lang="zh-CN" altLang="en-US" sz="1000">
              <a:solidFill>
                <a:schemeClr val="lt1"/>
              </a:solidFill>
              <a:latin typeface="汉仪楷体S" panose="00020600040101010101" charset="-122"/>
              <a:ea typeface="汉仪楷体S" panose="00020600040101010101" charset="-122"/>
              <a:cs typeface="汉仪楷体S" panose="00020600040101010101" charset="-122"/>
            </a:endParaRPr>
          </a:p>
        </p:txBody>
      </p:sp>
      <p:sp>
        <p:nvSpPr>
          <p:cNvPr id="28" name="矩形 9"/>
          <p:cNvSpPr/>
          <p:nvPr>
            <p:custDataLst>
              <p:tags r:id="rId28"/>
            </p:custDataLst>
          </p:nvPr>
        </p:nvSpPr>
        <p:spPr>
          <a:xfrm>
            <a:off x="6082665" y="2988707"/>
            <a:ext cx="2000250" cy="629126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1600" b="1">
                <a:solidFill>
                  <a:schemeClr val="lt1"/>
                </a:solidFill>
                <a:latin typeface="汉仪劲楷简" panose="00020600040101010101" charset="-122"/>
                <a:ea typeface="汉仪劲楷简" panose="00020600040101010101" charset="-122"/>
                <a:cs typeface="+mn-ea"/>
              </a:rPr>
              <a:t>综合考量成本与可用资源：</a:t>
            </a:r>
            <a:endParaRPr lang="zh-CN" altLang="en-US" sz="1600" b="1">
              <a:solidFill>
                <a:schemeClr val="lt1"/>
              </a:solidFill>
              <a:latin typeface="汉仪劲楷简" panose="00020600040101010101" charset="-122"/>
              <a:ea typeface="汉仪劲楷简" panose="00020600040101010101" charset="-122"/>
              <a:cs typeface="+mn-ea"/>
            </a:endParaRPr>
          </a:p>
        </p:txBody>
      </p:sp>
      <p:sp>
        <p:nvSpPr>
          <p:cNvPr id="29" name="矩形 12"/>
          <p:cNvSpPr/>
          <p:nvPr>
            <p:custDataLst>
              <p:tags r:id="rId29"/>
            </p:custDataLst>
          </p:nvPr>
        </p:nvSpPr>
        <p:spPr>
          <a:xfrm>
            <a:off x="1056323" y="3652123"/>
            <a:ext cx="2000726" cy="80343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r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000">
                <a:solidFill>
                  <a:schemeClr val="lt1"/>
                </a:solidFill>
                <a:latin typeface="汉仪楷体S" panose="00020600040101010101" charset="-122"/>
                <a:ea typeface="汉仪楷体S" panose="00020600040101010101" charset="-122"/>
                <a:cs typeface="汉仪楷体S" panose="00020600040101010101" charset="-122"/>
              </a:rPr>
              <a:t>警惕并避免过度依赖LLM，削弱自身能力。</a:t>
            </a:r>
            <a:endParaRPr lang="zh-CN" altLang="en-US" sz="1000">
              <a:solidFill>
                <a:schemeClr val="lt1"/>
              </a:solidFill>
              <a:latin typeface="汉仪楷体S" panose="00020600040101010101" charset="-122"/>
              <a:ea typeface="汉仪楷体S" panose="00020600040101010101" charset="-122"/>
              <a:cs typeface="汉仪楷体S" panose="00020600040101010101" charset="-122"/>
            </a:endParaRPr>
          </a:p>
          <a:p>
            <a:pPr algn="r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000">
                <a:solidFill>
                  <a:schemeClr val="lt1"/>
                </a:solidFill>
                <a:latin typeface="汉仪楷体S" panose="00020600040101010101" charset="-122"/>
                <a:ea typeface="汉仪楷体S" panose="00020600040101010101" charset="-122"/>
                <a:cs typeface="汉仪楷体S" panose="00020600040101010101" charset="-122"/>
              </a:rPr>
              <a:t>坚持自主学习与专业精进。</a:t>
            </a:r>
            <a:endParaRPr lang="zh-CN" altLang="en-US" sz="1000">
              <a:solidFill>
                <a:schemeClr val="lt1"/>
              </a:solidFill>
              <a:latin typeface="汉仪楷体S" panose="00020600040101010101" charset="-122"/>
              <a:ea typeface="汉仪楷体S" panose="00020600040101010101" charset="-122"/>
              <a:cs typeface="汉仪楷体S" panose="00020600040101010101" charset="-122"/>
            </a:endParaRPr>
          </a:p>
        </p:txBody>
      </p:sp>
      <p:sp>
        <p:nvSpPr>
          <p:cNvPr id="30" name="矩形 13"/>
          <p:cNvSpPr/>
          <p:nvPr>
            <p:custDataLst>
              <p:tags r:id="rId30"/>
            </p:custDataLst>
          </p:nvPr>
        </p:nvSpPr>
        <p:spPr>
          <a:xfrm>
            <a:off x="1056323" y="2988707"/>
            <a:ext cx="2000726" cy="629126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zh-CN" altLang="en-US" sz="1600" b="1">
                <a:solidFill>
                  <a:schemeClr val="lt1"/>
                </a:solidFill>
                <a:latin typeface="汉仪劲楷简" panose="00020600040101010101" charset="-122"/>
                <a:ea typeface="汉仪劲楷简" panose="00020600040101010101" charset="-122"/>
                <a:cs typeface="+mn-ea"/>
              </a:rPr>
              <a:t>保持独立思考能力与持续提升专业素养：</a:t>
            </a:r>
            <a:endParaRPr lang="zh-CN" altLang="en-US" sz="1600" b="1">
              <a:solidFill>
                <a:schemeClr val="lt1"/>
              </a:solidFill>
              <a:latin typeface="汉仪劲楷简" panose="00020600040101010101" charset="-122"/>
              <a:ea typeface="汉仪劲楷简" panose="00020600040101010101" charset="-122"/>
              <a:cs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custDataLst>
              <p:tags r:id="rId31"/>
            </p:custDataLst>
          </p:nvPr>
        </p:nvSpPr>
        <p:spPr>
          <a:xfrm>
            <a:off x="521970" y="270000"/>
            <a:ext cx="8100000" cy="540000"/>
          </a:xfrm>
          <a:prstGeom prst="rect">
            <a:avLst/>
          </a:prstGeom>
        </p:spPr>
        <p:txBody>
          <a:bodyPr vert="horz" wrap="square" lIns="0" tIns="0" rIns="0" bIns="0" rtlCol="0" anchor="b">
            <a:normAutofit/>
          </a:bodyPr>
          <a:lstStyle>
            <a:lvl1pPr algn="l" defTabSz="6858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>
                <a:solidFill>
                  <a:schemeClr val="accent1"/>
                </a:solidFill>
                <a:latin typeface="汉仪劲楷简" panose="00020600040101010101" charset="-122"/>
                <a:ea typeface="汉仪劲楷简" panose="00020600040101010101" charset="-122"/>
                <a:cs typeface="汉仪劲楷简" panose="00020600040101010101" charset="-122"/>
              </a:rPr>
              <a:t>使用LLM进行数学建模的注意事项 (3/3)</a:t>
            </a:r>
            <a:endParaRPr lang="zh-CN" altLang="en-US">
              <a:solidFill>
                <a:schemeClr val="accent1"/>
              </a:solidFill>
              <a:latin typeface="汉仪劲楷简" panose="00020600040101010101" charset="-122"/>
              <a:ea typeface="汉仪劲楷简" panose="00020600040101010101" charset="-122"/>
              <a:cs typeface="汉仪劲楷简" panose="00020600040101010101" charset="-122"/>
            </a:endParaRPr>
          </a:p>
        </p:txBody>
      </p:sp>
    </p:spTree>
    <p:custDataLst>
      <p:tags r:id="rId32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未标题-1_画板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-238"/>
            <a:ext cx="9144000" cy="5143500"/>
          </a:xfrm>
          <a:prstGeom prst="rect">
            <a:avLst/>
          </a:prstGeom>
        </p:spPr>
      </p:pic>
      <p:pic>
        <p:nvPicPr>
          <p:cNvPr id="4" name="图片 3" descr="未标题-2.1_画板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rcRect r="82114" b="70862"/>
          <a:stretch>
            <a:fillRect/>
          </a:stretch>
        </p:blipFill>
        <p:spPr>
          <a:xfrm>
            <a:off x="1905" y="0"/>
            <a:ext cx="1644789" cy="1506845"/>
          </a:xfrm>
          <a:prstGeom prst="rect">
            <a:avLst/>
          </a:prstGeom>
        </p:spPr>
      </p:pic>
      <p:pic>
        <p:nvPicPr>
          <p:cNvPr id="3" name="图片 2" descr="2.6_画板 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rcRect l="81818" t="63657" b="7206"/>
          <a:stretch>
            <a:fillRect/>
          </a:stretch>
        </p:blipFill>
        <p:spPr>
          <a:xfrm>
            <a:off x="7484745" y="3646925"/>
            <a:ext cx="1661159" cy="1496566"/>
          </a:xfrm>
          <a:prstGeom prst="rect">
            <a:avLst/>
          </a:prstGeom>
        </p:spPr>
      </p:pic>
      <p:sp>
        <p:nvSpPr>
          <p:cNvPr id="12" name="任意多边形 2"/>
          <p:cNvSpPr/>
          <p:nvPr>
            <p:custDataLst>
              <p:tags r:id="rId7"/>
            </p:custDataLst>
          </p:nvPr>
        </p:nvSpPr>
        <p:spPr bwMode="auto">
          <a:xfrm>
            <a:off x="628888" y="1656398"/>
            <a:ext cx="1901666" cy="2458879"/>
          </a:xfrm>
          <a:custGeom>
            <a:avLst/>
            <a:gdLst>
              <a:gd name="adj" fmla="val 5384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  <a:gd name="connsiteX0" fmla="*/ 538 w 10000"/>
              <a:gd name="connsiteY0" fmla="*/ 0 h 10000"/>
              <a:gd name="connsiteX1" fmla="*/ 7032 w 10000"/>
              <a:gd name="connsiteY1" fmla="*/ 0 h 10000"/>
              <a:gd name="connsiteX2" fmla="*/ 7195 w 10000"/>
              <a:gd name="connsiteY2" fmla="*/ 122 h 10000"/>
              <a:gd name="connsiteX3" fmla="*/ 7242 w 10000"/>
              <a:gd name="connsiteY3" fmla="*/ 2118 h 10000"/>
              <a:gd name="connsiteX4" fmla="*/ 9920 w 10000"/>
              <a:gd name="connsiteY4" fmla="*/ 2169 h 10000"/>
              <a:gd name="connsiteX5" fmla="*/ 10000 w 10000"/>
              <a:gd name="connsiteY5" fmla="*/ 2229 h 10000"/>
              <a:gd name="connsiteX6" fmla="*/ 10000 w 10000"/>
              <a:gd name="connsiteY6" fmla="*/ 9584 h 10000"/>
              <a:gd name="connsiteX7" fmla="*/ 9462 w 10000"/>
              <a:gd name="connsiteY7" fmla="*/ 10000 h 10000"/>
              <a:gd name="connsiteX8" fmla="*/ 538 w 10000"/>
              <a:gd name="connsiteY8" fmla="*/ 10000 h 10000"/>
              <a:gd name="connsiteX9" fmla="*/ 0 w 10000"/>
              <a:gd name="connsiteY9" fmla="*/ 9584 h 10000"/>
              <a:gd name="connsiteX10" fmla="*/ 0 w 10000"/>
              <a:gd name="connsiteY10" fmla="*/ 416 h 10000"/>
              <a:gd name="connsiteX11" fmla="*/ 538 w 10000"/>
              <a:gd name="connsiteY11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000" h="10000">
                <a:moveTo>
                  <a:pt x="538" y="0"/>
                </a:moveTo>
                <a:lnTo>
                  <a:pt x="7032" y="0"/>
                </a:lnTo>
                <a:cubicBezTo>
                  <a:pt x="7086" y="41"/>
                  <a:pt x="7141" y="81"/>
                  <a:pt x="7195" y="122"/>
                </a:cubicBezTo>
                <a:cubicBezTo>
                  <a:pt x="7211" y="787"/>
                  <a:pt x="7226" y="1453"/>
                  <a:pt x="7242" y="2118"/>
                </a:cubicBezTo>
                <a:lnTo>
                  <a:pt x="9920" y="2169"/>
                </a:lnTo>
                <a:lnTo>
                  <a:pt x="10000" y="2229"/>
                </a:lnTo>
                <a:lnTo>
                  <a:pt x="10000" y="9584"/>
                </a:lnTo>
                <a:cubicBezTo>
                  <a:pt x="10000" y="9814"/>
                  <a:pt x="9760" y="10000"/>
                  <a:pt x="9462" y="10000"/>
                </a:cubicBezTo>
                <a:lnTo>
                  <a:pt x="538" y="10000"/>
                </a:lnTo>
                <a:cubicBezTo>
                  <a:pt x="240" y="10000"/>
                  <a:pt x="0" y="9814"/>
                  <a:pt x="0" y="9584"/>
                </a:cubicBezTo>
                <a:lnTo>
                  <a:pt x="0" y="416"/>
                </a:lnTo>
                <a:cubicBezTo>
                  <a:pt x="0" y="186"/>
                  <a:pt x="240" y="0"/>
                  <a:pt x="538" y="0"/>
                </a:cubicBezTo>
                <a:close/>
              </a:path>
            </a:pathLst>
          </a:custGeom>
          <a:gradFill>
            <a:gsLst>
              <a:gs pos="60000">
                <a:schemeClr val="accent1">
                  <a:lumMod val="9000"/>
                  <a:lumOff val="91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noAutofit/>
          </a:bodyPr>
          <a:p>
            <a:pPr lvl="0" algn="l"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endParaRPr lang="en-US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汉仪楷体S" panose="00020600040101010101" charset="-122"/>
              <a:ea typeface="汉仪楷体S" panose="00020600040101010101" charset="-122"/>
              <a:sym typeface="+mn-ea"/>
            </a:endParaRPr>
          </a:p>
        </p:txBody>
      </p:sp>
      <p:sp>
        <p:nvSpPr>
          <p:cNvPr id="13" name="任意多边形 5"/>
          <p:cNvSpPr/>
          <p:nvPr>
            <p:custDataLst>
              <p:tags r:id="rId8"/>
            </p:custDataLst>
          </p:nvPr>
        </p:nvSpPr>
        <p:spPr bwMode="auto">
          <a:xfrm>
            <a:off x="1966198" y="1656398"/>
            <a:ext cx="564832" cy="547211"/>
          </a:xfrm>
          <a:custGeom>
            <a:avLst/>
            <a:gdLst>
              <a:gd name="it" fmla="*/ h 7 12"/>
              <a:gd name="ir" fmla="*/ w 7 12"/>
              <a:gd name="ib" fmla="*/ h 11 12"/>
            </a:gdLst>
            <a:ahLst/>
            <a:cxnLst>
              <a:cxn ang="3">
                <a:pos x="l" y="t"/>
              </a:cxn>
              <a:cxn ang="cd2">
                <a:pos x="l" y="vc"/>
              </a:cxn>
              <a:cxn ang="cd4">
                <a:pos x="l" y="b"/>
              </a:cxn>
              <a:cxn ang="cd4">
                <a:pos x="hc" y="b"/>
              </a:cxn>
              <a:cxn ang="cd4">
                <a:pos x="r" y="b"/>
              </a:cxn>
              <a:cxn ang="0">
                <a:pos x="hc" y="vc"/>
              </a:cxn>
            </a:cxnLst>
            <a:rect l="l" t="t" r="r" b="b"/>
            <a:pathLst>
              <a:path w="1554" h="1493">
                <a:moveTo>
                  <a:pt x="0" y="0"/>
                </a:moveTo>
                <a:lnTo>
                  <a:pt x="1429" y="1372"/>
                </a:lnTo>
                <a:lnTo>
                  <a:pt x="1467" y="1410"/>
                </a:lnTo>
                <a:lnTo>
                  <a:pt x="1466" y="1410"/>
                </a:lnTo>
                <a:lnTo>
                  <a:pt x="1554" y="1493"/>
                </a:lnTo>
                <a:lnTo>
                  <a:pt x="1130" y="1493"/>
                </a:lnTo>
                <a:lnTo>
                  <a:pt x="234" y="1493"/>
                </a:lnTo>
                <a:lnTo>
                  <a:pt x="234" y="1492"/>
                </a:lnTo>
                <a:lnTo>
                  <a:pt x="226" y="1493"/>
                </a:lnTo>
                <a:cubicBezTo>
                  <a:pt x="222" y="1493"/>
                  <a:pt x="218" y="1493"/>
                  <a:pt x="214" y="1493"/>
                </a:cubicBezTo>
                <a:cubicBezTo>
                  <a:pt x="96" y="1493"/>
                  <a:pt x="0" y="1397"/>
                  <a:pt x="0" y="1280"/>
                </a:cubicBezTo>
                <a:lnTo>
                  <a:pt x="0" y="1271"/>
                </a:lnTo>
                <a:lnTo>
                  <a:pt x="0" y="1271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60000">
                <a:schemeClr val="accent1">
                  <a:lumMod val="13000"/>
                  <a:lumOff val="87000"/>
                </a:schemeClr>
              </a:gs>
              <a:gs pos="100000">
                <a:schemeClr val="accent1">
                  <a:lumMod val="17000"/>
                  <a:lumOff val="83000"/>
                </a:schemeClr>
              </a:gs>
            </a:gsLst>
            <a:lin ang="0" scaled="1"/>
          </a:gradFill>
          <a:ln>
            <a:noFill/>
          </a:ln>
          <a:effectLst>
            <a:outerShdw blurRad="190500" dist="38100" dir="8100000" algn="tr" rotWithShape="0">
              <a:schemeClr val="accent1">
                <a:alpha val="35000"/>
              </a:schemeClr>
            </a:outerShdw>
          </a:effectLst>
        </p:spPr>
        <p:txBody>
          <a:bodyPr vert="horz" wrap="square" lIns="91440" tIns="45720" rIns="91440" bIns="45720" numCol="1" rtlCol="0" anchor="t" anchorCtr="0" compatLnSpc="1">
            <a:noAutofit/>
          </a:bodyPr>
          <a:p>
            <a:pPr lvl="0" algn="l"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endParaRPr lang="en-US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汉仪楷体S" panose="00020600040101010101" charset="-122"/>
              <a:ea typeface="汉仪楷体S" panose="00020600040101010101" charset="-122"/>
              <a:sym typeface="+mn-ea"/>
            </a:endParaRPr>
          </a:p>
        </p:txBody>
      </p:sp>
      <p:sp>
        <p:nvSpPr>
          <p:cNvPr id="14" name="Right Triangle 11"/>
          <p:cNvSpPr/>
          <p:nvPr>
            <p:custDataLst>
              <p:tags r:id="rId9"/>
            </p:custDataLst>
          </p:nvPr>
        </p:nvSpPr>
        <p:spPr>
          <a:xfrm>
            <a:off x="2531031" y="3407092"/>
            <a:ext cx="105251" cy="145256"/>
          </a:xfrm>
          <a:prstGeom prst="rtTriangl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汉仪楷体S" panose="00020600040101010101" charset="-122"/>
              <a:ea typeface="汉仪楷体S" panose="00020600040101010101" charset="-122"/>
              <a:cs typeface="+mn-cs"/>
            </a:endParaRPr>
          </a:p>
        </p:txBody>
      </p:sp>
      <p:sp>
        <p:nvSpPr>
          <p:cNvPr id="15" name="Right Triangle 11"/>
          <p:cNvSpPr/>
          <p:nvPr>
            <p:custDataLst>
              <p:tags r:id="rId10"/>
            </p:custDataLst>
          </p:nvPr>
        </p:nvSpPr>
        <p:spPr>
          <a:xfrm flipH="1">
            <a:off x="523161" y="3406616"/>
            <a:ext cx="105251" cy="145732"/>
          </a:xfrm>
          <a:prstGeom prst="rtTriangl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汉仪楷体S" panose="00020600040101010101" charset="-122"/>
              <a:ea typeface="汉仪楷体S" panose="00020600040101010101" charset="-122"/>
              <a:cs typeface="+mn-cs"/>
            </a:endParaRPr>
          </a:p>
        </p:txBody>
      </p:sp>
      <p:pic>
        <p:nvPicPr>
          <p:cNvPr id="16" name="图片 4" descr="343439383331313b343532303032303bb8f6c8cbd0c5cfa2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47963" y="1861661"/>
            <a:ext cx="343852" cy="343852"/>
          </a:xfrm>
          <a:prstGeom prst="rect">
            <a:avLst/>
          </a:prstGeom>
          <a:effectLst/>
        </p:spPr>
      </p:pic>
      <p:sp>
        <p:nvSpPr>
          <p:cNvPr id="17" name="圆角矩形 10"/>
          <p:cNvSpPr/>
          <p:nvPr>
            <p:custDataLst>
              <p:tags r:id="rId14"/>
            </p:custDataLst>
          </p:nvPr>
        </p:nvSpPr>
        <p:spPr>
          <a:xfrm>
            <a:off x="523161" y="3488531"/>
            <a:ext cx="2113121" cy="417671"/>
          </a:xfrm>
          <a:prstGeom prst="roundRect">
            <a:avLst>
              <a:gd name="adj" fmla="val 1744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none" lIns="0" tIns="0" rIns="0" bIns="0" rtlCol="0" anchor="ctr"/>
          <a:p>
            <a:pPr algn="ctr"/>
            <a:r>
              <a:rPr lang="en-US" altLang="zh-CN" b="1">
                <a:solidFill>
                  <a:schemeClr val="lt1"/>
                </a:solidFill>
                <a:latin typeface="汉仪楷体S" panose="00020600040101010101" charset="-122"/>
                <a:ea typeface="汉仪楷体S" panose="00020600040101010101" charset="-122"/>
              </a:rPr>
              <a:t>PART 01</a:t>
            </a:r>
            <a:endParaRPr lang="en-US" altLang="zh-CN" b="1">
              <a:solidFill>
                <a:schemeClr val="lt1"/>
              </a:solidFill>
              <a:latin typeface="汉仪楷体S" panose="00020600040101010101" charset="-122"/>
              <a:ea typeface="汉仪楷体S" panose="00020600040101010101" charset="-122"/>
            </a:endParaRPr>
          </a:p>
        </p:txBody>
      </p:sp>
      <p:sp>
        <p:nvSpPr>
          <p:cNvPr id="18" name="矩形 32"/>
          <p:cNvSpPr/>
          <p:nvPr>
            <p:custDataLst>
              <p:tags r:id="rId15"/>
            </p:custDataLst>
          </p:nvPr>
        </p:nvSpPr>
        <p:spPr>
          <a:xfrm>
            <a:off x="797957" y="2400300"/>
            <a:ext cx="1563529" cy="8834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p>
            <a:pPr algn="ctr">
              <a:lnSpc>
                <a:spcPct val="150000"/>
              </a:lnSpc>
            </a:pPr>
            <a:r>
              <a:rPr lang="zh-CN" altLang="en-US" sz="1400" dirty="0">
                <a:solidFill>
                  <a:srgbClr val="000000"/>
                </a:solidFill>
                <a:uFillTx/>
                <a:latin typeface="汉仪楷体S" panose="00020600040101010101" charset="-122"/>
                <a:ea typeface="汉仪楷体S" panose="00020600040101010101" charset="-122"/>
                <a:cs typeface="汉仪楷体S" panose="00020600040101010101" charset="-122"/>
                <a:sym typeface="+mn-ea"/>
              </a:rPr>
              <a:t>共享单车调度优化 (基础优化问题)</a:t>
            </a:r>
            <a:endParaRPr lang="zh-CN" altLang="en-US" sz="1400" dirty="0">
              <a:solidFill>
                <a:srgbClr val="000000"/>
              </a:solidFill>
              <a:uFillTx/>
              <a:latin typeface="汉仪楷体S" panose="00020600040101010101" charset="-122"/>
              <a:ea typeface="汉仪楷体S" panose="00020600040101010101" charset="-122"/>
              <a:cs typeface="汉仪楷体S" panose="00020600040101010101" charset="-122"/>
              <a:sym typeface="+mn-ea"/>
            </a:endParaRPr>
          </a:p>
        </p:txBody>
      </p:sp>
      <p:sp>
        <p:nvSpPr>
          <p:cNvPr id="19" name="任意多边形 33"/>
          <p:cNvSpPr/>
          <p:nvPr>
            <p:custDataLst>
              <p:tags r:id="rId16"/>
            </p:custDataLst>
          </p:nvPr>
        </p:nvSpPr>
        <p:spPr bwMode="auto">
          <a:xfrm>
            <a:off x="6614874" y="1656398"/>
            <a:ext cx="1901666" cy="2458879"/>
          </a:xfrm>
          <a:custGeom>
            <a:avLst/>
            <a:gdLst>
              <a:gd name="adj" fmla="val 5384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  <a:gd name="connsiteX0" fmla="*/ 538 w 10000"/>
              <a:gd name="connsiteY0" fmla="*/ 0 h 10000"/>
              <a:gd name="connsiteX1" fmla="*/ 7032 w 10000"/>
              <a:gd name="connsiteY1" fmla="*/ 0 h 10000"/>
              <a:gd name="connsiteX2" fmla="*/ 7195 w 10000"/>
              <a:gd name="connsiteY2" fmla="*/ 122 h 10000"/>
              <a:gd name="connsiteX3" fmla="*/ 7214 w 10000"/>
              <a:gd name="connsiteY3" fmla="*/ 2125 h 10000"/>
              <a:gd name="connsiteX4" fmla="*/ 9920 w 10000"/>
              <a:gd name="connsiteY4" fmla="*/ 2169 h 10000"/>
              <a:gd name="connsiteX5" fmla="*/ 10000 w 10000"/>
              <a:gd name="connsiteY5" fmla="*/ 2229 h 10000"/>
              <a:gd name="connsiteX6" fmla="*/ 10000 w 10000"/>
              <a:gd name="connsiteY6" fmla="*/ 9584 h 10000"/>
              <a:gd name="connsiteX7" fmla="*/ 9462 w 10000"/>
              <a:gd name="connsiteY7" fmla="*/ 10000 h 10000"/>
              <a:gd name="connsiteX8" fmla="*/ 538 w 10000"/>
              <a:gd name="connsiteY8" fmla="*/ 10000 h 10000"/>
              <a:gd name="connsiteX9" fmla="*/ 0 w 10000"/>
              <a:gd name="connsiteY9" fmla="*/ 9584 h 10000"/>
              <a:gd name="connsiteX10" fmla="*/ 0 w 10000"/>
              <a:gd name="connsiteY10" fmla="*/ 416 h 10000"/>
              <a:gd name="connsiteX11" fmla="*/ 538 w 10000"/>
              <a:gd name="connsiteY11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000" h="10000">
                <a:moveTo>
                  <a:pt x="538" y="0"/>
                </a:moveTo>
                <a:lnTo>
                  <a:pt x="7032" y="0"/>
                </a:lnTo>
                <a:cubicBezTo>
                  <a:pt x="7086" y="41"/>
                  <a:pt x="7141" y="81"/>
                  <a:pt x="7195" y="122"/>
                </a:cubicBezTo>
                <a:cubicBezTo>
                  <a:pt x="7201" y="790"/>
                  <a:pt x="7208" y="1457"/>
                  <a:pt x="7214" y="2125"/>
                </a:cubicBezTo>
                <a:lnTo>
                  <a:pt x="9920" y="2169"/>
                </a:lnTo>
                <a:lnTo>
                  <a:pt x="10000" y="2229"/>
                </a:lnTo>
                <a:lnTo>
                  <a:pt x="10000" y="9584"/>
                </a:lnTo>
                <a:cubicBezTo>
                  <a:pt x="10000" y="9814"/>
                  <a:pt x="9760" y="10000"/>
                  <a:pt x="9462" y="10000"/>
                </a:cubicBezTo>
                <a:lnTo>
                  <a:pt x="538" y="10000"/>
                </a:lnTo>
                <a:cubicBezTo>
                  <a:pt x="240" y="10000"/>
                  <a:pt x="0" y="9814"/>
                  <a:pt x="0" y="9584"/>
                </a:cubicBezTo>
                <a:lnTo>
                  <a:pt x="0" y="416"/>
                </a:lnTo>
                <a:cubicBezTo>
                  <a:pt x="0" y="186"/>
                  <a:pt x="240" y="0"/>
                  <a:pt x="538" y="0"/>
                </a:cubicBezTo>
                <a:close/>
              </a:path>
            </a:pathLst>
          </a:custGeom>
          <a:gradFill>
            <a:gsLst>
              <a:gs pos="60000">
                <a:schemeClr val="accent1">
                  <a:lumMod val="9000"/>
                  <a:lumOff val="91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noAutofit/>
          </a:bodyPr>
          <a:p>
            <a:pPr lvl="0" algn="l"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endParaRPr lang="en-US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汉仪楷体S" panose="00020600040101010101" charset="-122"/>
              <a:ea typeface="汉仪楷体S" panose="00020600040101010101" charset="-122"/>
              <a:sym typeface="+mn-ea"/>
            </a:endParaRPr>
          </a:p>
        </p:txBody>
      </p:sp>
      <p:sp>
        <p:nvSpPr>
          <p:cNvPr id="20" name="任意多边形 34"/>
          <p:cNvSpPr/>
          <p:nvPr>
            <p:custDataLst>
              <p:tags r:id="rId17"/>
            </p:custDataLst>
          </p:nvPr>
        </p:nvSpPr>
        <p:spPr bwMode="auto">
          <a:xfrm>
            <a:off x="7952661" y="1656398"/>
            <a:ext cx="564832" cy="547211"/>
          </a:xfrm>
          <a:custGeom>
            <a:avLst/>
            <a:gdLst>
              <a:gd name="it" fmla="*/ h 7 12"/>
              <a:gd name="ir" fmla="*/ w 7 12"/>
              <a:gd name="ib" fmla="*/ h 11 12"/>
            </a:gdLst>
            <a:ahLst/>
            <a:cxnLst>
              <a:cxn ang="3">
                <a:pos x="l" y="t"/>
              </a:cxn>
              <a:cxn ang="cd2">
                <a:pos x="l" y="vc"/>
              </a:cxn>
              <a:cxn ang="cd4">
                <a:pos x="l" y="b"/>
              </a:cxn>
              <a:cxn ang="cd4">
                <a:pos x="hc" y="b"/>
              </a:cxn>
              <a:cxn ang="cd4">
                <a:pos x="r" y="b"/>
              </a:cxn>
              <a:cxn ang="0">
                <a:pos x="hc" y="vc"/>
              </a:cxn>
            </a:cxnLst>
            <a:rect l="l" t="t" r="r" b="b"/>
            <a:pathLst>
              <a:path w="1554" h="1493">
                <a:moveTo>
                  <a:pt x="0" y="0"/>
                </a:moveTo>
                <a:lnTo>
                  <a:pt x="1429" y="1372"/>
                </a:lnTo>
                <a:lnTo>
                  <a:pt x="1467" y="1410"/>
                </a:lnTo>
                <a:lnTo>
                  <a:pt x="1466" y="1410"/>
                </a:lnTo>
                <a:lnTo>
                  <a:pt x="1554" y="1493"/>
                </a:lnTo>
                <a:lnTo>
                  <a:pt x="1130" y="1493"/>
                </a:lnTo>
                <a:lnTo>
                  <a:pt x="234" y="1493"/>
                </a:lnTo>
                <a:lnTo>
                  <a:pt x="234" y="1492"/>
                </a:lnTo>
                <a:lnTo>
                  <a:pt x="226" y="1493"/>
                </a:lnTo>
                <a:cubicBezTo>
                  <a:pt x="222" y="1493"/>
                  <a:pt x="218" y="1493"/>
                  <a:pt x="214" y="1493"/>
                </a:cubicBezTo>
                <a:cubicBezTo>
                  <a:pt x="96" y="1493"/>
                  <a:pt x="0" y="1397"/>
                  <a:pt x="0" y="1280"/>
                </a:cubicBezTo>
                <a:lnTo>
                  <a:pt x="0" y="1271"/>
                </a:lnTo>
                <a:lnTo>
                  <a:pt x="0" y="1271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60000">
                <a:schemeClr val="accent1">
                  <a:lumMod val="13000"/>
                  <a:lumOff val="87000"/>
                </a:schemeClr>
              </a:gs>
              <a:gs pos="100000">
                <a:schemeClr val="accent1">
                  <a:lumMod val="17000"/>
                  <a:lumOff val="83000"/>
                </a:schemeClr>
              </a:gs>
            </a:gsLst>
            <a:lin ang="0" scaled="1"/>
          </a:gradFill>
          <a:ln>
            <a:noFill/>
          </a:ln>
          <a:effectLst>
            <a:outerShdw blurRad="190500" dist="38100" dir="8100000" algn="tr" rotWithShape="0">
              <a:schemeClr val="accent1">
                <a:alpha val="35000"/>
              </a:schemeClr>
            </a:outerShdw>
          </a:effectLst>
        </p:spPr>
        <p:txBody>
          <a:bodyPr vert="horz" wrap="square" lIns="91440" tIns="45720" rIns="91440" bIns="45720" numCol="1" rtlCol="0" anchor="t" anchorCtr="0" compatLnSpc="1">
            <a:noAutofit/>
          </a:bodyPr>
          <a:p>
            <a:pPr lvl="0" algn="l"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endParaRPr lang="en-US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汉仪楷体S" panose="00020600040101010101" charset="-122"/>
              <a:ea typeface="汉仪楷体S" panose="00020600040101010101" charset="-122"/>
              <a:sym typeface="+mn-ea"/>
            </a:endParaRPr>
          </a:p>
        </p:txBody>
      </p:sp>
      <p:sp>
        <p:nvSpPr>
          <p:cNvPr id="21" name="Right Triangle 11"/>
          <p:cNvSpPr/>
          <p:nvPr>
            <p:custDataLst>
              <p:tags r:id="rId18"/>
            </p:custDataLst>
          </p:nvPr>
        </p:nvSpPr>
        <p:spPr>
          <a:xfrm>
            <a:off x="8517017" y="3407092"/>
            <a:ext cx="105251" cy="145256"/>
          </a:xfrm>
          <a:prstGeom prst="rtTriangl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汉仪楷体S" panose="00020600040101010101" charset="-122"/>
              <a:ea typeface="汉仪楷体S" panose="00020600040101010101" charset="-122"/>
              <a:cs typeface="+mn-cs"/>
            </a:endParaRPr>
          </a:p>
        </p:txBody>
      </p:sp>
      <p:sp>
        <p:nvSpPr>
          <p:cNvPr id="22" name="Right Triangle 11"/>
          <p:cNvSpPr/>
          <p:nvPr>
            <p:custDataLst>
              <p:tags r:id="rId19"/>
            </p:custDataLst>
          </p:nvPr>
        </p:nvSpPr>
        <p:spPr>
          <a:xfrm flipH="1">
            <a:off x="6509147" y="3406616"/>
            <a:ext cx="105251" cy="145732"/>
          </a:xfrm>
          <a:prstGeom prst="rtTriangl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汉仪楷体S" panose="00020600040101010101" charset="-122"/>
              <a:ea typeface="汉仪楷体S" panose="00020600040101010101" charset="-122"/>
              <a:cs typeface="+mn-cs"/>
            </a:endParaRPr>
          </a:p>
        </p:txBody>
      </p:sp>
      <p:sp>
        <p:nvSpPr>
          <p:cNvPr id="23" name="圆角矩形 47"/>
          <p:cNvSpPr/>
          <p:nvPr>
            <p:custDataLst>
              <p:tags r:id="rId20"/>
            </p:custDataLst>
          </p:nvPr>
        </p:nvSpPr>
        <p:spPr>
          <a:xfrm>
            <a:off x="6509147" y="3488531"/>
            <a:ext cx="2113121" cy="417671"/>
          </a:xfrm>
          <a:prstGeom prst="roundRect">
            <a:avLst>
              <a:gd name="adj" fmla="val 1744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none" lIns="0" tIns="0" rIns="0" bIns="0" rtlCol="0" anchor="ctr"/>
          <a:p>
            <a:pPr algn="ctr"/>
            <a:r>
              <a:rPr lang="en-US" altLang="zh-CN" b="1">
                <a:solidFill>
                  <a:schemeClr val="lt1"/>
                </a:solidFill>
                <a:latin typeface="汉仪楷体S" panose="00020600040101010101" charset="-122"/>
                <a:ea typeface="汉仪楷体S" panose="00020600040101010101" charset="-122"/>
              </a:rPr>
              <a:t>PART 03</a:t>
            </a:r>
            <a:endParaRPr lang="en-US" altLang="zh-CN" b="1">
              <a:solidFill>
                <a:schemeClr val="lt1"/>
              </a:solidFill>
              <a:latin typeface="汉仪楷体S" panose="00020600040101010101" charset="-122"/>
              <a:ea typeface="汉仪楷体S" panose="00020600040101010101" charset="-122"/>
            </a:endParaRPr>
          </a:p>
        </p:txBody>
      </p:sp>
      <p:sp>
        <p:nvSpPr>
          <p:cNvPr id="24" name="矩形 58"/>
          <p:cNvSpPr/>
          <p:nvPr>
            <p:custDataLst>
              <p:tags r:id="rId21"/>
            </p:custDataLst>
          </p:nvPr>
        </p:nvSpPr>
        <p:spPr>
          <a:xfrm>
            <a:off x="6783943" y="2400300"/>
            <a:ext cx="1563529" cy="8834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p>
            <a:pPr algn="ctr">
              <a:lnSpc>
                <a:spcPct val="150000"/>
              </a:lnSpc>
            </a:pPr>
            <a:r>
              <a:rPr lang="zh-CN" altLang="en-US" sz="1400" dirty="0">
                <a:solidFill>
                  <a:srgbClr val="000000"/>
                </a:solidFill>
                <a:uFillTx/>
                <a:latin typeface="汉仪楷体S" panose="00020600040101010101" charset="-122"/>
                <a:ea typeface="汉仪楷体S" panose="00020600040101010101" charset="-122"/>
                <a:cs typeface="汉仪楷体S" panose="00020600040101010101" charset="-122"/>
                <a:sym typeface="+mn-ea"/>
              </a:rPr>
              <a:t>辅助理解复杂数学概念 (SIR模型与R0)</a:t>
            </a:r>
            <a:endParaRPr lang="zh-CN" altLang="en-US" sz="1400" dirty="0">
              <a:solidFill>
                <a:srgbClr val="000000"/>
              </a:solidFill>
              <a:uFillTx/>
              <a:latin typeface="汉仪楷体S" panose="00020600040101010101" charset="-122"/>
              <a:ea typeface="汉仪楷体S" panose="00020600040101010101" charset="-122"/>
              <a:cs typeface="汉仪楷体S" panose="00020600040101010101" charset="-122"/>
              <a:sym typeface="+mn-ea"/>
            </a:endParaRPr>
          </a:p>
        </p:txBody>
      </p:sp>
      <p:pic>
        <p:nvPicPr>
          <p:cNvPr id="25" name="图片 14" descr="343439383331313b343532303033303bd2d1b9bad3a6d3c3"/>
          <p:cNvPicPr>
            <a:picLocks noChangeAspect="1"/>
          </p:cNvPicPr>
          <p:nvPr>
            <p:custDataLst>
              <p:tags r:id="rId22"/>
            </p:custDataLst>
          </p:nvPr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6826806" y="1861661"/>
            <a:ext cx="343852" cy="343852"/>
          </a:xfrm>
          <a:prstGeom prst="rect">
            <a:avLst/>
          </a:prstGeom>
          <a:effectLst/>
        </p:spPr>
      </p:pic>
      <p:sp>
        <p:nvSpPr>
          <p:cNvPr id="26" name="任意多边形 60"/>
          <p:cNvSpPr/>
          <p:nvPr>
            <p:custDataLst>
              <p:tags r:id="rId25"/>
            </p:custDataLst>
          </p:nvPr>
        </p:nvSpPr>
        <p:spPr bwMode="auto">
          <a:xfrm>
            <a:off x="3433524" y="1412558"/>
            <a:ext cx="2278380" cy="2946082"/>
          </a:xfrm>
          <a:custGeom>
            <a:avLst/>
            <a:gdLst>
              <a:gd name="adj" fmla="val 5384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  <a:gd name="connsiteX0" fmla="*/ 538 w 10000"/>
              <a:gd name="connsiteY0" fmla="*/ 0 h 10000"/>
              <a:gd name="connsiteX1" fmla="*/ 7032 w 10000"/>
              <a:gd name="connsiteY1" fmla="*/ 0 h 10000"/>
              <a:gd name="connsiteX2" fmla="*/ 7195 w 10000"/>
              <a:gd name="connsiteY2" fmla="*/ 122 h 10000"/>
              <a:gd name="connsiteX3" fmla="*/ 7250 w 10000"/>
              <a:gd name="connsiteY3" fmla="*/ 2133 h 10000"/>
              <a:gd name="connsiteX4" fmla="*/ 9920 w 10000"/>
              <a:gd name="connsiteY4" fmla="*/ 2169 h 10000"/>
              <a:gd name="connsiteX5" fmla="*/ 10000 w 10000"/>
              <a:gd name="connsiteY5" fmla="*/ 2229 h 10000"/>
              <a:gd name="connsiteX6" fmla="*/ 10000 w 10000"/>
              <a:gd name="connsiteY6" fmla="*/ 9584 h 10000"/>
              <a:gd name="connsiteX7" fmla="*/ 9462 w 10000"/>
              <a:gd name="connsiteY7" fmla="*/ 10000 h 10000"/>
              <a:gd name="connsiteX8" fmla="*/ 538 w 10000"/>
              <a:gd name="connsiteY8" fmla="*/ 10000 h 10000"/>
              <a:gd name="connsiteX9" fmla="*/ 0 w 10000"/>
              <a:gd name="connsiteY9" fmla="*/ 9584 h 10000"/>
              <a:gd name="connsiteX10" fmla="*/ 0 w 10000"/>
              <a:gd name="connsiteY10" fmla="*/ 416 h 10000"/>
              <a:gd name="connsiteX11" fmla="*/ 538 w 10000"/>
              <a:gd name="connsiteY11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000" h="10000">
                <a:moveTo>
                  <a:pt x="538" y="0"/>
                </a:moveTo>
                <a:lnTo>
                  <a:pt x="7032" y="0"/>
                </a:lnTo>
                <a:cubicBezTo>
                  <a:pt x="7086" y="41"/>
                  <a:pt x="7141" y="81"/>
                  <a:pt x="7195" y="122"/>
                </a:cubicBezTo>
                <a:cubicBezTo>
                  <a:pt x="7213" y="792"/>
                  <a:pt x="7232" y="1463"/>
                  <a:pt x="7250" y="2133"/>
                </a:cubicBezTo>
                <a:lnTo>
                  <a:pt x="9920" y="2169"/>
                </a:lnTo>
                <a:lnTo>
                  <a:pt x="10000" y="2229"/>
                </a:lnTo>
                <a:lnTo>
                  <a:pt x="10000" y="9584"/>
                </a:lnTo>
                <a:cubicBezTo>
                  <a:pt x="10000" y="9814"/>
                  <a:pt x="9760" y="10000"/>
                  <a:pt x="9462" y="10000"/>
                </a:cubicBezTo>
                <a:lnTo>
                  <a:pt x="538" y="10000"/>
                </a:lnTo>
                <a:cubicBezTo>
                  <a:pt x="240" y="10000"/>
                  <a:pt x="0" y="9814"/>
                  <a:pt x="0" y="9584"/>
                </a:cubicBezTo>
                <a:lnTo>
                  <a:pt x="0" y="416"/>
                </a:lnTo>
                <a:cubicBezTo>
                  <a:pt x="0" y="186"/>
                  <a:pt x="240" y="0"/>
                  <a:pt x="538" y="0"/>
                </a:cubicBezTo>
                <a:close/>
              </a:path>
            </a:pathLst>
          </a:custGeom>
          <a:gradFill>
            <a:gsLst>
              <a:gs pos="60000">
                <a:schemeClr val="accent1">
                  <a:lumMod val="9000"/>
                  <a:lumOff val="91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noAutofit/>
          </a:bodyPr>
          <a:p>
            <a:pPr lvl="0" algn="l"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endParaRPr lang="en-US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汉仪楷体S" panose="00020600040101010101" charset="-122"/>
              <a:ea typeface="汉仪楷体S" panose="00020600040101010101" charset="-122"/>
              <a:sym typeface="+mn-ea"/>
            </a:endParaRPr>
          </a:p>
        </p:txBody>
      </p:sp>
      <p:sp>
        <p:nvSpPr>
          <p:cNvPr id="27" name="任意多边形 63"/>
          <p:cNvSpPr/>
          <p:nvPr>
            <p:custDataLst>
              <p:tags r:id="rId26"/>
            </p:custDataLst>
          </p:nvPr>
        </p:nvSpPr>
        <p:spPr bwMode="auto">
          <a:xfrm>
            <a:off x="5035153" y="1412558"/>
            <a:ext cx="676751" cy="655796"/>
          </a:xfrm>
          <a:custGeom>
            <a:avLst/>
            <a:gdLst>
              <a:gd name="it" fmla="*/ h 7 12"/>
              <a:gd name="ir" fmla="*/ w 7 12"/>
              <a:gd name="ib" fmla="*/ h 11 12"/>
            </a:gdLst>
            <a:ahLst/>
            <a:cxnLst>
              <a:cxn ang="3">
                <a:pos x="l" y="t"/>
              </a:cxn>
              <a:cxn ang="cd2">
                <a:pos x="l" y="vc"/>
              </a:cxn>
              <a:cxn ang="cd4">
                <a:pos x="l" y="b"/>
              </a:cxn>
              <a:cxn ang="cd4">
                <a:pos x="hc" y="b"/>
              </a:cxn>
              <a:cxn ang="cd4">
                <a:pos x="r" y="b"/>
              </a:cxn>
              <a:cxn ang="0">
                <a:pos x="hc" y="vc"/>
              </a:cxn>
            </a:cxnLst>
            <a:rect l="l" t="t" r="r" b="b"/>
            <a:pathLst>
              <a:path w="1554" h="1493">
                <a:moveTo>
                  <a:pt x="0" y="0"/>
                </a:moveTo>
                <a:lnTo>
                  <a:pt x="1429" y="1372"/>
                </a:lnTo>
                <a:lnTo>
                  <a:pt x="1467" y="1410"/>
                </a:lnTo>
                <a:lnTo>
                  <a:pt x="1466" y="1410"/>
                </a:lnTo>
                <a:lnTo>
                  <a:pt x="1554" y="1493"/>
                </a:lnTo>
                <a:lnTo>
                  <a:pt x="1130" y="1493"/>
                </a:lnTo>
                <a:lnTo>
                  <a:pt x="234" y="1493"/>
                </a:lnTo>
                <a:lnTo>
                  <a:pt x="234" y="1492"/>
                </a:lnTo>
                <a:lnTo>
                  <a:pt x="226" y="1493"/>
                </a:lnTo>
                <a:cubicBezTo>
                  <a:pt x="222" y="1493"/>
                  <a:pt x="218" y="1493"/>
                  <a:pt x="214" y="1493"/>
                </a:cubicBezTo>
                <a:cubicBezTo>
                  <a:pt x="96" y="1493"/>
                  <a:pt x="0" y="1397"/>
                  <a:pt x="0" y="1280"/>
                </a:cubicBezTo>
                <a:lnTo>
                  <a:pt x="0" y="1271"/>
                </a:lnTo>
                <a:lnTo>
                  <a:pt x="0" y="1271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60000">
                <a:schemeClr val="accent1">
                  <a:lumMod val="13000"/>
                  <a:lumOff val="87000"/>
                </a:schemeClr>
              </a:gs>
              <a:gs pos="100000">
                <a:schemeClr val="accent1">
                  <a:lumMod val="17000"/>
                  <a:lumOff val="83000"/>
                </a:schemeClr>
              </a:gs>
            </a:gsLst>
            <a:lin ang="0" scaled="1"/>
          </a:gradFill>
          <a:ln>
            <a:noFill/>
          </a:ln>
          <a:effectLst>
            <a:outerShdw blurRad="190500" dist="38100" dir="8100000" algn="tr" rotWithShape="0">
              <a:schemeClr val="accent1">
                <a:alpha val="35000"/>
              </a:schemeClr>
            </a:outerShdw>
          </a:effectLst>
        </p:spPr>
        <p:txBody>
          <a:bodyPr vert="horz" wrap="square" lIns="91440" tIns="45720" rIns="91440" bIns="45720" numCol="1" rtlCol="0" anchor="t" anchorCtr="0" compatLnSpc="1">
            <a:noAutofit/>
          </a:bodyPr>
          <a:p>
            <a:pPr lvl="0" algn="l"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endParaRPr lang="en-US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汉仪楷体S" panose="00020600040101010101" charset="-122"/>
              <a:ea typeface="汉仪楷体S" panose="00020600040101010101" charset="-122"/>
              <a:sym typeface="+mn-ea"/>
            </a:endParaRPr>
          </a:p>
        </p:txBody>
      </p:sp>
      <p:sp>
        <p:nvSpPr>
          <p:cNvPr id="28" name="Right Triangle 11"/>
          <p:cNvSpPr/>
          <p:nvPr>
            <p:custDataLst>
              <p:tags r:id="rId27"/>
            </p:custDataLst>
          </p:nvPr>
        </p:nvSpPr>
        <p:spPr>
          <a:xfrm>
            <a:off x="5711904" y="3510439"/>
            <a:ext cx="126682" cy="173831"/>
          </a:xfrm>
          <a:prstGeom prst="rtTriangl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汉仪楷体S" panose="00020600040101010101" charset="-122"/>
              <a:ea typeface="汉仪楷体S" panose="00020600040101010101" charset="-122"/>
              <a:cs typeface="+mn-cs"/>
            </a:endParaRPr>
          </a:p>
        </p:txBody>
      </p:sp>
      <p:sp>
        <p:nvSpPr>
          <p:cNvPr id="29" name="Right Triangle 11"/>
          <p:cNvSpPr/>
          <p:nvPr>
            <p:custDataLst>
              <p:tags r:id="rId28"/>
            </p:custDataLst>
          </p:nvPr>
        </p:nvSpPr>
        <p:spPr>
          <a:xfrm flipH="1">
            <a:off x="3306842" y="3509486"/>
            <a:ext cx="126682" cy="174784"/>
          </a:xfrm>
          <a:prstGeom prst="rtTriangl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汉仪楷体S" panose="00020600040101010101" charset="-122"/>
              <a:ea typeface="汉仪楷体S" panose="00020600040101010101" charset="-122"/>
              <a:cs typeface="+mn-cs"/>
            </a:endParaRPr>
          </a:p>
        </p:txBody>
      </p:sp>
      <p:pic>
        <p:nvPicPr>
          <p:cNvPr id="30" name="图片 3" descr="343439383331313b343532303031393bd2b5bca8b9dcc0ed"/>
          <p:cNvPicPr>
            <a:picLocks noChangeAspect="1"/>
          </p:cNvPicPr>
          <p:nvPr>
            <p:custDataLst>
              <p:tags r:id="rId29"/>
            </p:custDataLst>
          </p:nvPr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3800713" y="1759268"/>
            <a:ext cx="445770" cy="445770"/>
          </a:xfrm>
          <a:prstGeom prst="rect">
            <a:avLst/>
          </a:prstGeom>
          <a:effectLst/>
        </p:spPr>
      </p:pic>
      <p:sp>
        <p:nvSpPr>
          <p:cNvPr id="31" name="圆角矩形 66"/>
          <p:cNvSpPr/>
          <p:nvPr>
            <p:custDataLst>
              <p:tags r:id="rId32"/>
            </p:custDataLst>
          </p:nvPr>
        </p:nvSpPr>
        <p:spPr>
          <a:xfrm>
            <a:off x="3306842" y="3607594"/>
            <a:ext cx="2531745" cy="500539"/>
          </a:xfrm>
          <a:prstGeom prst="roundRect">
            <a:avLst>
              <a:gd name="adj" fmla="val 1744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none" lIns="0" tIns="0" rIns="0" bIns="0" rtlCol="0" anchor="ctr"/>
          <a:p>
            <a:pPr algn="ctr"/>
            <a:r>
              <a:rPr lang="en-US" altLang="zh-CN" b="1" dirty="0">
                <a:solidFill>
                  <a:schemeClr val="lt1"/>
                </a:solidFill>
                <a:latin typeface="汉仪楷体S" panose="00020600040101010101" charset="-122"/>
                <a:ea typeface="汉仪楷体S" panose="00020600040101010101" charset="-122"/>
              </a:rPr>
              <a:t>PART 02</a:t>
            </a:r>
            <a:endParaRPr lang="en-US" altLang="zh-CN" b="1" dirty="0">
              <a:solidFill>
                <a:schemeClr val="lt1"/>
              </a:solidFill>
              <a:latin typeface="汉仪楷体S" panose="00020600040101010101" charset="-122"/>
              <a:ea typeface="汉仪楷体S" panose="00020600040101010101" charset="-122"/>
            </a:endParaRPr>
          </a:p>
        </p:txBody>
      </p:sp>
      <p:sp>
        <p:nvSpPr>
          <p:cNvPr id="32" name="矩形 3"/>
          <p:cNvSpPr/>
          <p:nvPr>
            <p:custDataLst>
              <p:tags r:id="rId33"/>
            </p:custDataLst>
          </p:nvPr>
        </p:nvSpPr>
        <p:spPr>
          <a:xfrm>
            <a:off x="3791188" y="2400300"/>
            <a:ext cx="1563529" cy="8834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p>
            <a:pPr algn="ctr">
              <a:lnSpc>
                <a:spcPct val="150000"/>
              </a:lnSpc>
            </a:pPr>
            <a:r>
              <a:rPr lang="zh-CN" altLang="en-US" sz="1400" dirty="0">
                <a:solidFill>
                  <a:srgbClr val="000000"/>
                </a:solidFill>
                <a:uFillTx/>
                <a:latin typeface="汉仪楷体S" panose="00020600040101010101" charset="-122"/>
                <a:ea typeface="汉仪楷体S" panose="00020600040101010101" charset="-122"/>
                <a:cs typeface="汉仪楷体S" panose="00020600040101010101" charset="-122"/>
                <a:sym typeface="+mn-ea"/>
              </a:rPr>
              <a:t>电商平台商品销量精准预测 (时间序列预测模型)</a:t>
            </a:r>
            <a:endParaRPr lang="zh-CN" altLang="en-US" sz="1400" dirty="0">
              <a:solidFill>
                <a:srgbClr val="000000"/>
              </a:solidFill>
              <a:uFillTx/>
              <a:latin typeface="汉仪楷体S" panose="00020600040101010101" charset="-122"/>
              <a:ea typeface="汉仪楷体S" panose="00020600040101010101" charset="-122"/>
              <a:cs typeface="汉仪楷体S" panose="00020600040101010101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custDataLst>
              <p:tags r:id="rId34"/>
            </p:custDataLst>
          </p:nvPr>
        </p:nvSpPr>
        <p:spPr>
          <a:xfrm>
            <a:off x="456300" y="456300"/>
            <a:ext cx="8226900" cy="5292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>
            <a:lvl1pPr algn="l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27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j-ea"/>
                <a:ea typeface="+mj-ea"/>
                <a:cs typeface="+mj-cs"/>
              </a:defRPr>
            </a:lvl1pPr>
          </a:lstStyle>
          <a:p>
            <a:r>
              <a:rPr lang="zh-CN" altLang="en-US">
                <a:solidFill>
                  <a:schemeClr val="accent1"/>
                </a:solidFill>
                <a:latin typeface="汉仪劲楷简" panose="00020600040101010101" charset="-122"/>
                <a:ea typeface="汉仪劲楷简" panose="00020600040101010101" charset="-122"/>
                <a:cs typeface="汉仪劲楷简" panose="00020600040101010101" charset="-122"/>
              </a:rPr>
              <a:t>LLM在数学建模中的实际应用案例</a:t>
            </a:r>
            <a:endParaRPr lang="zh-CN" altLang="en-US">
              <a:solidFill>
                <a:schemeClr val="accent1"/>
              </a:solidFill>
              <a:latin typeface="汉仪劲楷简" panose="00020600040101010101" charset="-122"/>
              <a:ea typeface="汉仪劲楷简" panose="00020600040101010101" charset="-122"/>
              <a:cs typeface="汉仪劲楷简" panose="00020600040101010101" charset="-122"/>
            </a:endParaRPr>
          </a:p>
        </p:txBody>
      </p:sp>
    </p:spTree>
    <p:custDataLst>
      <p:tags r:id="rId35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未标题-1_画板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-238"/>
            <a:ext cx="9144000" cy="5143500"/>
          </a:xfrm>
          <a:prstGeom prst="rect">
            <a:avLst/>
          </a:prstGeom>
        </p:spPr>
      </p:pic>
      <p:pic>
        <p:nvPicPr>
          <p:cNvPr id="4" name="图片 3" descr="未标题-2.1_画板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rcRect r="82114" b="70862"/>
          <a:stretch>
            <a:fillRect/>
          </a:stretch>
        </p:blipFill>
        <p:spPr>
          <a:xfrm>
            <a:off x="1905" y="0"/>
            <a:ext cx="1644789" cy="1506845"/>
          </a:xfrm>
          <a:prstGeom prst="rect">
            <a:avLst/>
          </a:prstGeom>
        </p:spPr>
      </p:pic>
      <p:pic>
        <p:nvPicPr>
          <p:cNvPr id="2" name="图片 1" descr="2.6_画板 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rcRect l="81818" t="63657" b="7206"/>
          <a:stretch>
            <a:fillRect/>
          </a:stretch>
        </p:blipFill>
        <p:spPr>
          <a:xfrm>
            <a:off x="7484745" y="3646925"/>
            <a:ext cx="1661159" cy="1496566"/>
          </a:xfrm>
          <a:prstGeom prst="rect">
            <a:avLst/>
          </a:prstGeom>
        </p:spPr>
      </p:pic>
      <p:sp>
        <p:nvSpPr>
          <p:cNvPr id="8" name="矩形 7"/>
          <p:cNvSpPr/>
          <p:nvPr>
            <p:custDataLst>
              <p:tags r:id="rId7"/>
            </p:custDataLst>
          </p:nvPr>
        </p:nvSpPr>
        <p:spPr>
          <a:xfrm>
            <a:off x="4513898" y="1332548"/>
            <a:ext cx="4107656" cy="3227070"/>
          </a:xfrm>
          <a:prstGeom prst="rect">
            <a:avLst/>
          </a:prstGeom>
          <a:gradFill>
            <a:gsLst>
              <a:gs pos="52000">
                <a:schemeClr val="accent1">
                  <a:alpha val="0"/>
                </a:schemeClr>
              </a:gs>
              <a:gs pos="0">
                <a:schemeClr val="accent1">
                  <a:alpha val="25000"/>
                </a:schemeClr>
              </a:gs>
              <a:gs pos="100000">
                <a:schemeClr val="accent1">
                  <a:alpha val="25000"/>
                </a:schemeClr>
              </a:gs>
            </a:gsLst>
            <a:lin ang="2700000" scaled="0"/>
          </a:gradFill>
          <a:ln w="6350">
            <a:gradFill>
              <a:gsLst>
                <a:gs pos="24000">
                  <a:srgbClr val="29E0DA">
                    <a:alpha val="0"/>
                  </a:srgbClr>
                </a:gs>
                <a:gs pos="94000">
                  <a:srgbClr val="29E0DA">
                    <a:alpha val="7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schemeClr val="lt1"/>
              </a:solidFill>
              <a:latin typeface="汉仪楷体S" panose="00020600040101010101" charset="-122"/>
              <a:ea typeface="汉仪楷体S" panose="00020600040101010101" charset="-122"/>
              <a:sym typeface="MiSans Normal" panose="00000500000000000000" charset="-122"/>
            </a:endParaRPr>
          </a:p>
        </p:txBody>
      </p:sp>
      <p:pic>
        <p:nvPicPr>
          <p:cNvPr id="10" name="图片 9" descr="E:/设计图片素材/7900721_.jpg7900721_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rcRect l="7018" t="690" r="12038"/>
          <a:stretch>
            <a:fillRect/>
          </a:stretch>
        </p:blipFill>
        <p:spPr>
          <a:xfrm>
            <a:off x="521018" y="1390174"/>
            <a:ext cx="3742373" cy="3084671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8222" h="6387">
                <a:moveTo>
                  <a:pt x="373" y="0"/>
                </a:moveTo>
                <a:lnTo>
                  <a:pt x="8222" y="0"/>
                </a:lnTo>
                <a:lnTo>
                  <a:pt x="8222" y="6014"/>
                </a:lnTo>
                <a:lnTo>
                  <a:pt x="7849" y="6387"/>
                </a:lnTo>
                <a:lnTo>
                  <a:pt x="0" y="6387"/>
                </a:lnTo>
                <a:lnTo>
                  <a:pt x="0" y="373"/>
                </a:lnTo>
                <a:lnTo>
                  <a:pt x="373" y="0"/>
                </a:lnTo>
                <a:close/>
              </a:path>
            </a:pathLst>
          </a:custGeom>
          <a:solidFill>
            <a:schemeClr val="accent1"/>
          </a:solidFill>
          <a:ln w="6350">
            <a:solidFill>
              <a:schemeClr val="accent1"/>
            </a:solidFill>
          </a:ln>
        </p:spPr>
      </p:pic>
      <p:cxnSp>
        <p:nvCxnSpPr>
          <p:cNvPr id="402" name="直接连接符 401"/>
          <p:cNvCxnSpPr/>
          <p:nvPr>
            <p:custDataLst>
              <p:tags r:id="rId10"/>
            </p:custDataLst>
          </p:nvPr>
        </p:nvCxnSpPr>
        <p:spPr>
          <a:xfrm>
            <a:off x="657701" y="1313498"/>
            <a:ext cx="1588770" cy="0"/>
          </a:xfrm>
          <a:prstGeom prst="line">
            <a:avLst/>
          </a:prstGeom>
          <a:gradFill flip="none" rotWithShape="1">
            <a:gsLst>
              <a:gs pos="43000">
                <a:srgbClr val="65B4D5">
                  <a:alpha val="16000"/>
                </a:srgbClr>
              </a:gs>
              <a:gs pos="0">
                <a:srgbClr val="65B4D5">
                  <a:alpha val="30000"/>
                </a:srgbClr>
              </a:gs>
              <a:gs pos="100000">
                <a:srgbClr val="65B4D5">
                  <a:alpha val="0"/>
                </a:srgbClr>
              </a:gs>
            </a:gsLst>
            <a:path path="circle">
              <a:fillToRect l="100000" t="100000"/>
            </a:path>
            <a:tileRect r="-100000" b="-100000"/>
          </a:gradFill>
          <a:ln w="6350">
            <a:solidFill>
              <a:schemeClr val="accent1"/>
            </a:solidFill>
            <a:round/>
          </a:ln>
          <a:effectLst>
            <a:outerShdw blurRad="177800" algn="ctr" rotWithShape="0">
              <a:srgbClr val="65B4D5">
                <a:alpha val="8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03" name="直接连接符 402"/>
          <p:cNvCxnSpPr/>
          <p:nvPr>
            <p:custDataLst>
              <p:tags r:id="rId11"/>
            </p:custDataLst>
          </p:nvPr>
        </p:nvCxnSpPr>
        <p:spPr>
          <a:xfrm flipH="1">
            <a:off x="488156" y="1312069"/>
            <a:ext cx="170974" cy="170974"/>
          </a:xfrm>
          <a:prstGeom prst="line">
            <a:avLst/>
          </a:prstGeom>
          <a:gradFill flip="none" rotWithShape="1">
            <a:gsLst>
              <a:gs pos="43000">
                <a:srgbClr val="65B4D5">
                  <a:alpha val="16000"/>
                </a:srgbClr>
              </a:gs>
              <a:gs pos="0">
                <a:srgbClr val="65B4D5">
                  <a:alpha val="30000"/>
                </a:srgbClr>
              </a:gs>
              <a:gs pos="100000">
                <a:srgbClr val="65B4D5">
                  <a:alpha val="0"/>
                </a:srgbClr>
              </a:gs>
            </a:gsLst>
            <a:path path="circle">
              <a:fillToRect l="100000" t="100000"/>
            </a:path>
            <a:tileRect r="-100000" b="-100000"/>
          </a:gradFill>
          <a:ln w="6350">
            <a:solidFill>
              <a:schemeClr val="accent1"/>
            </a:solidFill>
            <a:round/>
          </a:ln>
          <a:effectLst>
            <a:outerShdw blurRad="177800" algn="ctr" rotWithShape="0">
              <a:srgbClr val="65B4D5">
                <a:alpha val="8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78" name="直接连接符 377"/>
          <p:cNvCxnSpPr/>
          <p:nvPr>
            <p:custDataLst>
              <p:tags r:id="rId12"/>
            </p:custDataLst>
          </p:nvPr>
        </p:nvCxnSpPr>
        <p:spPr>
          <a:xfrm>
            <a:off x="3303746" y="4541996"/>
            <a:ext cx="810101" cy="0"/>
          </a:xfrm>
          <a:prstGeom prst="line">
            <a:avLst/>
          </a:prstGeom>
          <a:gradFill flip="none" rotWithShape="1">
            <a:gsLst>
              <a:gs pos="43000">
                <a:srgbClr val="65B4D5">
                  <a:alpha val="16000"/>
                </a:srgbClr>
              </a:gs>
              <a:gs pos="0">
                <a:srgbClr val="65B4D5">
                  <a:alpha val="30000"/>
                </a:srgbClr>
              </a:gs>
              <a:gs pos="100000">
                <a:srgbClr val="65B4D5">
                  <a:alpha val="0"/>
                </a:srgbClr>
              </a:gs>
            </a:gsLst>
            <a:path path="circle">
              <a:fillToRect l="100000" t="100000"/>
            </a:path>
            <a:tileRect r="-100000" b="-100000"/>
          </a:gradFill>
          <a:ln w="6350" cap="rnd">
            <a:solidFill>
              <a:schemeClr val="accent1"/>
            </a:solidFill>
            <a:round/>
          </a:ln>
          <a:effectLst>
            <a:outerShdw blurRad="177800" algn="ctr" rotWithShape="0">
              <a:srgbClr val="65B4D5">
                <a:alpha val="8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79" name="直接连接符 378"/>
          <p:cNvCxnSpPr/>
          <p:nvPr>
            <p:custDataLst>
              <p:tags r:id="rId13"/>
            </p:custDataLst>
          </p:nvPr>
        </p:nvCxnSpPr>
        <p:spPr>
          <a:xfrm flipV="1">
            <a:off x="4114324" y="4347686"/>
            <a:ext cx="193358" cy="193834"/>
          </a:xfrm>
          <a:prstGeom prst="line">
            <a:avLst/>
          </a:prstGeom>
          <a:gradFill flip="none" rotWithShape="1">
            <a:gsLst>
              <a:gs pos="43000">
                <a:srgbClr val="65B4D5">
                  <a:alpha val="16000"/>
                </a:srgbClr>
              </a:gs>
              <a:gs pos="0">
                <a:srgbClr val="65B4D5">
                  <a:alpha val="30000"/>
                </a:srgbClr>
              </a:gs>
              <a:gs pos="100000">
                <a:srgbClr val="65B4D5">
                  <a:alpha val="0"/>
                </a:srgbClr>
              </a:gs>
            </a:gsLst>
            <a:path path="circle">
              <a:fillToRect l="100000" t="100000"/>
            </a:path>
            <a:tileRect r="-100000" b="-100000"/>
          </a:gradFill>
          <a:ln w="6350" cap="rnd">
            <a:solidFill>
              <a:schemeClr val="accent1"/>
            </a:solidFill>
            <a:round/>
          </a:ln>
          <a:effectLst>
            <a:outerShdw blurRad="177800" algn="ctr" rotWithShape="0">
              <a:srgbClr val="65B4D5">
                <a:alpha val="8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3" name="半闭框 52"/>
          <p:cNvSpPr/>
          <p:nvPr>
            <p:custDataLst>
              <p:tags r:id="rId14"/>
            </p:custDataLst>
          </p:nvPr>
        </p:nvSpPr>
        <p:spPr>
          <a:xfrm rot="5400000" flipH="1">
            <a:off x="8331041" y="4274820"/>
            <a:ext cx="257175" cy="324803"/>
          </a:xfrm>
          <a:prstGeom prst="halfFrame">
            <a:avLst>
              <a:gd name="adj1" fmla="val 8991"/>
              <a:gd name="adj2" fmla="val 8991"/>
            </a:avLst>
          </a:prstGeom>
          <a:solidFill>
            <a:schemeClr val="accent1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schemeClr val="dk1"/>
              </a:solidFill>
              <a:latin typeface="汉仪楷体S" panose="00020600040101010101" charset="-122"/>
              <a:ea typeface="汉仪楷体S" panose="00020600040101010101" charset="-122"/>
              <a:cs typeface="黑体" panose="02010609060101010101" charset="-122"/>
              <a:sym typeface="MiSans Normal" panose="00000500000000000000" charset="-122"/>
            </a:endParaRPr>
          </a:p>
        </p:txBody>
      </p:sp>
      <p:sp>
        <p:nvSpPr>
          <p:cNvPr id="54" name="梯形 53"/>
          <p:cNvSpPr/>
          <p:nvPr>
            <p:custDataLst>
              <p:tags r:id="rId15"/>
            </p:custDataLst>
          </p:nvPr>
        </p:nvSpPr>
        <p:spPr>
          <a:xfrm flipV="1">
            <a:off x="8401526" y="4565809"/>
            <a:ext cx="179546" cy="17145"/>
          </a:xfrm>
          <a:prstGeom prst="trapezoid">
            <a:avLst>
              <a:gd name="adj" fmla="val 49390"/>
            </a:avLst>
          </a:prstGeom>
          <a:solidFill>
            <a:schemeClr val="accent1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schemeClr val="lt1"/>
              </a:solidFill>
              <a:latin typeface="汉仪楷体S" panose="00020600040101010101" charset="-122"/>
              <a:ea typeface="汉仪楷体S" panose="00020600040101010101" charset="-122"/>
              <a:cs typeface="黑体" panose="02010609060101010101" charset="-122"/>
              <a:sym typeface="MiSans Normal" panose="00000500000000000000" charset="-122"/>
            </a:endParaRPr>
          </a:p>
        </p:txBody>
      </p:sp>
      <p:cxnSp>
        <p:nvCxnSpPr>
          <p:cNvPr id="69" name="直接连接符 68"/>
          <p:cNvCxnSpPr/>
          <p:nvPr>
            <p:custDataLst>
              <p:tags r:id="rId16"/>
            </p:custDataLst>
          </p:nvPr>
        </p:nvCxnSpPr>
        <p:spPr>
          <a:xfrm>
            <a:off x="4504373" y="4354830"/>
            <a:ext cx="0" cy="21717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70" name="直接连接符 69"/>
          <p:cNvCxnSpPr/>
          <p:nvPr>
            <p:custDataLst>
              <p:tags r:id="rId17"/>
            </p:custDataLst>
          </p:nvPr>
        </p:nvCxnSpPr>
        <p:spPr>
          <a:xfrm rot="16200000">
            <a:off x="4611053" y="4461510"/>
            <a:ext cx="0" cy="21717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76" name="直接连接符 75"/>
          <p:cNvCxnSpPr/>
          <p:nvPr>
            <p:custDataLst>
              <p:tags r:id="rId18"/>
            </p:custDataLst>
          </p:nvPr>
        </p:nvCxnSpPr>
        <p:spPr>
          <a:xfrm flipH="1" flipV="1">
            <a:off x="8632031" y="1318260"/>
            <a:ext cx="0" cy="21717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77" name="直接连接符 76"/>
          <p:cNvCxnSpPr/>
          <p:nvPr>
            <p:custDataLst>
              <p:tags r:id="rId19"/>
            </p:custDataLst>
          </p:nvPr>
        </p:nvCxnSpPr>
        <p:spPr>
          <a:xfrm rot="16200000" flipH="1" flipV="1">
            <a:off x="8525351" y="1211580"/>
            <a:ext cx="0" cy="21717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91" name="任意多边形 390"/>
          <p:cNvSpPr/>
          <p:nvPr>
            <p:custDataLst>
              <p:tags r:id="rId20"/>
            </p:custDataLst>
          </p:nvPr>
        </p:nvSpPr>
        <p:spPr>
          <a:xfrm>
            <a:off x="535305" y="4541996"/>
            <a:ext cx="1160621" cy="57150"/>
          </a:xfrm>
          <a:custGeom>
            <a:avLst/>
            <a:gdLst>
              <a:gd name="adj" fmla="val 25000"/>
              <a:gd name="maxAdj" fmla="*/ 100000 w ss"/>
              <a:gd name="a" fmla="pin 0 adj maxAdj"/>
              <a:gd name="x1" fmla="*/ ss a 200000"/>
              <a:gd name="x2" fmla="*/ ss a 100000"/>
              <a:gd name="x6" fmla="+- r 0 x1"/>
              <a:gd name="x5" fmla="+- r 0 x2"/>
              <a:gd name="x3" fmla="*/ x5 1 2"/>
              <a:gd name="x4" fmla="+- r 0 x3"/>
              <a:gd name="il" fmla="*/ wd2 a maxAdj"/>
              <a:gd name="q1" fmla="*/ 5 a maxAdj"/>
              <a:gd name="q2" fmla="+/ 1 q1 12"/>
              <a:gd name="il-1" fmla="*/ q2 w 1"/>
              <a:gd name="it" fmla="*/ q2 h 1"/>
              <a:gd name="ir" fmla="+- r 0 il-1"/>
              <a:gd name="ib" fmla="+- b 0 it"/>
              <a:gd name="q3" fmla="*/ h hc x2"/>
              <a:gd name="y1" fmla="pin 0 q3 h"/>
              <a:gd name="y2" fmla="+- b 0 y1"/>
            </a:gdLst>
            <a:ahLst/>
            <a:cxnLst>
              <a:cxn ang="3">
                <a:pos x="hc" y="y2"/>
              </a:cxn>
              <a:cxn ang="3">
                <a:pos x="x4" y="t"/>
              </a:cxn>
              <a:cxn ang="0">
                <a:pos x="x6" y="vc"/>
              </a:cxn>
              <a:cxn ang="cd4">
                <a:pos x="x3" y="b"/>
              </a:cxn>
              <a:cxn ang="cd4">
                <a:pos x="hc" y="y1"/>
              </a:cxn>
              <a:cxn ang="cd2">
                <a:pos x="x1" y="vc"/>
              </a:cxn>
            </a:cxnLst>
            <a:rect l="l" t="t" r="r" b="b"/>
            <a:pathLst>
              <a:path w="2437" h="120">
                <a:moveTo>
                  <a:pt x="0" y="120"/>
                </a:moveTo>
                <a:lnTo>
                  <a:pt x="30" y="0"/>
                </a:lnTo>
                <a:lnTo>
                  <a:pt x="172" y="0"/>
                </a:lnTo>
                <a:lnTo>
                  <a:pt x="142" y="120"/>
                </a:lnTo>
                <a:lnTo>
                  <a:pt x="0" y="120"/>
                </a:lnTo>
                <a:close/>
                <a:moveTo>
                  <a:pt x="226" y="120"/>
                </a:moveTo>
                <a:lnTo>
                  <a:pt x="256" y="0"/>
                </a:lnTo>
                <a:lnTo>
                  <a:pt x="398" y="0"/>
                </a:lnTo>
                <a:lnTo>
                  <a:pt x="368" y="120"/>
                </a:lnTo>
                <a:lnTo>
                  <a:pt x="226" y="120"/>
                </a:lnTo>
                <a:close/>
                <a:moveTo>
                  <a:pt x="453" y="120"/>
                </a:moveTo>
                <a:lnTo>
                  <a:pt x="483" y="0"/>
                </a:lnTo>
                <a:lnTo>
                  <a:pt x="625" y="0"/>
                </a:lnTo>
                <a:lnTo>
                  <a:pt x="595" y="120"/>
                </a:lnTo>
                <a:lnTo>
                  <a:pt x="453" y="120"/>
                </a:lnTo>
                <a:close/>
                <a:moveTo>
                  <a:pt x="679" y="120"/>
                </a:moveTo>
                <a:lnTo>
                  <a:pt x="709" y="0"/>
                </a:lnTo>
                <a:lnTo>
                  <a:pt x="851" y="0"/>
                </a:lnTo>
                <a:lnTo>
                  <a:pt x="821" y="120"/>
                </a:lnTo>
                <a:lnTo>
                  <a:pt x="679" y="120"/>
                </a:lnTo>
                <a:close/>
                <a:moveTo>
                  <a:pt x="906" y="120"/>
                </a:moveTo>
                <a:lnTo>
                  <a:pt x="936" y="0"/>
                </a:lnTo>
                <a:lnTo>
                  <a:pt x="1078" y="0"/>
                </a:lnTo>
                <a:lnTo>
                  <a:pt x="1048" y="120"/>
                </a:lnTo>
                <a:lnTo>
                  <a:pt x="906" y="120"/>
                </a:lnTo>
                <a:close/>
                <a:moveTo>
                  <a:pt x="1132" y="120"/>
                </a:moveTo>
                <a:lnTo>
                  <a:pt x="1162" y="0"/>
                </a:lnTo>
                <a:lnTo>
                  <a:pt x="1304" y="0"/>
                </a:lnTo>
                <a:lnTo>
                  <a:pt x="1274" y="120"/>
                </a:lnTo>
                <a:lnTo>
                  <a:pt x="1132" y="120"/>
                </a:lnTo>
                <a:close/>
                <a:moveTo>
                  <a:pt x="1359" y="120"/>
                </a:moveTo>
                <a:lnTo>
                  <a:pt x="1389" y="0"/>
                </a:lnTo>
                <a:lnTo>
                  <a:pt x="1531" y="0"/>
                </a:lnTo>
                <a:lnTo>
                  <a:pt x="1501" y="120"/>
                </a:lnTo>
                <a:lnTo>
                  <a:pt x="1359" y="120"/>
                </a:lnTo>
                <a:close/>
                <a:moveTo>
                  <a:pt x="1585" y="120"/>
                </a:moveTo>
                <a:lnTo>
                  <a:pt x="1615" y="0"/>
                </a:lnTo>
                <a:lnTo>
                  <a:pt x="1757" y="0"/>
                </a:lnTo>
                <a:lnTo>
                  <a:pt x="1727" y="120"/>
                </a:lnTo>
                <a:lnTo>
                  <a:pt x="1585" y="120"/>
                </a:lnTo>
                <a:close/>
                <a:moveTo>
                  <a:pt x="1812" y="120"/>
                </a:moveTo>
                <a:lnTo>
                  <a:pt x="1842" y="0"/>
                </a:lnTo>
                <a:lnTo>
                  <a:pt x="1984" y="0"/>
                </a:lnTo>
                <a:lnTo>
                  <a:pt x="1954" y="120"/>
                </a:lnTo>
                <a:lnTo>
                  <a:pt x="1812" y="120"/>
                </a:lnTo>
                <a:close/>
                <a:moveTo>
                  <a:pt x="2038" y="120"/>
                </a:moveTo>
                <a:lnTo>
                  <a:pt x="2068" y="0"/>
                </a:lnTo>
                <a:lnTo>
                  <a:pt x="2210" y="0"/>
                </a:lnTo>
                <a:lnTo>
                  <a:pt x="2180" y="120"/>
                </a:lnTo>
                <a:lnTo>
                  <a:pt x="2038" y="120"/>
                </a:lnTo>
                <a:close/>
                <a:moveTo>
                  <a:pt x="2265" y="120"/>
                </a:moveTo>
                <a:lnTo>
                  <a:pt x="2295" y="0"/>
                </a:lnTo>
                <a:lnTo>
                  <a:pt x="2437" y="0"/>
                </a:lnTo>
                <a:lnTo>
                  <a:pt x="2407" y="120"/>
                </a:lnTo>
                <a:lnTo>
                  <a:pt x="2265" y="120"/>
                </a:ln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0" scaled="0"/>
          </a:gradFill>
          <a:ln>
            <a:noFill/>
          </a:ln>
          <a:effectLst>
            <a:outerShdw blurRad="127000" algn="ctr" rotWithShape="0">
              <a:srgbClr val="65B4D5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350">
              <a:solidFill>
                <a:schemeClr val="lt1"/>
              </a:solidFill>
              <a:latin typeface="汉仪楷体S" panose="00020600040101010101" charset="-122"/>
              <a:ea typeface="汉仪楷体S" panose="00020600040101010101" charset="-122"/>
              <a:sym typeface="MiSans Normal" panose="00000500000000000000" charset="-122"/>
            </a:endParaRPr>
          </a:p>
        </p:txBody>
      </p:sp>
      <p:sp>
        <p:nvSpPr>
          <p:cNvPr id="84" name="任意多边形 83"/>
          <p:cNvSpPr/>
          <p:nvPr>
            <p:custDataLst>
              <p:tags r:id="rId21"/>
            </p:custDataLst>
          </p:nvPr>
        </p:nvSpPr>
        <p:spPr>
          <a:xfrm flipV="1">
            <a:off x="4490324" y="1314450"/>
            <a:ext cx="549116" cy="260747"/>
          </a:xfrm>
          <a:custGeom>
            <a:avLst/>
            <a:gdLst>
              <a:gd name="it" fmla="*/ h 7 12"/>
              <a:gd name="ir" fmla="*/ w 7 12"/>
              <a:gd name="ib" fmla="*/ h 11 12"/>
            </a:gdLst>
            <a:ahLst/>
            <a:cxnLst>
              <a:cxn ang="3">
                <a:pos x="l" y="t"/>
              </a:cxn>
              <a:cxn ang="cd2">
                <a:pos x="l" y="vc"/>
              </a:cxn>
              <a:cxn ang="cd4">
                <a:pos x="l" y="b"/>
              </a:cxn>
              <a:cxn ang="cd4">
                <a:pos x="hc" y="b"/>
              </a:cxn>
              <a:cxn ang="cd4">
                <a:pos x="r" y="b"/>
              </a:cxn>
              <a:cxn ang="0">
                <a:pos x="hc" y="vc"/>
              </a:cxn>
            </a:cxnLst>
            <a:rect l="l" t="t" r="r" b="b"/>
            <a:pathLst>
              <a:path w="1153" h="548">
                <a:moveTo>
                  <a:pt x="0" y="0"/>
                </a:moveTo>
                <a:lnTo>
                  <a:pt x="46" y="21"/>
                </a:lnTo>
                <a:lnTo>
                  <a:pt x="46" y="363"/>
                </a:lnTo>
                <a:lnTo>
                  <a:pt x="163" y="468"/>
                </a:lnTo>
                <a:lnTo>
                  <a:pt x="1049" y="468"/>
                </a:lnTo>
                <a:lnTo>
                  <a:pt x="1153" y="514"/>
                </a:lnTo>
                <a:lnTo>
                  <a:pt x="673" y="514"/>
                </a:lnTo>
                <a:lnTo>
                  <a:pt x="657" y="548"/>
                </a:lnTo>
                <a:lnTo>
                  <a:pt x="332" y="548"/>
                </a:lnTo>
                <a:lnTo>
                  <a:pt x="316" y="514"/>
                </a:lnTo>
                <a:lnTo>
                  <a:pt x="0" y="514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350">
              <a:solidFill>
                <a:schemeClr val="lt1"/>
              </a:solidFill>
              <a:latin typeface="汉仪楷体S" panose="00020600040101010101" charset="-122"/>
              <a:ea typeface="汉仪楷体S" panose="00020600040101010101" charset="-122"/>
              <a:cs typeface="黑体" panose="02010609060101010101" charset="-122"/>
              <a:sym typeface="MiSans Normal" panose="00000500000000000000" charset="-122"/>
            </a:endParaRPr>
          </a:p>
        </p:txBody>
      </p:sp>
      <p:pic>
        <p:nvPicPr>
          <p:cNvPr id="93" name="图片 92"/>
          <p:cNvPicPr>
            <a:picLocks noChangeAspect="1"/>
          </p:cNvPicPr>
          <p:nvPr>
            <p:custDataLst>
              <p:tags r:id="rId22"/>
            </p:custDataLst>
          </p:nvPr>
        </p:nvPicPr>
        <p:blipFill>
          <a:blip r:embed="rId23">
            <a:alphaModFix amt="25000"/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791676" y="1252061"/>
            <a:ext cx="1649730" cy="173831"/>
          </a:xfrm>
          <a:prstGeom prst="rect">
            <a:avLst/>
          </a:prstGeom>
        </p:spPr>
      </p:pic>
      <p:pic>
        <p:nvPicPr>
          <p:cNvPr id="94" name="图片 93"/>
          <p:cNvPicPr>
            <a:picLocks noChangeAspect="1"/>
          </p:cNvPicPr>
          <p:nvPr>
            <p:custDataLst>
              <p:tags r:id="rId24"/>
            </p:custDataLst>
          </p:nvPr>
        </p:nvPicPr>
        <p:blipFill>
          <a:blip r:embed="rId2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173153" y="1312069"/>
            <a:ext cx="886778" cy="53816"/>
          </a:xfrm>
          <a:prstGeom prst="rect">
            <a:avLst/>
          </a:prstGeom>
        </p:spPr>
      </p:pic>
      <p:sp>
        <p:nvSpPr>
          <p:cNvPr id="95" name="菱形 94"/>
          <p:cNvSpPr/>
          <p:nvPr>
            <p:custDataLst>
              <p:tags r:id="rId25"/>
            </p:custDataLst>
          </p:nvPr>
        </p:nvSpPr>
        <p:spPr>
          <a:xfrm flipV="1">
            <a:off x="5753100" y="1332071"/>
            <a:ext cx="1726883" cy="13335"/>
          </a:xfrm>
          <a:prstGeom prst="diamond">
            <a:avLst/>
          </a:prstGeom>
          <a:gradFill>
            <a:gsLst>
              <a:gs pos="0">
                <a:schemeClr val="accent1">
                  <a:alpha val="10000"/>
                </a:schemeClr>
              </a:gs>
              <a:gs pos="100000">
                <a:schemeClr val="accent1">
                  <a:alpha val="10000"/>
                </a:schemeClr>
              </a:gs>
              <a:gs pos="50000">
                <a:srgbClr val="FFFFFF"/>
              </a:gs>
            </a:gsLst>
            <a:lin ang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schemeClr val="lt1"/>
              </a:solidFill>
              <a:latin typeface="汉仪楷体S" panose="00020600040101010101" charset="-122"/>
              <a:ea typeface="汉仪楷体S" panose="00020600040101010101" charset="-122"/>
              <a:sym typeface="MiSans Normal" panose="00000500000000000000" charset="-122"/>
            </a:endParaRPr>
          </a:p>
        </p:txBody>
      </p:sp>
      <p:sp>
        <p:nvSpPr>
          <p:cNvPr id="3" name="矩形 2"/>
          <p:cNvSpPr/>
          <p:nvPr>
            <p:custDataLst>
              <p:tags r:id="rId26"/>
            </p:custDataLst>
          </p:nvPr>
        </p:nvSpPr>
        <p:spPr>
          <a:xfrm>
            <a:off x="4664155" y="1503998"/>
            <a:ext cx="3807143" cy="288416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marL="0" lvl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kern="0" dirty="0">
                <a:ln>
                  <a:noFill/>
                  <a:prstDash val="sysDot"/>
                </a:ln>
                <a:solidFill>
                  <a:schemeClr val="lt1"/>
                </a:solidFill>
                <a:latin typeface="汉仪楷体S" panose="00020600040101010101" charset="-122"/>
                <a:ea typeface="汉仪楷体S" panose="00020600040101010101" charset="-122"/>
                <a:cs typeface="+mn-ea"/>
              </a:rPr>
              <a:t>问题背景：</a:t>
            </a:r>
            <a:endParaRPr lang="zh-CN" altLang="en-US" sz="1400" kern="0" dirty="0">
              <a:ln>
                <a:noFill/>
                <a:prstDash val="sysDot"/>
              </a:ln>
              <a:solidFill>
                <a:schemeClr val="lt1"/>
              </a:solidFill>
              <a:latin typeface="汉仪楷体S" panose="00020600040101010101" charset="-122"/>
              <a:ea typeface="汉仪楷体S" panose="00020600040101010101" charset="-122"/>
              <a:cs typeface="+mn-ea"/>
            </a:endParaRPr>
          </a:p>
          <a:p>
            <a:pPr marL="0" lvl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kern="0" dirty="0">
                <a:ln>
                  <a:noFill/>
                  <a:prstDash val="sysDot"/>
                </a:ln>
                <a:solidFill>
                  <a:schemeClr val="lt1"/>
                </a:solidFill>
                <a:latin typeface="汉仪楷体S" panose="00020600040101010101" charset="-122"/>
                <a:ea typeface="汉仪楷体S" panose="00020600040101010101" charset="-122"/>
                <a:cs typeface="+mn-ea"/>
              </a:rPr>
              <a:t>城市共享单车热门区域供不应求，冷门区域闲置浪费。</a:t>
            </a:r>
            <a:endParaRPr lang="zh-CN" altLang="en-US" sz="1400" kern="0" dirty="0">
              <a:ln>
                <a:noFill/>
                <a:prstDash val="sysDot"/>
              </a:ln>
              <a:solidFill>
                <a:schemeClr val="lt1"/>
              </a:solidFill>
              <a:latin typeface="汉仪楷体S" panose="00020600040101010101" charset="-122"/>
              <a:ea typeface="汉仪楷体S" panose="00020600040101010101" charset="-122"/>
              <a:cs typeface="+mn-ea"/>
            </a:endParaRPr>
          </a:p>
          <a:p>
            <a:pPr marL="0" lvl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kern="0" dirty="0">
                <a:ln>
                  <a:noFill/>
                  <a:prstDash val="sysDot"/>
                </a:ln>
                <a:solidFill>
                  <a:schemeClr val="lt1"/>
                </a:solidFill>
                <a:latin typeface="汉仪楷体S" panose="00020600040101010101" charset="-122"/>
                <a:ea typeface="汉仪楷体S" panose="00020600040101010101" charset="-122"/>
                <a:cs typeface="+mn-ea"/>
              </a:rPr>
              <a:t>挑战：制定科学调度策略，满足需求同时最小化用户等待时间和公司调度成本。</a:t>
            </a:r>
            <a:endParaRPr lang="zh-CN" altLang="en-US" sz="1400" kern="0" dirty="0">
              <a:ln>
                <a:noFill/>
                <a:prstDash val="sysDot"/>
              </a:ln>
              <a:solidFill>
                <a:schemeClr val="lt1"/>
              </a:solidFill>
              <a:latin typeface="汉仪楷体S" panose="00020600040101010101" charset="-122"/>
              <a:ea typeface="汉仪楷体S" panose="00020600040101010101" charset="-122"/>
              <a:cs typeface="+mn-ea"/>
            </a:endParaRPr>
          </a:p>
          <a:p>
            <a:pPr marL="457200" lvl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zh-CN" altLang="en-US" sz="1400" kern="0" dirty="0">
              <a:ln>
                <a:noFill/>
                <a:prstDash val="sysDot"/>
              </a:ln>
              <a:solidFill>
                <a:schemeClr val="lt1"/>
              </a:solidFill>
              <a:latin typeface="汉仪楷体S" panose="00020600040101010101" charset="-122"/>
              <a:ea typeface="汉仪楷体S" panose="00020600040101010101" charset="-122"/>
              <a:cs typeface="+mn-ea"/>
            </a:endParaRPr>
          </a:p>
        </p:txBody>
      </p:sp>
      <p:sp>
        <p:nvSpPr>
          <p:cNvPr id="17" name="标题 16"/>
          <p:cNvSpPr>
            <a:spLocks noGrp="1"/>
          </p:cNvSpPr>
          <p:nvPr>
            <p:custDataLst>
              <p:tags r:id="rId27"/>
            </p:custDataLst>
          </p:nvPr>
        </p:nvSpPr>
        <p:spPr>
          <a:xfrm>
            <a:off x="521970" y="270000"/>
            <a:ext cx="8100000" cy="540000"/>
          </a:xfrm>
          <a:prstGeom prst="rect">
            <a:avLst/>
          </a:prstGeom>
        </p:spPr>
        <p:txBody>
          <a:bodyPr vert="horz" wrap="square" lIns="0" tIns="0" rIns="0" bIns="0" rtlCol="0" anchor="b">
            <a:normAutofit/>
          </a:bodyPr>
          <a:lstStyle>
            <a:lvl1pPr algn="l" defTabSz="6858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>
                <a:solidFill>
                  <a:schemeClr val="accent1"/>
                </a:solidFill>
                <a:latin typeface="汉仪劲楷简" panose="00020600040101010101" charset="-122"/>
                <a:ea typeface="汉仪劲楷简" panose="00020600040101010101" charset="-122"/>
                <a:cs typeface="汉仪劲楷简" panose="00020600040101010101" charset="-122"/>
              </a:rPr>
              <a:t>案例一：共享单车调度优化 (1/2)</a:t>
            </a:r>
            <a:endParaRPr lang="zh-CN" altLang="en-US">
              <a:solidFill>
                <a:schemeClr val="accent1"/>
              </a:solidFill>
              <a:latin typeface="汉仪劲楷简" panose="00020600040101010101" charset="-122"/>
              <a:ea typeface="汉仪劲楷简" panose="00020600040101010101" charset="-122"/>
              <a:cs typeface="汉仪劲楷简" panose="00020600040101010101" charset="-122"/>
            </a:endParaRPr>
          </a:p>
        </p:txBody>
      </p:sp>
    </p:spTree>
    <p:custDataLst>
      <p:tags r:id="rId28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未标题-1_画板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-238"/>
            <a:ext cx="9144000" cy="5143500"/>
          </a:xfrm>
          <a:prstGeom prst="rect">
            <a:avLst/>
          </a:prstGeom>
        </p:spPr>
      </p:pic>
      <p:pic>
        <p:nvPicPr>
          <p:cNvPr id="4" name="图片 3" descr="未标题-2.1_画板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rcRect r="82114" b="70862"/>
          <a:stretch>
            <a:fillRect/>
          </a:stretch>
        </p:blipFill>
        <p:spPr>
          <a:xfrm>
            <a:off x="1905" y="0"/>
            <a:ext cx="1644789" cy="1506845"/>
          </a:xfrm>
          <a:prstGeom prst="rect">
            <a:avLst/>
          </a:prstGeom>
        </p:spPr>
      </p:pic>
      <p:pic>
        <p:nvPicPr>
          <p:cNvPr id="3" name="图片 2" descr="2.6_画板 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rcRect l="81818" t="63657" b="7206"/>
          <a:stretch>
            <a:fillRect/>
          </a:stretch>
        </p:blipFill>
        <p:spPr>
          <a:xfrm>
            <a:off x="7484745" y="3646925"/>
            <a:ext cx="1661159" cy="1496566"/>
          </a:xfrm>
          <a:prstGeom prst="rect">
            <a:avLst/>
          </a:prstGeom>
        </p:spPr>
      </p:pic>
      <p:sp useBgFill="1">
        <p:nvSpPr>
          <p:cNvPr id="8" name="Rectangle 41732_#color_#shadow_$dk1-788&amp;2007"/>
          <p:cNvSpPr/>
          <p:nvPr>
            <p:custDataLst>
              <p:tags r:id="rId7"/>
            </p:custDataLst>
          </p:nvPr>
        </p:nvSpPr>
        <p:spPr>
          <a:xfrm>
            <a:off x="748665" y="1074420"/>
            <a:ext cx="7646670" cy="1793081"/>
          </a:xfrm>
          <a:prstGeom prst="roundRect">
            <a:avLst/>
          </a:prstGeom>
          <a:effectLst>
            <a:outerShdw blurRad="508000" dist="76200" dir="5400000" algn="bl" rotWithShape="0">
              <a:schemeClr val="accent1">
                <a:alpha val="20000"/>
              </a:schemeClr>
            </a:outerShdw>
          </a:effectLst>
        </p:spPr>
        <p:txBody>
          <a:bodyPr/>
          <a:p>
            <a:endParaRPr lang="zh-CN" altLang="en-US">
              <a:solidFill>
                <a:schemeClr val="dk1"/>
              </a:solidFill>
              <a:latin typeface="汉仪楷体S" panose="00020600040101010101" charset="-122"/>
              <a:ea typeface="汉仪楷体S" panose="00020600040101010101" charset="-122"/>
            </a:endParaRPr>
          </a:p>
        </p:txBody>
      </p:sp>
      <p:sp useBgFill="1">
        <p:nvSpPr>
          <p:cNvPr id="9" name="Rectangle 41732_#color_#shadow_$dk1-788&amp;2007"/>
          <p:cNvSpPr/>
          <p:nvPr>
            <p:custDataLst>
              <p:tags r:id="rId8"/>
            </p:custDataLst>
          </p:nvPr>
        </p:nvSpPr>
        <p:spPr>
          <a:xfrm>
            <a:off x="748665" y="2977991"/>
            <a:ext cx="7646670" cy="1793081"/>
          </a:xfrm>
          <a:prstGeom prst="roundRect">
            <a:avLst/>
          </a:prstGeom>
          <a:effectLst>
            <a:outerShdw blurRad="508000" dist="76200" dir="5400000" algn="bl" rotWithShape="0">
              <a:schemeClr val="accent1">
                <a:alpha val="20000"/>
              </a:schemeClr>
            </a:outerShdw>
          </a:effectLst>
        </p:spPr>
        <p:txBody>
          <a:bodyPr/>
          <a:p>
            <a:endParaRPr lang="zh-CN" altLang="en-US">
              <a:solidFill>
                <a:schemeClr val="dk1"/>
              </a:solidFill>
              <a:latin typeface="汉仪楷体S" panose="00020600040101010101" charset="-122"/>
              <a:ea typeface="汉仪楷体S" panose="00020600040101010101" charset="-122"/>
            </a:endParaRPr>
          </a:p>
        </p:txBody>
      </p:sp>
      <p:sp>
        <p:nvSpPr>
          <p:cNvPr id="5" name="Rectangle 41732_#color_#shadow_$dk1-788&amp;2007"/>
          <p:cNvSpPr/>
          <p:nvPr>
            <p:custDataLst>
              <p:tags r:id="rId9"/>
            </p:custDataLst>
          </p:nvPr>
        </p:nvSpPr>
        <p:spPr>
          <a:xfrm>
            <a:off x="748665" y="1074420"/>
            <a:ext cx="7646670" cy="1793081"/>
          </a:xfrm>
          <a:prstGeom prst="roundRect">
            <a:avLst/>
          </a:prstGeom>
          <a:solidFill>
            <a:srgbClr val="FFFFFF">
              <a:alpha val="20000"/>
            </a:srgbClr>
          </a:solidFill>
          <a:effectLst/>
        </p:spPr>
        <p:txBody>
          <a:bodyPr/>
          <a:p>
            <a:endParaRPr lang="zh-CN" altLang="en-US">
              <a:solidFill>
                <a:schemeClr val="dk1"/>
              </a:solidFill>
              <a:latin typeface="汉仪楷体S" panose="00020600040101010101" charset="-122"/>
              <a:ea typeface="汉仪楷体S" panose="00020600040101010101" charset="-122"/>
            </a:endParaRPr>
          </a:p>
        </p:txBody>
      </p:sp>
      <p:sp>
        <p:nvSpPr>
          <p:cNvPr id="6" name="矩形 1"/>
          <p:cNvSpPr/>
          <p:nvPr>
            <p:custDataLst>
              <p:tags r:id="rId10"/>
            </p:custDataLst>
          </p:nvPr>
        </p:nvSpPr>
        <p:spPr>
          <a:xfrm>
            <a:off x="923925" y="1708309"/>
            <a:ext cx="750094" cy="525335"/>
          </a:xfrm>
          <a:prstGeom prst="rect">
            <a:avLst/>
          </a:prstGeom>
          <a:noFill/>
        </p:spPr>
        <p:txBody>
          <a:bodyPr wrap="none" rtlCol="0" anchor="ctr" anchorCtr="0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3600" b="1" dirty="0">
                <a:solidFill>
                  <a:schemeClr val="lt1"/>
                </a:solidFill>
                <a:latin typeface="汉仪楷体S" panose="00020600040101010101" charset="-122"/>
                <a:ea typeface="汉仪楷体S" panose="00020600040101010101" charset="-122"/>
                <a:cs typeface="+mn-ea"/>
              </a:rPr>
              <a:t>01</a:t>
            </a:r>
            <a:endParaRPr lang="en-US" altLang="zh-CN" sz="3600" b="1" dirty="0">
              <a:solidFill>
                <a:schemeClr val="lt1"/>
              </a:solidFill>
              <a:latin typeface="汉仪楷体S" panose="00020600040101010101" charset="-122"/>
              <a:ea typeface="汉仪楷体S" panose="00020600040101010101" charset="-122"/>
              <a:cs typeface="+mn-ea"/>
            </a:endParaRPr>
          </a:p>
        </p:txBody>
      </p:sp>
      <p:sp>
        <p:nvSpPr>
          <p:cNvPr id="10" name="矩形 2"/>
          <p:cNvSpPr/>
          <p:nvPr>
            <p:custDataLst>
              <p:tags r:id="rId11"/>
            </p:custDataLst>
          </p:nvPr>
        </p:nvSpPr>
        <p:spPr>
          <a:xfrm>
            <a:off x="1806416" y="1557814"/>
            <a:ext cx="6201728" cy="1234440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>
                <a:solidFill>
                  <a:schemeClr val="lt1"/>
                </a:solidFill>
                <a:latin typeface="汉仪楷体S" panose="00020600040101010101" charset="-122"/>
                <a:ea typeface="汉仪楷体S" panose="00020600040101010101" charset="-122"/>
                <a:cs typeface="汉仪楷体S" panose="00020600040101010101" charset="-122"/>
                <a:sym typeface="+mn-ea"/>
              </a:rPr>
              <a:t>用户提问：基于明确的定义、公式和约束，生成Python+PuLP代码框架。</a:t>
            </a:r>
            <a:endParaRPr lang="zh-CN" altLang="en-US" sz="1400">
              <a:solidFill>
                <a:schemeClr val="lt1"/>
              </a:solidFill>
              <a:latin typeface="汉仪楷体S" panose="00020600040101010101" charset="-122"/>
              <a:ea typeface="汉仪楷体S" panose="00020600040101010101" charset="-122"/>
              <a:cs typeface="汉仪楷体S" panose="00020600040101010101" charset="-122"/>
              <a:sym typeface="+mn-ea"/>
            </a:endParaRPr>
          </a:p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>
                <a:solidFill>
                  <a:schemeClr val="lt1"/>
                </a:solidFill>
                <a:latin typeface="汉仪楷体S" panose="00020600040101010101" charset="-122"/>
                <a:ea typeface="汉仪楷体S" panose="00020600040101010101" charset="-122"/>
                <a:cs typeface="汉仪楷体S" panose="00020600040101010101" charset="-122"/>
                <a:sym typeface="+mn-ea"/>
              </a:rPr>
              <a:t>LLM输出：结构化Python代码，包含库导入、数据定义、变量定义、目标函数设置、约束添加、求解调用、结果打印。</a:t>
            </a:r>
            <a:endParaRPr lang="zh-CN" altLang="en-US" sz="1400">
              <a:solidFill>
                <a:schemeClr val="lt1"/>
              </a:solidFill>
              <a:latin typeface="汉仪楷体S" panose="00020600040101010101" charset="-122"/>
              <a:ea typeface="汉仪楷体S" panose="00020600040101010101" charset="-122"/>
              <a:cs typeface="汉仪楷体S" panose="00020600040101010101" charset="-122"/>
              <a:sym typeface="+mn-ea"/>
            </a:endParaRPr>
          </a:p>
        </p:txBody>
      </p:sp>
      <p:sp>
        <p:nvSpPr>
          <p:cNvPr id="12" name="矩形 3"/>
          <p:cNvSpPr/>
          <p:nvPr>
            <p:custDataLst>
              <p:tags r:id="rId12"/>
            </p:custDataLst>
          </p:nvPr>
        </p:nvSpPr>
        <p:spPr>
          <a:xfrm>
            <a:off x="1806416" y="1251585"/>
            <a:ext cx="6201728" cy="30546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1700" b="1" dirty="0">
                <a:solidFill>
                  <a:schemeClr val="lt1"/>
                </a:solidFill>
                <a:latin typeface="汉仪劲楷简" panose="00020600040101010101" charset="-122"/>
                <a:ea typeface="汉仪劲楷简" panose="00020600040101010101" charset="-122"/>
                <a:cs typeface="汉仪劲楷简" panose="00020600040101010101" charset="-122"/>
              </a:rPr>
              <a:t>辅助代码生成 (Python + PuLP/OR-Tools等)：</a:t>
            </a:r>
            <a:endParaRPr lang="zh-CN" altLang="en-US" sz="1700" b="1" dirty="0">
              <a:solidFill>
                <a:schemeClr val="lt1"/>
              </a:solidFill>
              <a:latin typeface="汉仪劲楷简" panose="00020600040101010101" charset="-122"/>
              <a:ea typeface="汉仪劲楷简" panose="00020600040101010101" charset="-122"/>
              <a:cs typeface="汉仪劲楷简" panose="00020600040101010101" charset="-122"/>
            </a:endParaRPr>
          </a:p>
        </p:txBody>
      </p:sp>
      <p:sp>
        <p:nvSpPr>
          <p:cNvPr id="42" name="Rectangle 41732_#color_#shadow_$dk1-788&amp;2007"/>
          <p:cNvSpPr/>
          <p:nvPr>
            <p:custDataLst>
              <p:tags r:id="rId13"/>
            </p:custDataLst>
          </p:nvPr>
        </p:nvSpPr>
        <p:spPr>
          <a:xfrm>
            <a:off x="748665" y="2977991"/>
            <a:ext cx="7646670" cy="1793081"/>
          </a:xfrm>
          <a:prstGeom prst="roundRect">
            <a:avLst/>
          </a:prstGeom>
          <a:solidFill>
            <a:srgbClr val="FFFFFF">
              <a:alpha val="20000"/>
            </a:srgbClr>
          </a:solidFill>
          <a:effectLst/>
        </p:spPr>
        <p:txBody>
          <a:bodyPr/>
          <a:p>
            <a:endParaRPr lang="zh-CN" altLang="en-US">
              <a:solidFill>
                <a:schemeClr val="dk1"/>
              </a:solidFill>
              <a:latin typeface="汉仪楷体S" panose="00020600040101010101" charset="-122"/>
              <a:ea typeface="汉仪楷体S" panose="00020600040101010101" charset="-122"/>
            </a:endParaRPr>
          </a:p>
        </p:txBody>
      </p:sp>
      <p:sp>
        <p:nvSpPr>
          <p:cNvPr id="13" name="矩形 4"/>
          <p:cNvSpPr/>
          <p:nvPr>
            <p:custDataLst>
              <p:tags r:id="rId14"/>
            </p:custDataLst>
          </p:nvPr>
        </p:nvSpPr>
        <p:spPr>
          <a:xfrm>
            <a:off x="923925" y="3611880"/>
            <a:ext cx="750094" cy="525335"/>
          </a:xfrm>
          <a:prstGeom prst="rect">
            <a:avLst/>
          </a:prstGeom>
          <a:noFill/>
        </p:spPr>
        <p:txBody>
          <a:bodyPr wrap="none" rtlCol="0" anchor="ctr" anchorCtr="0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3600" b="1">
                <a:solidFill>
                  <a:schemeClr val="lt1"/>
                </a:solidFill>
                <a:latin typeface="汉仪楷体S" panose="00020600040101010101" charset="-122"/>
                <a:ea typeface="汉仪楷体S" panose="00020600040101010101" charset="-122"/>
                <a:cs typeface="+mn-ea"/>
              </a:rPr>
              <a:t>02</a:t>
            </a:r>
            <a:endParaRPr lang="en-US" altLang="zh-CN" sz="3600" b="1">
              <a:solidFill>
                <a:schemeClr val="lt1"/>
              </a:solidFill>
              <a:latin typeface="汉仪楷体S" panose="00020600040101010101" charset="-122"/>
              <a:ea typeface="汉仪楷体S" panose="00020600040101010101" charset="-122"/>
              <a:cs typeface="+mn-ea"/>
            </a:endParaRPr>
          </a:p>
        </p:txBody>
      </p:sp>
      <p:sp>
        <p:nvSpPr>
          <p:cNvPr id="16" name="矩形 5"/>
          <p:cNvSpPr/>
          <p:nvPr>
            <p:custDataLst>
              <p:tags r:id="rId15"/>
            </p:custDataLst>
          </p:nvPr>
        </p:nvSpPr>
        <p:spPr>
          <a:xfrm>
            <a:off x="1806416" y="3461385"/>
            <a:ext cx="6201728" cy="1234440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>
                <a:solidFill>
                  <a:schemeClr val="lt1"/>
                </a:solidFill>
                <a:latin typeface="汉仪楷体S" panose="00020600040101010101" charset="-122"/>
                <a:ea typeface="汉仪楷体S" panose="00020600040101010101" charset="-122"/>
                <a:cs typeface="汉仪楷体S" panose="00020600040101010101" charset="-122"/>
                <a:sym typeface="+mn-ea"/>
              </a:rPr>
              <a:t>用户提问：如何向业务团队解释调度方案？如何进行敏感性分析？</a:t>
            </a:r>
            <a:endParaRPr lang="zh-CN" altLang="en-US" sz="1400">
              <a:solidFill>
                <a:schemeClr val="lt1"/>
              </a:solidFill>
              <a:latin typeface="汉仪楷体S" panose="00020600040101010101" charset="-122"/>
              <a:ea typeface="汉仪楷体S" panose="00020600040101010101" charset="-122"/>
              <a:cs typeface="汉仪楷体S" panose="00020600040101010101" charset="-122"/>
              <a:sym typeface="+mn-ea"/>
            </a:endParaRPr>
          </a:p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>
                <a:solidFill>
                  <a:schemeClr val="lt1"/>
                </a:solidFill>
                <a:latin typeface="汉仪楷体S" panose="00020600040101010101" charset="-122"/>
                <a:ea typeface="汉仪楷体S" panose="00020600040101010101" charset="-122"/>
                <a:cs typeface="汉仪楷体S" panose="00020600040101010101" charset="-122"/>
                <a:sym typeface="+mn-ea"/>
              </a:rPr>
              <a:t>LLM分析：将技术输出转化为商业语言，解释方案如何在需求与成本间平衡。提示可进行的敏感性分析方向 (如需求波动、成本变化对方案和目标值的影响)。</a:t>
            </a:r>
            <a:endParaRPr lang="zh-CN" altLang="en-US" sz="1400">
              <a:solidFill>
                <a:schemeClr val="lt1"/>
              </a:solidFill>
              <a:latin typeface="汉仪楷体S" panose="00020600040101010101" charset="-122"/>
              <a:ea typeface="汉仪楷体S" panose="00020600040101010101" charset="-122"/>
              <a:cs typeface="汉仪楷体S" panose="00020600040101010101" charset="-122"/>
              <a:sym typeface="+mn-ea"/>
            </a:endParaRPr>
          </a:p>
        </p:txBody>
      </p:sp>
      <p:sp>
        <p:nvSpPr>
          <p:cNvPr id="20" name="矩形 6"/>
          <p:cNvSpPr/>
          <p:nvPr>
            <p:custDataLst>
              <p:tags r:id="rId16"/>
            </p:custDataLst>
          </p:nvPr>
        </p:nvSpPr>
        <p:spPr>
          <a:xfrm>
            <a:off x="1806416" y="3155156"/>
            <a:ext cx="6201728" cy="30546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1700" b="1">
                <a:solidFill>
                  <a:schemeClr val="lt1"/>
                </a:solidFill>
                <a:latin typeface="汉仪劲楷简" panose="00020600040101010101" charset="-122"/>
                <a:ea typeface="汉仪劲楷简" panose="00020600040101010101" charset="-122"/>
                <a:cs typeface="+mn-ea"/>
              </a:rPr>
              <a:t>辅助结果解释与敏感性分析建议：</a:t>
            </a:r>
            <a:endParaRPr lang="zh-CN" altLang="en-US" sz="1700" b="1">
              <a:solidFill>
                <a:schemeClr val="lt1"/>
              </a:solidFill>
              <a:latin typeface="汉仪劲楷简" panose="00020600040101010101" charset="-122"/>
              <a:ea typeface="汉仪劲楷简" panose="00020600040101010101" charset="-122"/>
              <a:cs typeface="+mn-ea"/>
            </a:endParaRPr>
          </a:p>
        </p:txBody>
      </p:sp>
      <p:sp>
        <p:nvSpPr>
          <p:cNvPr id="21" name="标题 20"/>
          <p:cNvSpPr>
            <a:spLocks noGrp="1"/>
          </p:cNvSpPr>
          <p:nvPr>
            <p:custDataLst>
              <p:tags r:id="rId17"/>
            </p:custDataLst>
          </p:nvPr>
        </p:nvSpPr>
        <p:spPr>
          <a:xfrm>
            <a:off x="521970" y="270000"/>
            <a:ext cx="8100000" cy="540000"/>
          </a:xfrm>
          <a:prstGeom prst="rect">
            <a:avLst/>
          </a:prstGeom>
        </p:spPr>
        <p:txBody>
          <a:bodyPr vert="horz" wrap="square" lIns="0" tIns="0" rIns="0" bIns="0" rtlCol="0" anchor="b">
            <a:normAutofit/>
          </a:bodyPr>
          <a:lstStyle>
            <a:lvl1pPr algn="l" defTabSz="6858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>
                <a:solidFill>
                  <a:schemeClr val="accent1"/>
                </a:solidFill>
                <a:latin typeface="汉仪劲楷简" panose="00020600040101010101" charset="-122"/>
                <a:ea typeface="汉仪劲楷简" panose="00020600040101010101" charset="-122"/>
                <a:cs typeface="汉仪劲楷简" panose="00020600040101010101" charset="-122"/>
              </a:rPr>
              <a:t>LLM在建模过程中的辅助角色与演示</a:t>
            </a:r>
            <a:endParaRPr lang="zh-CN" altLang="en-US">
              <a:solidFill>
                <a:schemeClr val="accent1"/>
              </a:solidFill>
              <a:latin typeface="汉仪劲楷简" panose="00020600040101010101" charset="-122"/>
              <a:ea typeface="汉仪劲楷简" panose="00020600040101010101" charset="-122"/>
              <a:cs typeface="汉仪劲楷简" panose="00020600040101010101" charset="-122"/>
            </a:endParaRPr>
          </a:p>
        </p:txBody>
      </p:sp>
    </p:spTree>
    <p:custDataLst>
      <p:tags r:id="rId18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未标题-1_画板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-238"/>
            <a:ext cx="9144000" cy="5143500"/>
          </a:xfrm>
          <a:prstGeom prst="rect">
            <a:avLst/>
          </a:prstGeom>
        </p:spPr>
      </p:pic>
      <p:pic>
        <p:nvPicPr>
          <p:cNvPr id="8" name="图片 7" descr="未标题-2.1_画板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rcRect r="82114" b="70862"/>
          <a:stretch>
            <a:fillRect/>
          </a:stretch>
        </p:blipFill>
        <p:spPr>
          <a:xfrm>
            <a:off x="1905" y="0"/>
            <a:ext cx="1644789" cy="1506845"/>
          </a:xfrm>
          <a:prstGeom prst="rect">
            <a:avLst/>
          </a:prstGeom>
        </p:spPr>
      </p:pic>
      <p:pic>
        <p:nvPicPr>
          <p:cNvPr id="3" name="图片 2" descr="2.6_画板 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rcRect l="81818" t="63657" b="7206"/>
          <a:stretch>
            <a:fillRect/>
          </a:stretch>
        </p:blipFill>
        <p:spPr>
          <a:xfrm>
            <a:off x="7484745" y="3646925"/>
            <a:ext cx="1661159" cy="1496566"/>
          </a:xfrm>
          <a:prstGeom prst="rect">
            <a:avLst/>
          </a:prstGeom>
        </p:spPr>
      </p:pic>
      <p:sp useBgFill="1">
        <p:nvSpPr>
          <p:cNvPr id="26" name="矩形 25"/>
          <p:cNvSpPr/>
          <p:nvPr>
            <p:custDataLst>
              <p:tags r:id="rId7"/>
            </p:custDataLst>
          </p:nvPr>
        </p:nvSpPr>
        <p:spPr>
          <a:xfrm>
            <a:off x="4693529" y="1245674"/>
            <a:ext cx="3930406" cy="3397583"/>
          </a:xfrm>
          <a:prstGeom prst="rect">
            <a:avLst/>
          </a:prstGeom>
          <a:ln w="3175">
            <a:noFill/>
          </a:ln>
          <a:effectLst>
            <a:outerShdw blurRad="215900" dist="50800" dir="5400000" sx="102000" sy="102000" algn="ctr" rotWithShape="0">
              <a:schemeClr val="accent1">
                <a:alpha val="15000"/>
              </a:schemeClr>
            </a:outerShdw>
          </a:effectLst>
        </p:spPr>
        <p:txBody>
          <a:bodyPr wrap="none" lIns="215900" tIns="935990" rIns="215900" bIns="36195" rtlCol="0" anchor="ctr" anchorCtr="0">
            <a:noAutofit/>
          </a:bodyPr>
          <a:lstStyle/>
          <a:p>
            <a:pPr lvl="0" algn="ctr">
              <a:buClrTx/>
              <a:buSzTx/>
              <a:buFontTx/>
            </a:pPr>
            <a:br>
              <a:rPr lang="zh-CN" altLang="en-US" sz="1400">
                <a:solidFill>
                  <a:srgbClr val="FFFFFF"/>
                </a:solidFill>
                <a:latin typeface="汉仪楷体S" panose="00020600040101010101" charset="-122"/>
                <a:ea typeface="汉仪楷体S" panose="00020600040101010101" charset="-122"/>
                <a:cs typeface="+mn-ea"/>
                <a:sym typeface="+mn-ea"/>
              </a:rPr>
            </a:br>
            <a:endParaRPr lang="zh-CN" altLang="en-US" sz="1400">
              <a:solidFill>
                <a:srgbClr val="FFFFFF"/>
              </a:solidFill>
              <a:latin typeface="汉仪楷体S" panose="00020600040101010101" charset="-122"/>
              <a:ea typeface="汉仪楷体S" panose="00020600040101010101" charset="-122"/>
              <a:cs typeface="+mn-ea"/>
              <a:sym typeface="+mn-ea"/>
            </a:endParaRPr>
          </a:p>
        </p:txBody>
      </p:sp>
      <p:sp>
        <p:nvSpPr>
          <p:cNvPr id="27" name="矩形 26"/>
          <p:cNvSpPr/>
          <p:nvPr>
            <p:custDataLst>
              <p:tags r:id="rId8"/>
            </p:custDataLst>
          </p:nvPr>
        </p:nvSpPr>
        <p:spPr>
          <a:xfrm>
            <a:off x="4693529" y="1239002"/>
            <a:ext cx="3930406" cy="3397583"/>
          </a:xfrm>
          <a:prstGeom prst="rect">
            <a:avLst/>
          </a:prstGeom>
          <a:solidFill>
            <a:srgbClr val="FFFFFF">
              <a:alpha val="20000"/>
            </a:srgbClr>
          </a:solidFill>
          <a:ln w="3175">
            <a:noFill/>
          </a:ln>
          <a:effectLst/>
        </p:spPr>
        <p:txBody>
          <a:bodyPr wrap="none" lIns="215900" tIns="935990" rIns="215900" bIns="36195" rtlCol="0" anchor="ctr" anchorCtr="0">
            <a:noAutofit/>
          </a:bodyPr>
          <a:lstStyle/>
          <a:p>
            <a:pPr lvl="0" algn="ctr">
              <a:buClrTx/>
              <a:buSzTx/>
              <a:buFontTx/>
            </a:pPr>
            <a:br>
              <a:rPr lang="zh-CN" altLang="en-US" sz="1400">
                <a:solidFill>
                  <a:srgbClr val="FFFFFF"/>
                </a:solidFill>
                <a:latin typeface="汉仪楷体S" panose="00020600040101010101" charset="-122"/>
                <a:ea typeface="汉仪楷体S" panose="00020600040101010101" charset="-122"/>
                <a:cs typeface="+mn-ea"/>
                <a:sym typeface="+mn-ea"/>
              </a:rPr>
            </a:br>
            <a:endParaRPr lang="zh-CN" altLang="en-US" sz="1400">
              <a:solidFill>
                <a:srgbClr val="FFFFFF"/>
              </a:solidFill>
              <a:latin typeface="汉仪楷体S" panose="00020600040101010101" charset="-122"/>
              <a:ea typeface="汉仪楷体S" panose="00020600040101010101" charset="-122"/>
              <a:cs typeface="+mn-ea"/>
              <a:sym typeface="+mn-ea"/>
            </a:endParaRPr>
          </a:p>
        </p:txBody>
      </p:sp>
      <p:sp useBgFill="1">
        <p:nvSpPr>
          <p:cNvPr id="4" name="矩形 3"/>
          <p:cNvSpPr/>
          <p:nvPr>
            <p:custDataLst>
              <p:tags r:id="rId9"/>
            </p:custDataLst>
          </p:nvPr>
        </p:nvSpPr>
        <p:spPr>
          <a:xfrm>
            <a:off x="521970" y="1245674"/>
            <a:ext cx="3930406" cy="3397583"/>
          </a:xfrm>
          <a:prstGeom prst="rect">
            <a:avLst/>
          </a:prstGeom>
          <a:ln w="3175">
            <a:noFill/>
          </a:ln>
          <a:effectLst>
            <a:outerShdw blurRad="215900" dist="50800" dir="5400000" sx="102000" sy="102000" algn="ctr" rotWithShape="0">
              <a:schemeClr val="accent1">
                <a:alpha val="15000"/>
              </a:schemeClr>
            </a:outerShdw>
          </a:effectLst>
        </p:spPr>
        <p:txBody>
          <a:bodyPr wrap="none" lIns="215900" tIns="935990" rIns="215900" bIns="36195" rtlCol="0" anchor="ctr" anchorCtr="0">
            <a:noAutofit/>
          </a:bodyPr>
          <a:lstStyle/>
          <a:p>
            <a:pPr lvl="0" algn="ctr">
              <a:buClrTx/>
              <a:buSzTx/>
              <a:buFontTx/>
            </a:pPr>
            <a:br>
              <a:rPr lang="zh-CN" altLang="en-US" sz="1400">
                <a:solidFill>
                  <a:srgbClr val="FFFFFF"/>
                </a:solidFill>
                <a:latin typeface="汉仪楷体S" panose="00020600040101010101" charset="-122"/>
                <a:ea typeface="汉仪楷体S" panose="00020600040101010101" charset="-122"/>
                <a:cs typeface="+mn-ea"/>
                <a:sym typeface="+mn-ea"/>
              </a:rPr>
            </a:br>
            <a:endParaRPr lang="zh-CN" altLang="en-US" sz="1400">
              <a:solidFill>
                <a:srgbClr val="FFFFFF"/>
              </a:solidFill>
              <a:latin typeface="汉仪楷体S" panose="00020600040101010101" charset="-122"/>
              <a:ea typeface="汉仪楷体S" panose="00020600040101010101" charset="-122"/>
              <a:cs typeface="+mn-ea"/>
              <a:sym typeface="+mn-ea"/>
            </a:endParaRPr>
          </a:p>
        </p:txBody>
      </p:sp>
      <p:sp>
        <p:nvSpPr>
          <p:cNvPr id="19" name="矩形 18"/>
          <p:cNvSpPr/>
          <p:nvPr>
            <p:custDataLst>
              <p:tags r:id="rId10"/>
            </p:custDataLst>
          </p:nvPr>
        </p:nvSpPr>
        <p:spPr>
          <a:xfrm>
            <a:off x="521970" y="1239002"/>
            <a:ext cx="3930406" cy="3397583"/>
          </a:xfrm>
          <a:prstGeom prst="rect">
            <a:avLst/>
          </a:prstGeom>
          <a:solidFill>
            <a:srgbClr val="FFFFFF">
              <a:alpha val="20000"/>
            </a:srgbClr>
          </a:solidFill>
          <a:ln w="3175">
            <a:noFill/>
          </a:ln>
          <a:effectLst/>
        </p:spPr>
        <p:txBody>
          <a:bodyPr wrap="none" lIns="215900" tIns="935990" rIns="215900" bIns="36195" rtlCol="0" anchor="ctr" anchorCtr="0">
            <a:noAutofit/>
          </a:bodyPr>
          <a:lstStyle/>
          <a:p>
            <a:pPr lvl="0" algn="ctr">
              <a:buClrTx/>
              <a:buSzTx/>
              <a:buFontTx/>
            </a:pPr>
            <a:br>
              <a:rPr lang="zh-CN" altLang="en-US" sz="1400">
                <a:solidFill>
                  <a:srgbClr val="FFFFFF"/>
                </a:solidFill>
                <a:latin typeface="汉仪楷体S" panose="00020600040101010101" charset="-122"/>
                <a:ea typeface="汉仪楷体S" panose="00020600040101010101" charset="-122"/>
                <a:cs typeface="+mn-ea"/>
                <a:sym typeface="+mn-ea"/>
              </a:rPr>
            </a:br>
            <a:endParaRPr lang="zh-CN" altLang="en-US" sz="1400">
              <a:solidFill>
                <a:srgbClr val="FFFFFF"/>
              </a:solidFill>
              <a:latin typeface="汉仪楷体S" panose="00020600040101010101" charset="-122"/>
              <a:ea typeface="汉仪楷体S" panose="00020600040101010101" charset="-122"/>
              <a:cs typeface="+mn-ea"/>
              <a:sym typeface="+mn-ea"/>
            </a:endParaRPr>
          </a:p>
        </p:txBody>
      </p:sp>
      <p:sp>
        <p:nvSpPr>
          <p:cNvPr id="21" name="任意多边形 20"/>
          <p:cNvSpPr/>
          <p:nvPr>
            <p:custDataLst>
              <p:tags r:id="rId11"/>
            </p:custDataLst>
          </p:nvPr>
        </p:nvSpPr>
        <p:spPr>
          <a:xfrm>
            <a:off x="696877" y="1096979"/>
            <a:ext cx="793993" cy="1019418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1113" h="1429">
                <a:moveTo>
                  <a:pt x="1113" y="201"/>
                </a:moveTo>
                <a:lnTo>
                  <a:pt x="996" y="201"/>
                </a:lnTo>
                <a:lnTo>
                  <a:pt x="1113" y="201"/>
                </a:lnTo>
                <a:close/>
                <a:moveTo>
                  <a:pt x="173" y="0"/>
                </a:moveTo>
                <a:lnTo>
                  <a:pt x="183" y="0"/>
                </a:lnTo>
                <a:lnTo>
                  <a:pt x="1113" y="0"/>
                </a:lnTo>
                <a:lnTo>
                  <a:pt x="1113" y="1"/>
                </a:lnTo>
                <a:lnTo>
                  <a:pt x="1108" y="1"/>
                </a:lnTo>
                <a:cubicBezTo>
                  <a:pt x="1045" y="6"/>
                  <a:pt x="995" y="82"/>
                  <a:pt x="995" y="174"/>
                </a:cubicBezTo>
                <a:cubicBezTo>
                  <a:pt x="995" y="183"/>
                  <a:pt x="995" y="192"/>
                  <a:pt x="996" y="200"/>
                </a:cubicBezTo>
                <a:lnTo>
                  <a:pt x="996" y="201"/>
                </a:lnTo>
                <a:lnTo>
                  <a:pt x="989" y="201"/>
                </a:lnTo>
                <a:lnTo>
                  <a:pt x="989" y="904"/>
                </a:lnTo>
                <a:lnTo>
                  <a:pt x="989" y="909"/>
                </a:lnTo>
                <a:cubicBezTo>
                  <a:pt x="990" y="917"/>
                  <a:pt x="990" y="925"/>
                  <a:pt x="990" y="934"/>
                </a:cubicBezTo>
                <a:cubicBezTo>
                  <a:pt x="990" y="943"/>
                  <a:pt x="990" y="951"/>
                  <a:pt x="989" y="959"/>
                </a:cubicBezTo>
                <a:lnTo>
                  <a:pt x="989" y="964"/>
                </a:lnTo>
                <a:lnTo>
                  <a:pt x="989" y="971"/>
                </a:lnTo>
                <a:lnTo>
                  <a:pt x="989" y="973"/>
                </a:lnTo>
                <a:cubicBezTo>
                  <a:pt x="988" y="999"/>
                  <a:pt x="984" y="1025"/>
                  <a:pt x="977" y="1050"/>
                </a:cubicBezTo>
                <a:lnTo>
                  <a:pt x="975" y="1055"/>
                </a:lnTo>
                <a:lnTo>
                  <a:pt x="974" y="1058"/>
                </a:lnTo>
                <a:cubicBezTo>
                  <a:pt x="919" y="1271"/>
                  <a:pt x="726" y="1429"/>
                  <a:pt x="495" y="1429"/>
                </a:cubicBezTo>
                <a:cubicBezTo>
                  <a:pt x="264" y="1429"/>
                  <a:pt x="71" y="1271"/>
                  <a:pt x="16" y="1058"/>
                </a:cubicBezTo>
                <a:lnTo>
                  <a:pt x="15" y="1055"/>
                </a:lnTo>
                <a:lnTo>
                  <a:pt x="13" y="1050"/>
                </a:lnTo>
                <a:cubicBezTo>
                  <a:pt x="6" y="1025"/>
                  <a:pt x="2" y="999"/>
                  <a:pt x="1" y="973"/>
                </a:cubicBezTo>
                <a:lnTo>
                  <a:pt x="1" y="971"/>
                </a:lnTo>
                <a:lnTo>
                  <a:pt x="1" y="964"/>
                </a:lnTo>
                <a:lnTo>
                  <a:pt x="1" y="959"/>
                </a:lnTo>
                <a:cubicBezTo>
                  <a:pt x="0" y="951"/>
                  <a:pt x="0" y="943"/>
                  <a:pt x="0" y="934"/>
                </a:cubicBezTo>
                <a:cubicBezTo>
                  <a:pt x="0" y="925"/>
                  <a:pt x="0" y="917"/>
                  <a:pt x="1" y="909"/>
                </a:cubicBezTo>
                <a:lnTo>
                  <a:pt x="1" y="904"/>
                </a:lnTo>
                <a:lnTo>
                  <a:pt x="1" y="185"/>
                </a:lnTo>
                <a:lnTo>
                  <a:pt x="1" y="185"/>
                </a:lnTo>
                <a:lnTo>
                  <a:pt x="1" y="183"/>
                </a:lnTo>
                <a:cubicBezTo>
                  <a:pt x="1" y="181"/>
                  <a:pt x="1" y="178"/>
                  <a:pt x="1" y="175"/>
                </a:cubicBezTo>
                <a:cubicBezTo>
                  <a:pt x="1" y="84"/>
                  <a:pt x="72" y="10"/>
                  <a:pt x="164" y="1"/>
                </a:cubicBezTo>
                <a:lnTo>
                  <a:pt x="164" y="1"/>
                </a:lnTo>
                <a:lnTo>
                  <a:pt x="167" y="0"/>
                </a:lnTo>
                <a:cubicBezTo>
                  <a:pt x="169" y="0"/>
                  <a:pt x="171" y="0"/>
                  <a:pt x="173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71000">
                <a:schemeClr val="accent1">
                  <a:alpha val="100000"/>
                </a:schemeClr>
              </a:gs>
            </a:gsLst>
            <a:lin ang="0" scaled="0"/>
          </a:gradFill>
          <a:ln>
            <a:noFill/>
          </a:ln>
          <a:effectLst>
            <a:outerShdw blurRad="101600" dist="25400" dir="5400000" sx="103000" sy="103000" algn="t" rotWithShape="0">
              <a:schemeClr val="accent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none" rIns="179705" numCol="1" spcCol="0" rtlCol="0" fromWordArt="0" anchor="ctr" anchorCtr="0" forceAA="0" compatLnSpc="1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  <a:buClrTx/>
              <a:buSzTx/>
              <a:buFontTx/>
            </a:pPr>
            <a:r>
              <a:rPr lang="en-US" altLang="zh-CN" sz="2800" b="1">
                <a:solidFill>
                  <a:schemeClr val="dk1">
                    <a:lumMod val="85000"/>
                    <a:lumOff val="15000"/>
                  </a:schemeClr>
                </a:solidFill>
                <a:latin typeface="汉仪楷体S" panose="00020600040101010101" charset="-122"/>
                <a:ea typeface="汉仪楷体S" panose="00020600040101010101" charset="-122"/>
                <a:cs typeface="+mn-ea"/>
                <a:sym typeface="+mn-ea"/>
              </a:rPr>
              <a:t>01</a:t>
            </a:r>
            <a:endParaRPr lang="en-US" altLang="zh-CN" sz="2800" b="1">
              <a:solidFill>
                <a:schemeClr val="dk1">
                  <a:lumMod val="85000"/>
                  <a:lumOff val="15000"/>
                </a:schemeClr>
              </a:solidFill>
              <a:latin typeface="汉仪楷体S" panose="00020600040101010101" charset="-122"/>
              <a:ea typeface="汉仪楷体S" panose="00020600040101010101" charset="-122"/>
              <a:cs typeface="+mn-ea"/>
              <a:sym typeface="+mn-ea"/>
            </a:endParaRPr>
          </a:p>
        </p:txBody>
      </p:sp>
      <p:sp>
        <p:nvSpPr>
          <p:cNvPr id="22" name="任意多边形 21"/>
          <p:cNvSpPr/>
          <p:nvPr>
            <p:custDataLst>
              <p:tags r:id="rId12"/>
            </p:custDataLst>
          </p:nvPr>
        </p:nvSpPr>
        <p:spPr>
          <a:xfrm>
            <a:off x="1396982" y="1096503"/>
            <a:ext cx="192541" cy="142499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40" h="253">
                <a:moveTo>
                  <a:pt x="170" y="0"/>
                </a:moveTo>
                <a:cubicBezTo>
                  <a:pt x="264" y="0"/>
                  <a:pt x="340" y="98"/>
                  <a:pt x="340" y="220"/>
                </a:cubicBezTo>
                <a:cubicBezTo>
                  <a:pt x="340" y="231"/>
                  <a:pt x="339" y="242"/>
                  <a:pt x="338" y="253"/>
                </a:cubicBezTo>
                <a:lnTo>
                  <a:pt x="338" y="253"/>
                </a:lnTo>
                <a:lnTo>
                  <a:pt x="2" y="253"/>
                </a:lnTo>
                <a:lnTo>
                  <a:pt x="2" y="253"/>
                </a:lnTo>
                <a:cubicBezTo>
                  <a:pt x="1" y="242"/>
                  <a:pt x="0" y="231"/>
                  <a:pt x="0" y="220"/>
                </a:cubicBezTo>
                <a:cubicBezTo>
                  <a:pt x="0" y="98"/>
                  <a:pt x="76" y="0"/>
                  <a:pt x="170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lt1"/>
              </a:solidFill>
              <a:latin typeface="汉仪楷体S" panose="00020600040101010101" charset="-122"/>
              <a:ea typeface="汉仪楷体S" panose="00020600040101010101" charset="-122"/>
            </a:endParaRPr>
          </a:p>
        </p:txBody>
      </p:sp>
      <p:sp>
        <p:nvSpPr>
          <p:cNvPr id="23" name="圆角矩形 22"/>
          <p:cNvSpPr/>
          <p:nvPr>
            <p:custDataLst>
              <p:tags r:id="rId13"/>
            </p:custDataLst>
          </p:nvPr>
        </p:nvSpPr>
        <p:spPr>
          <a:xfrm>
            <a:off x="1541388" y="4582731"/>
            <a:ext cx="1891334" cy="67675"/>
          </a:xfrm>
          <a:prstGeom prst="roundRect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71000">
                <a:schemeClr val="accent1">
                  <a:alpha val="100000"/>
                </a:schemeClr>
              </a:gs>
            </a:gsLst>
            <a:lin ang="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lang="en-US" altLang="zh-CN">
              <a:solidFill>
                <a:schemeClr val="lt1"/>
              </a:solidFill>
              <a:latin typeface="汉仪楷体S" panose="00020600040101010101" charset="-122"/>
              <a:ea typeface="汉仪楷体S" panose="00020600040101010101" charset="-122"/>
              <a:sym typeface="+mn-ea"/>
            </a:endParaRPr>
          </a:p>
        </p:txBody>
      </p:sp>
      <p:sp>
        <p:nvSpPr>
          <p:cNvPr id="5" name="矩形 4"/>
          <p:cNvSpPr/>
          <p:nvPr>
            <p:custDataLst>
              <p:tags r:id="rId14"/>
            </p:custDataLst>
          </p:nvPr>
        </p:nvSpPr>
        <p:spPr>
          <a:xfrm>
            <a:off x="1590000" y="1445840"/>
            <a:ext cx="2506367" cy="67008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l">
              <a:spcBef>
                <a:spcPct val="0"/>
              </a:spcBef>
              <a:spcAft>
                <a:spcPct val="0"/>
              </a:spcAft>
            </a:pPr>
            <a:r>
              <a:rPr lang="zh-CN" altLang="en-US" sz="1700" b="1">
                <a:solidFill>
                  <a:schemeClr val="lt1"/>
                </a:solidFill>
                <a:latin typeface="汉仪劲楷简" panose="00020600040101010101" charset="-122"/>
                <a:ea typeface="汉仪劲楷简" panose="00020600040101010101" charset="-122"/>
                <a:cs typeface="汉仪劲楷简" panose="00020600040101010101" charset="-122"/>
              </a:rPr>
              <a:t>辅助代码生成 (Python + PuLP/OR-Tools等)：</a:t>
            </a:r>
            <a:endParaRPr lang="zh-CN" altLang="en-US" sz="1700" b="1">
              <a:solidFill>
                <a:schemeClr val="lt1"/>
              </a:solidFill>
              <a:latin typeface="汉仪劲楷简" panose="00020600040101010101" charset="-122"/>
              <a:ea typeface="汉仪劲楷简" panose="00020600040101010101" charset="-122"/>
              <a:cs typeface="汉仪劲楷简" panose="00020600040101010101" charset="-122"/>
            </a:endParaRPr>
          </a:p>
        </p:txBody>
      </p:sp>
      <p:sp>
        <p:nvSpPr>
          <p:cNvPr id="9" name="矩形 8"/>
          <p:cNvSpPr/>
          <p:nvPr>
            <p:custDataLst>
              <p:tags r:id="rId15"/>
            </p:custDataLst>
          </p:nvPr>
        </p:nvSpPr>
        <p:spPr>
          <a:xfrm>
            <a:off x="879410" y="2328478"/>
            <a:ext cx="3216004" cy="204169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indent="0" fontAlgn="auto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>
                <a:solidFill>
                  <a:schemeClr val="lt1"/>
                </a:solidFill>
                <a:latin typeface="汉仪楷体S" panose="00020600040101010101" charset="-122"/>
                <a:ea typeface="汉仪楷体S" panose="00020600040101010101" charset="-122"/>
                <a:cs typeface="汉仪楷体S" panose="00020600040101010101" charset="-122"/>
              </a:rPr>
              <a:t>用户提问：基于明确的定义、公式和约束，生成Python+PuLP代码框架。</a:t>
            </a:r>
            <a:endParaRPr lang="zh-CN" altLang="en-US" sz="1400" dirty="0">
              <a:solidFill>
                <a:schemeClr val="lt1"/>
              </a:solidFill>
              <a:latin typeface="汉仪楷体S" panose="00020600040101010101" charset="-122"/>
              <a:ea typeface="汉仪楷体S" panose="00020600040101010101" charset="-122"/>
              <a:cs typeface="汉仪楷体S" panose="00020600040101010101" charset="-122"/>
            </a:endParaRPr>
          </a:p>
          <a:p>
            <a:pPr indent="0" fontAlgn="auto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>
                <a:solidFill>
                  <a:schemeClr val="lt1"/>
                </a:solidFill>
                <a:latin typeface="汉仪楷体S" panose="00020600040101010101" charset="-122"/>
                <a:ea typeface="汉仪楷体S" panose="00020600040101010101" charset="-122"/>
                <a:cs typeface="汉仪楷体S" panose="00020600040101010101" charset="-122"/>
              </a:rPr>
              <a:t>LLM输出：结构化Python代码，包含库导入、数据定义、变量定义、目标函数设置、约束添加、求解调用、结果打印。</a:t>
            </a:r>
            <a:endParaRPr lang="zh-CN" altLang="en-US" sz="1400" dirty="0">
              <a:solidFill>
                <a:schemeClr val="lt1"/>
              </a:solidFill>
              <a:latin typeface="汉仪楷体S" panose="00020600040101010101" charset="-122"/>
              <a:ea typeface="汉仪楷体S" panose="00020600040101010101" charset="-122"/>
              <a:cs typeface="汉仪楷体S" panose="00020600040101010101" charset="-122"/>
            </a:endParaRPr>
          </a:p>
        </p:txBody>
      </p:sp>
      <p:sp>
        <p:nvSpPr>
          <p:cNvPr id="14" name="任意多边形 13"/>
          <p:cNvSpPr/>
          <p:nvPr>
            <p:custDataLst>
              <p:tags r:id="rId16"/>
            </p:custDataLst>
          </p:nvPr>
        </p:nvSpPr>
        <p:spPr>
          <a:xfrm>
            <a:off x="4868436" y="1096979"/>
            <a:ext cx="793993" cy="1019418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1113" h="1429">
                <a:moveTo>
                  <a:pt x="1113" y="201"/>
                </a:moveTo>
                <a:lnTo>
                  <a:pt x="996" y="201"/>
                </a:lnTo>
                <a:lnTo>
                  <a:pt x="1113" y="201"/>
                </a:lnTo>
                <a:close/>
                <a:moveTo>
                  <a:pt x="173" y="0"/>
                </a:moveTo>
                <a:lnTo>
                  <a:pt x="183" y="0"/>
                </a:lnTo>
                <a:lnTo>
                  <a:pt x="1113" y="0"/>
                </a:lnTo>
                <a:lnTo>
                  <a:pt x="1113" y="1"/>
                </a:lnTo>
                <a:lnTo>
                  <a:pt x="1108" y="1"/>
                </a:lnTo>
                <a:cubicBezTo>
                  <a:pt x="1045" y="6"/>
                  <a:pt x="995" y="82"/>
                  <a:pt x="995" y="174"/>
                </a:cubicBezTo>
                <a:cubicBezTo>
                  <a:pt x="995" y="183"/>
                  <a:pt x="995" y="192"/>
                  <a:pt x="996" y="200"/>
                </a:cubicBezTo>
                <a:lnTo>
                  <a:pt x="996" y="201"/>
                </a:lnTo>
                <a:lnTo>
                  <a:pt x="989" y="201"/>
                </a:lnTo>
                <a:lnTo>
                  <a:pt x="989" y="904"/>
                </a:lnTo>
                <a:lnTo>
                  <a:pt x="989" y="909"/>
                </a:lnTo>
                <a:cubicBezTo>
                  <a:pt x="990" y="917"/>
                  <a:pt x="990" y="925"/>
                  <a:pt x="990" y="934"/>
                </a:cubicBezTo>
                <a:cubicBezTo>
                  <a:pt x="990" y="943"/>
                  <a:pt x="990" y="951"/>
                  <a:pt x="989" y="959"/>
                </a:cubicBezTo>
                <a:lnTo>
                  <a:pt x="989" y="964"/>
                </a:lnTo>
                <a:lnTo>
                  <a:pt x="989" y="971"/>
                </a:lnTo>
                <a:lnTo>
                  <a:pt x="989" y="973"/>
                </a:lnTo>
                <a:cubicBezTo>
                  <a:pt x="988" y="999"/>
                  <a:pt x="984" y="1025"/>
                  <a:pt x="977" y="1050"/>
                </a:cubicBezTo>
                <a:lnTo>
                  <a:pt x="975" y="1055"/>
                </a:lnTo>
                <a:lnTo>
                  <a:pt x="974" y="1058"/>
                </a:lnTo>
                <a:cubicBezTo>
                  <a:pt x="919" y="1271"/>
                  <a:pt x="726" y="1429"/>
                  <a:pt x="495" y="1429"/>
                </a:cubicBezTo>
                <a:cubicBezTo>
                  <a:pt x="264" y="1429"/>
                  <a:pt x="71" y="1271"/>
                  <a:pt x="16" y="1058"/>
                </a:cubicBezTo>
                <a:lnTo>
                  <a:pt x="15" y="1055"/>
                </a:lnTo>
                <a:lnTo>
                  <a:pt x="13" y="1050"/>
                </a:lnTo>
                <a:cubicBezTo>
                  <a:pt x="6" y="1025"/>
                  <a:pt x="2" y="999"/>
                  <a:pt x="1" y="973"/>
                </a:cubicBezTo>
                <a:lnTo>
                  <a:pt x="1" y="971"/>
                </a:lnTo>
                <a:lnTo>
                  <a:pt x="1" y="964"/>
                </a:lnTo>
                <a:lnTo>
                  <a:pt x="1" y="959"/>
                </a:lnTo>
                <a:cubicBezTo>
                  <a:pt x="0" y="951"/>
                  <a:pt x="0" y="943"/>
                  <a:pt x="0" y="934"/>
                </a:cubicBezTo>
                <a:cubicBezTo>
                  <a:pt x="0" y="925"/>
                  <a:pt x="0" y="917"/>
                  <a:pt x="1" y="909"/>
                </a:cubicBezTo>
                <a:lnTo>
                  <a:pt x="1" y="904"/>
                </a:lnTo>
                <a:lnTo>
                  <a:pt x="1" y="185"/>
                </a:lnTo>
                <a:lnTo>
                  <a:pt x="1" y="185"/>
                </a:lnTo>
                <a:lnTo>
                  <a:pt x="1" y="183"/>
                </a:lnTo>
                <a:cubicBezTo>
                  <a:pt x="1" y="181"/>
                  <a:pt x="1" y="178"/>
                  <a:pt x="1" y="175"/>
                </a:cubicBezTo>
                <a:cubicBezTo>
                  <a:pt x="1" y="84"/>
                  <a:pt x="72" y="10"/>
                  <a:pt x="164" y="1"/>
                </a:cubicBezTo>
                <a:lnTo>
                  <a:pt x="164" y="1"/>
                </a:lnTo>
                <a:lnTo>
                  <a:pt x="167" y="0"/>
                </a:lnTo>
                <a:cubicBezTo>
                  <a:pt x="169" y="0"/>
                  <a:pt x="171" y="0"/>
                  <a:pt x="173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71000">
                <a:schemeClr val="accent1">
                  <a:alpha val="100000"/>
                </a:schemeClr>
              </a:gs>
            </a:gsLst>
            <a:lin ang="0" scaled="0"/>
          </a:gradFill>
          <a:ln>
            <a:noFill/>
          </a:ln>
          <a:effectLst>
            <a:outerShdw blurRad="101600" dist="25400" dir="5400000" sx="103000" sy="103000" algn="t" rotWithShape="0">
              <a:schemeClr val="accent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none" rIns="179705" numCol="1" spcCol="0" rtlCol="0" fromWordArt="0" anchor="ctr" anchorCtr="0" forceAA="0" compatLnSpc="1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  <a:buClrTx/>
              <a:buSzTx/>
              <a:buFontTx/>
            </a:pPr>
            <a:r>
              <a:rPr lang="en-US" altLang="zh-CN" sz="2800" b="1">
                <a:solidFill>
                  <a:schemeClr val="dk1">
                    <a:lumMod val="85000"/>
                    <a:lumOff val="15000"/>
                  </a:schemeClr>
                </a:solidFill>
                <a:latin typeface="汉仪楷体S" panose="00020600040101010101" charset="-122"/>
                <a:ea typeface="汉仪楷体S" panose="00020600040101010101" charset="-122"/>
                <a:cs typeface="+mn-ea"/>
                <a:sym typeface="+mn-ea"/>
              </a:rPr>
              <a:t>02</a:t>
            </a:r>
            <a:endParaRPr lang="en-US" altLang="zh-CN" sz="2800" b="1">
              <a:solidFill>
                <a:schemeClr val="dk1">
                  <a:lumMod val="85000"/>
                  <a:lumOff val="15000"/>
                </a:schemeClr>
              </a:solidFill>
              <a:latin typeface="汉仪楷体S" panose="00020600040101010101" charset="-122"/>
              <a:ea typeface="汉仪楷体S" panose="00020600040101010101" charset="-122"/>
              <a:cs typeface="+mn-ea"/>
              <a:sym typeface="+mn-ea"/>
            </a:endParaRPr>
          </a:p>
        </p:txBody>
      </p:sp>
      <p:sp>
        <p:nvSpPr>
          <p:cNvPr id="15" name="任意多边形 14"/>
          <p:cNvSpPr/>
          <p:nvPr>
            <p:custDataLst>
              <p:tags r:id="rId17"/>
            </p:custDataLst>
          </p:nvPr>
        </p:nvSpPr>
        <p:spPr>
          <a:xfrm>
            <a:off x="5568541" y="1096503"/>
            <a:ext cx="192541" cy="142499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40" h="253">
                <a:moveTo>
                  <a:pt x="170" y="0"/>
                </a:moveTo>
                <a:cubicBezTo>
                  <a:pt x="264" y="0"/>
                  <a:pt x="340" y="98"/>
                  <a:pt x="340" y="220"/>
                </a:cubicBezTo>
                <a:cubicBezTo>
                  <a:pt x="340" y="231"/>
                  <a:pt x="339" y="242"/>
                  <a:pt x="338" y="253"/>
                </a:cubicBezTo>
                <a:lnTo>
                  <a:pt x="338" y="253"/>
                </a:lnTo>
                <a:lnTo>
                  <a:pt x="2" y="253"/>
                </a:lnTo>
                <a:lnTo>
                  <a:pt x="2" y="253"/>
                </a:lnTo>
                <a:cubicBezTo>
                  <a:pt x="1" y="242"/>
                  <a:pt x="0" y="231"/>
                  <a:pt x="0" y="220"/>
                </a:cubicBezTo>
                <a:cubicBezTo>
                  <a:pt x="0" y="98"/>
                  <a:pt x="76" y="0"/>
                  <a:pt x="170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lt1"/>
              </a:solidFill>
              <a:latin typeface="汉仪楷体S" panose="00020600040101010101" charset="-122"/>
              <a:ea typeface="汉仪楷体S" panose="00020600040101010101" charset="-122"/>
            </a:endParaRPr>
          </a:p>
        </p:txBody>
      </p:sp>
      <p:sp>
        <p:nvSpPr>
          <p:cNvPr id="16" name="圆角矩形 15"/>
          <p:cNvSpPr/>
          <p:nvPr>
            <p:custDataLst>
              <p:tags r:id="rId18"/>
            </p:custDataLst>
          </p:nvPr>
        </p:nvSpPr>
        <p:spPr>
          <a:xfrm>
            <a:off x="5712947" y="4582731"/>
            <a:ext cx="1891334" cy="67675"/>
          </a:xfrm>
          <a:prstGeom prst="roundRect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71000">
                <a:schemeClr val="accent1">
                  <a:alpha val="100000"/>
                </a:schemeClr>
              </a:gs>
            </a:gsLst>
            <a:lin ang="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lang="en-US" altLang="zh-CN">
              <a:solidFill>
                <a:schemeClr val="lt1"/>
              </a:solidFill>
              <a:latin typeface="汉仪楷体S" panose="00020600040101010101" charset="-122"/>
              <a:ea typeface="汉仪楷体S" panose="00020600040101010101" charset="-122"/>
              <a:sym typeface="+mn-ea"/>
            </a:endParaRPr>
          </a:p>
        </p:txBody>
      </p:sp>
      <p:sp>
        <p:nvSpPr>
          <p:cNvPr id="17" name="矩形 16"/>
          <p:cNvSpPr/>
          <p:nvPr>
            <p:custDataLst>
              <p:tags r:id="rId19"/>
            </p:custDataLst>
          </p:nvPr>
        </p:nvSpPr>
        <p:spPr>
          <a:xfrm>
            <a:off x="5761559" y="1445840"/>
            <a:ext cx="2506367" cy="67008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l">
              <a:spcBef>
                <a:spcPct val="0"/>
              </a:spcBef>
              <a:spcAft>
                <a:spcPct val="0"/>
              </a:spcAft>
            </a:pPr>
            <a:r>
              <a:rPr lang="zh-CN" altLang="en-US" sz="1700" b="1">
                <a:solidFill>
                  <a:schemeClr val="lt1"/>
                </a:solidFill>
                <a:latin typeface="汉仪劲楷简" panose="00020600040101010101" charset="-122"/>
                <a:ea typeface="汉仪劲楷简" panose="00020600040101010101" charset="-122"/>
                <a:cs typeface="+mn-ea"/>
              </a:rPr>
              <a:t>辅助结果解释与敏感性分析建议：</a:t>
            </a:r>
            <a:endParaRPr lang="zh-CN" altLang="en-US" sz="1700" b="1">
              <a:solidFill>
                <a:schemeClr val="lt1"/>
              </a:solidFill>
              <a:latin typeface="汉仪劲楷简" panose="00020600040101010101" charset="-122"/>
              <a:ea typeface="汉仪劲楷简" panose="00020600040101010101" charset="-122"/>
              <a:cs typeface="+mn-ea"/>
            </a:endParaRPr>
          </a:p>
        </p:txBody>
      </p:sp>
      <p:sp>
        <p:nvSpPr>
          <p:cNvPr id="18" name="矩形 17"/>
          <p:cNvSpPr/>
          <p:nvPr>
            <p:custDataLst>
              <p:tags r:id="rId20"/>
            </p:custDataLst>
          </p:nvPr>
        </p:nvSpPr>
        <p:spPr>
          <a:xfrm>
            <a:off x="5050969" y="2328478"/>
            <a:ext cx="3216004" cy="204169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indent="0" fontAlgn="auto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>
                <a:solidFill>
                  <a:schemeClr val="lt1"/>
                </a:solidFill>
                <a:latin typeface="汉仪楷体S" panose="00020600040101010101" charset="-122"/>
                <a:ea typeface="汉仪楷体S" panose="00020600040101010101" charset="-122"/>
                <a:cs typeface="汉仪楷体S" panose="00020600040101010101" charset="-122"/>
              </a:rPr>
              <a:t>用户提问：如何向业务团队解释调度方案？如何进行敏感性分析？</a:t>
            </a:r>
            <a:endParaRPr lang="zh-CN" altLang="en-US" sz="1400" dirty="0">
              <a:solidFill>
                <a:schemeClr val="lt1"/>
              </a:solidFill>
              <a:latin typeface="汉仪楷体S" panose="00020600040101010101" charset="-122"/>
              <a:ea typeface="汉仪楷体S" panose="00020600040101010101" charset="-122"/>
              <a:cs typeface="汉仪楷体S" panose="00020600040101010101" charset="-122"/>
            </a:endParaRPr>
          </a:p>
          <a:p>
            <a:pPr indent="0" fontAlgn="auto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>
                <a:solidFill>
                  <a:schemeClr val="lt1"/>
                </a:solidFill>
                <a:latin typeface="汉仪楷体S" panose="00020600040101010101" charset="-122"/>
                <a:ea typeface="汉仪楷体S" panose="00020600040101010101" charset="-122"/>
                <a:cs typeface="汉仪楷体S" panose="00020600040101010101" charset="-122"/>
              </a:rPr>
              <a:t>LLM分析：将技术输出转化为商业语言，解释方案如何在需求与成本间平衡。提示可进行的敏感性分析方向 (如需求波动、成本变化对方案和目标值的影响)。</a:t>
            </a:r>
            <a:endParaRPr lang="zh-CN" altLang="en-US" sz="1400" dirty="0">
              <a:solidFill>
                <a:schemeClr val="lt1"/>
              </a:solidFill>
              <a:latin typeface="汉仪楷体S" panose="00020600040101010101" charset="-122"/>
              <a:ea typeface="汉仪楷体S" panose="00020600040101010101" charset="-122"/>
              <a:cs typeface="汉仪楷体S" panose="00020600040101010101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custDataLst>
              <p:tags r:id="rId21"/>
            </p:custDataLst>
          </p:nvPr>
        </p:nvSpPr>
        <p:spPr>
          <a:xfrm>
            <a:off x="820420" y="270000"/>
            <a:ext cx="8100000" cy="540000"/>
          </a:xfrm>
          <a:prstGeom prst="rect">
            <a:avLst/>
          </a:prstGeom>
        </p:spPr>
        <p:txBody>
          <a:bodyPr vert="horz" wrap="square" lIns="0" tIns="0" rIns="0" bIns="0" rtlCol="0" anchor="b">
            <a:normAutofit/>
          </a:bodyPr>
          <a:lstStyle>
            <a:lvl1pPr algn="l" defTabSz="6858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>
                <a:solidFill>
                  <a:schemeClr val="accent1"/>
                </a:solidFill>
                <a:latin typeface="汉仪劲楷简" panose="00020600040101010101" charset="-122"/>
                <a:ea typeface="汉仪劲楷简" panose="00020600040101010101" charset="-122"/>
                <a:cs typeface="汉仪劲楷简" panose="00020600040101010101" charset="-122"/>
              </a:rPr>
              <a:t>LLM在建模过程中的辅助角色与演示</a:t>
            </a:r>
            <a:endParaRPr lang="zh-CN" altLang="en-US">
              <a:solidFill>
                <a:schemeClr val="accent1"/>
              </a:solidFill>
              <a:latin typeface="汉仪劲楷简" panose="00020600040101010101" charset="-122"/>
              <a:ea typeface="汉仪劲楷简" panose="00020600040101010101" charset="-122"/>
              <a:cs typeface="汉仪劲楷简" panose="00020600040101010101" charset="-122"/>
            </a:endParaRPr>
          </a:p>
        </p:txBody>
      </p:sp>
    </p:spTree>
    <p:custDataLst>
      <p:tags r:id="rId22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未标题-1_画板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-238"/>
            <a:ext cx="9144000" cy="5143500"/>
          </a:xfrm>
          <a:prstGeom prst="rect">
            <a:avLst/>
          </a:prstGeom>
        </p:spPr>
      </p:pic>
      <p:pic>
        <p:nvPicPr>
          <p:cNvPr id="12" name="图片 11" descr="未标题-2.1_画板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rcRect r="82114" b="70862"/>
          <a:stretch>
            <a:fillRect/>
          </a:stretch>
        </p:blipFill>
        <p:spPr>
          <a:xfrm>
            <a:off x="1905" y="0"/>
            <a:ext cx="1644789" cy="1506845"/>
          </a:xfrm>
          <a:prstGeom prst="rect">
            <a:avLst/>
          </a:prstGeom>
        </p:spPr>
      </p:pic>
      <p:pic>
        <p:nvPicPr>
          <p:cNvPr id="5" name="图片 4" descr="2.6_画板 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rcRect l="81818" t="63657" b="7206"/>
          <a:stretch>
            <a:fillRect/>
          </a:stretch>
        </p:blipFill>
        <p:spPr>
          <a:xfrm>
            <a:off x="7484745" y="3646925"/>
            <a:ext cx="1661159" cy="1496566"/>
          </a:xfrm>
          <a:prstGeom prst="rect">
            <a:avLst/>
          </a:prstGeom>
        </p:spPr>
      </p:pic>
      <p:sp>
        <p:nvSpPr>
          <p:cNvPr id="3" name="Freeform 5"/>
          <p:cNvSpPr/>
          <p:nvPr>
            <p:custDataLst>
              <p:tags r:id="rId7"/>
            </p:custDataLst>
          </p:nvPr>
        </p:nvSpPr>
        <p:spPr bwMode="auto">
          <a:xfrm>
            <a:off x="4020026" y="3751659"/>
            <a:ext cx="964406" cy="926306"/>
          </a:xfrm>
          <a:custGeom>
            <a:avLst/>
            <a:gdLst>
              <a:gd name="T0" fmla="*/ 625 w 810"/>
              <a:gd name="T1" fmla="*/ 0 h 778"/>
              <a:gd name="T2" fmla="*/ 810 w 810"/>
              <a:gd name="T3" fmla="*/ 626 h 778"/>
              <a:gd name="T4" fmla="*/ 186 w 810"/>
              <a:gd name="T5" fmla="*/ 778 h 778"/>
              <a:gd name="T6" fmla="*/ 0 w 810"/>
              <a:gd name="T7" fmla="*/ 150 h 778"/>
              <a:gd name="T8" fmla="*/ 625 w 810"/>
              <a:gd name="T9" fmla="*/ 0 h 7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10" h="778">
                <a:moveTo>
                  <a:pt x="625" y="0"/>
                </a:moveTo>
                <a:lnTo>
                  <a:pt x="810" y="626"/>
                </a:lnTo>
                <a:lnTo>
                  <a:pt x="186" y="778"/>
                </a:lnTo>
                <a:lnTo>
                  <a:pt x="0" y="150"/>
                </a:lnTo>
                <a:lnTo>
                  <a:pt x="625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70000"/>
                  <a:lumOff val="30000"/>
                </a:schemeClr>
              </a:gs>
            </a:gsLst>
            <a:lin ang="0" scaled="0"/>
          </a:gradFill>
          <a:ln>
            <a:noFill/>
          </a:ln>
        </p:spPr>
        <p:txBody>
          <a:bodyPr vert="horz" wrap="square" lIns="91439" tIns="45719" rIns="91439" bIns="45719" numCol="1" anchor="t" anchorCtr="0" compatLnSpc="1">
            <a:noAutofit/>
          </a:bodyPr>
          <a:p>
            <a:pPr lvl="0" algn="l">
              <a:buClrTx/>
              <a:buSzTx/>
              <a:buFontTx/>
            </a:pPr>
            <a:endParaRPr lang="en-US" sz="1350">
              <a:solidFill>
                <a:schemeClr val="dk1"/>
              </a:solidFill>
              <a:latin typeface="汉仪楷体S" panose="00020600040101010101" charset="-122"/>
              <a:ea typeface="汉仪楷体S" panose="00020600040101010101" charset="-122"/>
              <a:sym typeface="+mn-ea"/>
            </a:endParaRPr>
          </a:p>
        </p:txBody>
      </p:sp>
      <p:sp>
        <p:nvSpPr>
          <p:cNvPr id="7" name="Freeform 6"/>
          <p:cNvSpPr/>
          <p:nvPr>
            <p:custDataLst>
              <p:tags r:id="rId8"/>
            </p:custDataLst>
          </p:nvPr>
        </p:nvSpPr>
        <p:spPr bwMode="auto">
          <a:xfrm>
            <a:off x="4762024" y="3548301"/>
            <a:ext cx="387191" cy="948690"/>
          </a:xfrm>
          <a:custGeom>
            <a:avLst/>
            <a:gdLst>
              <a:gd name="T0" fmla="*/ 0 w 325"/>
              <a:gd name="T1" fmla="*/ 171 h 797"/>
              <a:gd name="T2" fmla="*/ 140 w 325"/>
              <a:gd name="T3" fmla="*/ 0 h 797"/>
              <a:gd name="T4" fmla="*/ 325 w 325"/>
              <a:gd name="T5" fmla="*/ 626 h 797"/>
              <a:gd name="T6" fmla="*/ 185 w 325"/>
              <a:gd name="T7" fmla="*/ 797 h 797"/>
              <a:gd name="T8" fmla="*/ 0 w 325"/>
              <a:gd name="T9" fmla="*/ 171 h 7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25" h="797">
                <a:moveTo>
                  <a:pt x="0" y="171"/>
                </a:moveTo>
                <a:lnTo>
                  <a:pt x="140" y="0"/>
                </a:lnTo>
                <a:lnTo>
                  <a:pt x="325" y="626"/>
                </a:lnTo>
                <a:lnTo>
                  <a:pt x="185" y="797"/>
                </a:lnTo>
                <a:lnTo>
                  <a:pt x="0" y="171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70000"/>
                  <a:lumOff val="30000"/>
                </a:schemeClr>
              </a:gs>
              <a:gs pos="100000">
                <a:schemeClr val="accent1">
                  <a:lumMod val="50000"/>
                  <a:lumOff val="50000"/>
                </a:schemeClr>
              </a:gs>
            </a:gsLst>
            <a:lin ang="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0">
            <a:no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endParaRPr lang="id-ID" sz="1350" noProof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汉仪楷体S" panose="00020600040101010101" charset="-122"/>
              <a:ea typeface="汉仪楷体S" panose="00020600040101010101" charset="-122"/>
              <a:sym typeface="+mn-ea"/>
            </a:endParaRPr>
          </a:p>
        </p:txBody>
      </p:sp>
      <p:sp>
        <p:nvSpPr>
          <p:cNvPr id="8" name="Freeform 7"/>
          <p:cNvSpPr/>
          <p:nvPr>
            <p:custDataLst>
              <p:tags r:id="rId9"/>
            </p:custDataLst>
          </p:nvPr>
        </p:nvSpPr>
        <p:spPr bwMode="auto">
          <a:xfrm>
            <a:off x="4018121" y="3553063"/>
            <a:ext cx="911066" cy="381953"/>
          </a:xfrm>
          <a:custGeom>
            <a:avLst/>
            <a:gdLst>
              <a:gd name="T0" fmla="*/ 0 w 765"/>
              <a:gd name="T1" fmla="*/ 321 h 321"/>
              <a:gd name="T2" fmla="*/ 139 w 765"/>
              <a:gd name="T3" fmla="*/ 151 h 321"/>
              <a:gd name="T4" fmla="*/ 765 w 765"/>
              <a:gd name="T5" fmla="*/ 0 h 321"/>
              <a:gd name="T6" fmla="*/ 625 w 765"/>
              <a:gd name="T7" fmla="*/ 171 h 321"/>
              <a:gd name="T8" fmla="*/ 0 w 765"/>
              <a:gd name="T9" fmla="*/ 321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65" h="321">
                <a:moveTo>
                  <a:pt x="0" y="321"/>
                </a:moveTo>
                <a:lnTo>
                  <a:pt x="139" y="151"/>
                </a:lnTo>
                <a:lnTo>
                  <a:pt x="765" y="0"/>
                </a:lnTo>
                <a:lnTo>
                  <a:pt x="625" y="171"/>
                </a:lnTo>
                <a:lnTo>
                  <a:pt x="0" y="321"/>
                </a:lnTo>
                <a:close/>
              </a:path>
            </a:pathLst>
          </a:custGeom>
          <a:gradFill>
            <a:gsLst>
              <a:gs pos="39000">
                <a:schemeClr val="accent1">
                  <a:lumMod val="75000"/>
                </a:schemeClr>
              </a:gs>
              <a:gs pos="100000">
                <a:schemeClr val="accent1"/>
              </a:gs>
            </a:gsLst>
            <a:lin ang="0" scaled="1"/>
          </a:gradFill>
          <a:ln>
            <a:noFill/>
          </a:ln>
        </p:spPr>
        <p:txBody>
          <a:bodyPr vert="horz" wrap="square" lIns="91439" tIns="45719" rIns="91439" bIns="45719" numCol="1" anchor="t" anchorCtr="0" compatLnSpc="1">
            <a:noAutofit/>
          </a:bodyPr>
          <a:p>
            <a:pPr lvl="0" algn="l">
              <a:buClrTx/>
              <a:buSzTx/>
              <a:buFontTx/>
            </a:pPr>
            <a:endParaRPr lang="en-US" sz="1350">
              <a:solidFill>
                <a:schemeClr val="dk1"/>
              </a:solidFill>
              <a:latin typeface="汉仪楷体S" panose="00020600040101010101" charset="-122"/>
              <a:ea typeface="汉仪楷体S" panose="00020600040101010101" charset="-122"/>
              <a:sym typeface="+mn-ea"/>
            </a:endParaRPr>
          </a:p>
        </p:txBody>
      </p:sp>
      <p:sp>
        <p:nvSpPr>
          <p:cNvPr id="9" name="Freeform 8"/>
          <p:cNvSpPr/>
          <p:nvPr>
            <p:custDataLst>
              <p:tags r:id="rId10"/>
            </p:custDataLst>
          </p:nvPr>
        </p:nvSpPr>
        <p:spPr bwMode="auto">
          <a:xfrm>
            <a:off x="3660458" y="2198132"/>
            <a:ext cx="862013" cy="916781"/>
          </a:xfrm>
          <a:custGeom>
            <a:avLst/>
            <a:gdLst>
              <a:gd name="T0" fmla="*/ 724 w 724"/>
              <a:gd name="T1" fmla="*/ 123 h 770"/>
              <a:gd name="T2" fmla="*/ 631 w 724"/>
              <a:gd name="T3" fmla="*/ 770 h 770"/>
              <a:gd name="T4" fmla="*/ 0 w 724"/>
              <a:gd name="T5" fmla="*/ 647 h 770"/>
              <a:gd name="T6" fmla="*/ 94 w 724"/>
              <a:gd name="T7" fmla="*/ 0 h 770"/>
              <a:gd name="T8" fmla="*/ 724 w 724"/>
              <a:gd name="T9" fmla="*/ 123 h 7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24" h="770">
                <a:moveTo>
                  <a:pt x="724" y="123"/>
                </a:moveTo>
                <a:lnTo>
                  <a:pt x="631" y="770"/>
                </a:lnTo>
                <a:lnTo>
                  <a:pt x="0" y="647"/>
                </a:lnTo>
                <a:lnTo>
                  <a:pt x="94" y="0"/>
                </a:lnTo>
                <a:lnTo>
                  <a:pt x="724" y="123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70000"/>
                  <a:lumOff val="30000"/>
                </a:schemeClr>
              </a:gs>
            </a:gsLst>
            <a:lin ang="0" scaled="0"/>
          </a:gradFill>
          <a:ln>
            <a:noFill/>
          </a:ln>
        </p:spPr>
        <p:txBody>
          <a:bodyPr vert="horz" wrap="square" lIns="91439" tIns="45719" rIns="91439" bIns="45719" numCol="1" anchor="t" anchorCtr="0" compatLnSpc="1"/>
          <a:p>
            <a:endParaRPr lang="en-US" sz="1350">
              <a:solidFill>
                <a:schemeClr val="dk1"/>
              </a:solidFill>
              <a:latin typeface="汉仪楷体S" panose="00020600040101010101" charset="-122"/>
              <a:ea typeface="汉仪楷体S" panose="00020600040101010101" charset="-122"/>
            </a:endParaRPr>
          </a:p>
        </p:txBody>
      </p:sp>
      <p:sp>
        <p:nvSpPr>
          <p:cNvPr id="10" name="Freeform 9"/>
          <p:cNvSpPr/>
          <p:nvPr>
            <p:custDataLst>
              <p:tags r:id="rId11"/>
            </p:custDataLst>
          </p:nvPr>
        </p:nvSpPr>
        <p:spPr bwMode="auto">
          <a:xfrm>
            <a:off x="4409599" y="2229088"/>
            <a:ext cx="346710" cy="885825"/>
          </a:xfrm>
          <a:custGeom>
            <a:avLst/>
            <a:gdLst>
              <a:gd name="T0" fmla="*/ 93 w 291"/>
              <a:gd name="T1" fmla="*/ 97 h 744"/>
              <a:gd name="T2" fmla="*/ 291 w 291"/>
              <a:gd name="T3" fmla="*/ 0 h 744"/>
              <a:gd name="T4" fmla="*/ 198 w 291"/>
              <a:gd name="T5" fmla="*/ 647 h 744"/>
              <a:gd name="T6" fmla="*/ 0 w 291"/>
              <a:gd name="T7" fmla="*/ 744 h 744"/>
              <a:gd name="T8" fmla="*/ 93 w 291"/>
              <a:gd name="T9" fmla="*/ 97 h 7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91" h="744">
                <a:moveTo>
                  <a:pt x="93" y="97"/>
                </a:moveTo>
                <a:lnTo>
                  <a:pt x="291" y="0"/>
                </a:lnTo>
                <a:lnTo>
                  <a:pt x="198" y="647"/>
                </a:lnTo>
                <a:lnTo>
                  <a:pt x="0" y="744"/>
                </a:lnTo>
                <a:lnTo>
                  <a:pt x="93" y="97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70000"/>
                  <a:lumOff val="30000"/>
                </a:schemeClr>
              </a:gs>
              <a:gs pos="100000">
                <a:schemeClr val="accent1">
                  <a:lumMod val="70000"/>
                  <a:lumOff val="30000"/>
                </a:schemeClr>
              </a:gs>
              <a:gs pos="54000">
                <a:schemeClr val="accent1">
                  <a:lumMod val="50000"/>
                  <a:lumOff val="50000"/>
                </a:schemeClr>
              </a:gs>
            </a:gsLst>
            <a:lin ang="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0">
            <a:no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endParaRPr lang="id-ID" sz="1350" noProof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汉仪楷体S" panose="00020600040101010101" charset="-122"/>
              <a:ea typeface="汉仪楷体S" panose="00020600040101010101" charset="-122"/>
              <a:sym typeface="+mn-ea"/>
            </a:endParaRPr>
          </a:p>
        </p:txBody>
      </p:sp>
      <p:sp>
        <p:nvSpPr>
          <p:cNvPr id="11" name="Freeform 10"/>
          <p:cNvSpPr/>
          <p:nvPr>
            <p:custDataLst>
              <p:tags r:id="rId12"/>
            </p:custDataLst>
          </p:nvPr>
        </p:nvSpPr>
        <p:spPr bwMode="auto">
          <a:xfrm>
            <a:off x="3770471" y="2084784"/>
            <a:ext cx="985838" cy="261938"/>
          </a:xfrm>
          <a:custGeom>
            <a:avLst/>
            <a:gdLst>
              <a:gd name="T0" fmla="*/ 0 w 828"/>
              <a:gd name="T1" fmla="*/ 97 h 220"/>
              <a:gd name="T2" fmla="*/ 198 w 828"/>
              <a:gd name="T3" fmla="*/ 0 h 220"/>
              <a:gd name="T4" fmla="*/ 828 w 828"/>
              <a:gd name="T5" fmla="*/ 123 h 220"/>
              <a:gd name="T6" fmla="*/ 630 w 828"/>
              <a:gd name="T7" fmla="*/ 220 h 220"/>
              <a:gd name="T8" fmla="*/ 0 w 828"/>
              <a:gd name="T9" fmla="*/ 97 h 2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28" h="220">
                <a:moveTo>
                  <a:pt x="0" y="97"/>
                </a:moveTo>
                <a:lnTo>
                  <a:pt x="198" y="0"/>
                </a:lnTo>
                <a:lnTo>
                  <a:pt x="828" y="123"/>
                </a:lnTo>
                <a:lnTo>
                  <a:pt x="630" y="220"/>
                </a:lnTo>
                <a:lnTo>
                  <a:pt x="0" y="97"/>
                </a:lnTo>
                <a:close/>
              </a:path>
            </a:pathLst>
          </a:custGeom>
          <a:gradFill>
            <a:gsLst>
              <a:gs pos="39000">
                <a:schemeClr val="accent1">
                  <a:lumMod val="75000"/>
                </a:schemeClr>
              </a:gs>
              <a:gs pos="100000">
                <a:schemeClr val="accent1"/>
              </a:gs>
            </a:gsLst>
            <a:lin ang="0" scaled="1"/>
          </a:gradFill>
          <a:ln>
            <a:noFill/>
          </a:ln>
        </p:spPr>
        <p:txBody>
          <a:bodyPr vert="horz" wrap="square" lIns="91439" tIns="45719" rIns="91439" bIns="45719" numCol="1" anchor="t" anchorCtr="0" compatLnSpc="1">
            <a:noAutofit/>
          </a:bodyPr>
          <a:p>
            <a:pPr lvl="0" algn="l">
              <a:buClrTx/>
              <a:buSzTx/>
              <a:buFontTx/>
            </a:pPr>
            <a:endParaRPr lang="en-US" sz="1350">
              <a:solidFill>
                <a:schemeClr val="dk1"/>
              </a:solidFill>
              <a:latin typeface="汉仪楷体S" panose="00020600040101010101" charset="-122"/>
              <a:ea typeface="汉仪楷体S" panose="00020600040101010101" charset="-122"/>
              <a:sym typeface="+mn-ea"/>
            </a:endParaRPr>
          </a:p>
        </p:txBody>
      </p:sp>
      <p:sp>
        <p:nvSpPr>
          <p:cNvPr id="13" name="Freeform 11"/>
          <p:cNvSpPr/>
          <p:nvPr>
            <p:custDataLst>
              <p:tags r:id="rId13"/>
            </p:custDataLst>
          </p:nvPr>
        </p:nvSpPr>
        <p:spPr bwMode="auto">
          <a:xfrm>
            <a:off x="4458653" y="1275636"/>
            <a:ext cx="886778" cy="872490"/>
          </a:xfrm>
          <a:custGeom>
            <a:avLst/>
            <a:gdLst>
              <a:gd name="T0" fmla="*/ 601 w 745"/>
              <a:gd name="T1" fmla="*/ 0 h 733"/>
              <a:gd name="T2" fmla="*/ 745 w 745"/>
              <a:gd name="T3" fmla="*/ 641 h 733"/>
              <a:gd name="T4" fmla="*/ 142 w 745"/>
              <a:gd name="T5" fmla="*/ 733 h 733"/>
              <a:gd name="T6" fmla="*/ 0 w 745"/>
              <a:gd name="T7" fmla="*/ 91 h 733"/>
              <a:gd name="T8" fmla="*/ 601 w 745"/>
              <a:gd name="T9" fmla="*/ 0 h 7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45" h="733">
                <a:moveTo>
                  <a:pt x="601" y="0"/>
                </a:moveTo>
                <a:lnTo>
                  <a:pt x="745" y="641"/>
                </a:lnTo>
                <a:lnTo>
                  <a:pt x="142" y="733"/>
                </a:lnTo>
                <a:lnTo>
                  <a:pt x="0" y="91"/>
                </a:lnTo>
                <a:lnTo>
                  <a:pt x="601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30000"/>
                  <a:lumOff val="7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0">
            <a:no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endParaRPr lang="id-ID" sz="1350" noProof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汉仪楷体S" panose="00020600040101010101" charset="-122"/>
              <a:ea typeface="汉仪楷体S" panose="00020600040101010101" charset="-122"/>
              <a:sym typeface="+mn-ea"/>
            </a:endParaRPr>
          </a:p>
        </p:txBody>
      </p:sp>
      <p:sp>
        <p:nvSpPr>
          <p:cNvPr id="15" name="Freeform 12"/>
          <p:cNvSpPr/>
          <p:nvPr>
            <p:custDataLst>
              <p:tags r:id="rId14"/>
            </p:custDataLst>
          </p:nvPr>
        </p:nvSpPr>
        <p:spPr bwMode="auto">
          <a:xfrm>
            <a:off x="4322921" y="2038588"/>
            <a:ext cx="1022509" cy="295275"/>
          </a:xfrm>
          <a:custGeom>
            <a:avLst/>
            <a:gdLst>
              <a:gd name="T0" fmla="*/ 859 w 859"/>
              <a:gd name="T1" fmla="*/ 0 h 248"/>
              <a:gd name="T2" fmla="*/ 603 w 859"/>
              <a:gd name="T3" fmla="*/ 156 h 248"/>
              <a:gd name="T4" fmla="*/ 0 w 859"/>
              <a:gd name="T5" fmla="*/ 248 h 248"/>
              <a:gd name="T6" fmla="*/ 256 w 859"/>
              <a:gd name="T7" fmla="*/ 92 h 248"/>
              <a:gd name="T8" fmla="*/ 859 w 859"/>
              <a:gd name="T9" fmla="*/ 0 h 2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59" h="248">
                <a:moveTo>
                  <a:pt x="859" y="0"/>
                </a:moveTo>
                <a:lnTo>
                  <a:pt x="603" y="156"/>
                </a:lnTo>
                <a:lnTo>
                  <a:pt x="0" y="248"/>
                </a:lnTo>
                <a:lnTo>
                  <a:pt x="256" y="92"/>
                </a:lnTo>
                <a:lnTo>
                  <a:pt x="859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80000"/>
                  <a:lumOff val="20000"/>
                </a:schemeClr>
              </a:gs>
              <a:gs pos="100000">
                <a:schemeClr val="accent1">
                  <a:lumMod val="80000"/>
                  <a:lumOff val="20000"/>
                </a:schemeClr>
              </a:gs>
            </a:gsLst>
            <a:lin ang="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0">
            <a:no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endParaRPr lang="id-ID" sz="1350" noProof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汉仪楷体S" panose="00020600040101010101" charset="-122"/>
              <a:ea typeface="汉仪楷体S" panose="00020600040101010101" charset="-122"/>
              <a:sym typeface="+mn-ea"/>
            </a:endParaRPr>
          </a:p>
        </p:txBody>
      </p:sp>
      <p:sp>
        <p:nvSpPr>
          <p:cNvPr id="16" name="Freeform 13"/>
          <p:cNvSpPr/>
          <p:nvPr>
            <p:custDataLst>
              <p:tags r:id="rId15"/>
            </p:custDataLst>
          </p:nvPr>
        </p:nvSpPr>
        <p:spPr bwMode="auto">
          <a:xfrm>
            <a:off x="4153853" y="1383744"/>
            <a:ext cx="473869" cy="950119"/>
          </a:xfrm>
          <a:custGeom>
            <a:avLst/>
            <a:gdLst>
              <a:gd name="T0" fmla="*/ 398 w 398"/>
              <a:gd name="T1" fmla="*/ 642 h 798"/>
              <a:gd name="T2" fmla="*/ 142 w 398"/>
              <a:gd name="T3" fmla="*/ 798 h 798"/>
              <a:gd name="T4" fmla="*/ 0 w 398"/>
              <a:gd name="T5" fmla="*/ 157 h 798"/>
              <a:gd name="T6" fmla="*/ 256 w 398"/>
              <a:gd name="T7" fmla="*/ 0 h 798"/>
              <a:gd name="T8" fmla="*/ 398 w 398"/>
              <a:gd name="T9" fmla="*/ 642 h 7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98" h="798">
                <a:moveTo>
                  <a:pt x="398" y="642"/>
                </a:moveTo>
                <a:lnTo>
                  <a:pt x="142" y="798"/>
                </a:lnTo>
                <a:lnTo>
                  <a:pt x="0" y="157"/>
                </a:lnTo>
                <a:lnTo>
                  <a:pt x="256" y="0"/>
                </a:lnTo>
                <a:lnTo>
                  <a:pt x="398" y="642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95000"/>
                </a:schemeClr>
              </a:gs>
              <a:gs pos="100000">
                <a:schemeClr val="accent1"/>
              </a:gs>
            </a:gsLst>
            <a:lin ang="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0">
            <a:no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endParaRPr lang="id-ID" sz="1350" noProof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汉仪楷体S" panose="00020600040101010101" charset="-122"/>
              <a:ea typeface="汉仪楷体S" panose="00020600040101010101" charset="-122"/>
              <a:sym typeface="+mn-ea"/>
            </a:endParaRPr>
          </a:p>
        </p:txBody>
      </p:sp>
      <p:sp>
        <p:nvSpPr>
          <p:cNvPr id="17" name="Freeform 14"/>
          <p:cNvSpPr/>
          <p:nvPr>
            <p:custDataLst>
              <p:tags r:id="rId16"/>
            </p:custDataLst>
          </p:nvPr>
        </p:nvSpPr>
        <p:spPr bwMode="auto">
          <a:xfrm>
            <a:off x="4607243" y="2827734"/>
            <a:ext cx="962978" cy="1026319"/>
          </a:xfrm>
          <a:custGeom>
            <a:avLst/>
            <a:gdLst>
              <a:gd name="connsiteX0" fmla="*/ 1397 w 2022"/>
              <a:gd name="connsiteY0" fmla="*/ 0 h 2155"/>
              <a:gd name="connsiteX1" fmla="*/ 2022 w 2022"/>
              <a:gd name="connsiteY1" fmla="*/ 1460 h 2155"/>
              <a:gd name="connsiteX2" fmla="*/ 600 w 2022"/>
              <a:gd name="connsiteY2" fmla="*/ 2155 h 2155"/>
              <a:gd name="connsiteX3" fmla="*/ 0 w 2022"/>
              <a:gd name="connsiteY3" fmla="*/ 648 h 2155"/>
              <a:gd name="connsiteX4" fmla="*/ 1397 w 2022"/>
              <a:gd name="connsiteY4" fmla="*/ 0 h 21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0" t="0" r="r" b="b"/>
            <a:pathLst>
              <a:path w="2022" h="2155">
                <a:moveTo>
                  <a:pt x="1397" y="0"/>
                </a:moveTo>
                <a:lnTo>
                  <a:pt x="2022" y="1460"/>
                </a:lnTo>
                <a:lnTo>
                  <a:pt x="600" y="2155"/>
                </a:lnTo>
                <a:lnTo>
                  <a:pt x="0" y="648"/>
                </a:lnTo>
                <a:lnTo>
                  <a:pt x="1397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0">
            <a:no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endParaRPr lang="id-ID" sz="1350" noProof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汉仪楷体S" panose="00020600040101010101" charset="-122"/>
              <a:ea typeface="汉仪楷体S" panose="00020600040101010101" charset="-122"/>
              <a:sym typeface="+mn-ea"/>
            </a:endParaRPr>
          </a:p>
        </p:txBody>
      </p:sp>
      <p:sp>
        <p:nvSpPr>
          <p:cNvPr id="18" name="Freeform 15"/>
          <p:cNvSpPr/>
          <p:nvPr>
            <p:custDataLst>
              <p:tags r:id="rId17"/>
            </p:custDataLst>
          </p:nvPr>
        </p:nvSpPr>
        <p:spPr bwMode="auto">
          <a:xfrm>
            <a:off x="4268153" y="3089672"/>
            <a:ext cx="625316" cy="764381"/>
          </a:xfrm>
          <a:custGeom>
            <a:avLst/>
            <a:gdLst>
              <a:gd name="T0" fmla="*/ 525 w 525"/>
              <a:gd name="T1" fmla="*/ 642 h 642"/>
              <a:gd name="T2" fmla="*/ 240 w 525"/>
              <a:gd name="T3" fmla="*/ 603 h 642"/>
              <a:gd name="T4" fmla="*/ 0 w 525"/>
              <a:gd name="T5" fmla="*/ 0 h 642"/>
              <a:gd name="T6" fmla="*/ 285 w 525"/>
              <a:gd name="T7" fmla="*/ 39 h 642"/>
              <a:gd name="T8" fmla="*/ 525 w 525"/>
              <a:gd name="T9" fmla="*/ 642 h 6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25" h="642">
                <a:moveTo>
                  <a:pt x="525" y="642"/>
                </a:moveTo>
                <a:lnTo>
                  <a:pt x="240" y="603"/>
                </a:lnTo>
                <a:lnTo>
                  <a:pt x="0" y="0"/>
                </a:lnTo>
                <a:lnTo>
                  <a:pt x="285" y="39"/>
                </a:lnTo>
                <a:lnTo>
                  <a:pt x="525" y="642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90000"/>
                </a:schemeClr>
              </a:gs>
              <a:gs pos="100000">
                <a:schemeClr val="accent1"/>
              </a:gs>
            </a:gsLst>
            <a:lin ang="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0">
            <a:no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endParaRPr lang="id-ID" sz="1350" noProof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汉仪楷体S" panose="00020600040101010101" charset="-122"/>
              <a:ea typeface="汉仪楷体S" panose="00020600040101010101" charset="-122"/>
              <a:sym typeface="+mn-ea"/>
            </a:endParaRPr>
          </a:p>
        </p:txBody>
      </p:sp>
      <p:sp>
        <p:nvSpPr>
          <p:cNvPr id="19" name="Freeform 16"/>
          <p:cNvSpPr/>
          <p:nvPr>
            <p:custDataLst>
              <p:tags r:id="rId18"/>
            </p:custDataLst>
          </p:nvPr>
        </p:nvSpPr>
        <p:spPr bwMode="auto">
          <a:xfrm>
            <a:off x="4268153" y="2772489"/>
            <a:ext cx="1002506" cy="365760"/>
          </a:xfrm>
          <a:custGeom>
            <a:avLst/>
            <a:gdLst>
              <a:gd name="connsiteX0" fmla="*/ 713 w 2105"/>
              <a:gd name="connsiteY0" fmla="*/ 768 h 768"/>
              <a:gd name="connsiteX1" fmla="*/ 0 w 2105"/>
              <a:gd name="connsiteY1" fmla="*/ 671 h 768"/>
              <a:gd name="connsiteX2" fmla="*/ 1431 w 2105"/>
              <a:gd name="connsiteY2" fmla="*/ 0 h 768"/>
              <a:gd name="connsiteX3" fmla="*/ 2105 w 2105"/>
              <a:gd name="connsiteY3" fmla="*/ 119 h 768"/>
              <a:gd name="connsiteX4" fmla="*/ 713 w 2105"/>
              <a:gd name="connsiteY4" fmla="*/ 768 h 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0" t="0" r="r" b="b"/>
            <a:pathLst>
              <a:path w="2105" h="768">
                <a:moveTo>
                  <a:pt x="713" y="768"/>
                </a:moveTo>
                <a:lnTo>
                  <a:pt x="0" y="671"/>
                </a:lnTo>
                <a:lnTo>
                  <a:pt x="1431" y="0"/>
                </a:lnTo>
                <a:lnTo>
                  <a:pt x="2105" y="119"/>
                </a:lnTo>
                <a:lnTo>
                  <a:pt x="713" y="768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90000"/>
                  <a:lumOff val="10000"/>
                </a:schemeClr>
              </a:gs>
              <a:gs pos="100000">
                <a:schemeClr val="accent1">
                  <a:lumMod val="90000"/>
                  <a:lumOff val="10000"/>
                </a:schemeClr>
              </a:gs>
            </a:gsLst>
            <a:lin ang="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0">
            <a:no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endParaRPr lang="id-ID" sz="1350" noProof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汉仪楷体S" panose="00020600040101010101" charset="-122"/>
              <a:ea typeface="汉仪楷体S" panose="00020600040101010101" charset="-122"/>
              <a:sym typeface="+mn-ea"/>
            </a:endParaRPr>
          </a:p>
        </p:txBody>
      </p:sp>
      <p:cxnSp>
        <p:nvCxnSpPr>
          <p:cNvPr id="20" name="Straight Connector 28"/>
          <p:cNvCxnSpPr/>
          <p:nvPr>
            <p:custDataLst>
              <p:tags r:id="rId19"/>
            </p:custDataLst>
          </p:nvPr>
        </p:nvCxnSpPr>
        <p:spPr>
          <a:xfrm flipH="1">
            <a:off x="3131820" y="3362563"/>
            <a:ext cx="1144429" cy="0"/>
          </a:xfrm>
          <a:prstGeom prst="line">
            <a:avLst/>
          </a:prstGeom>
          <a:ln w="19050">
            <a:solidFill>
              <a:schemeClr val="accent1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9"/>
          <p:cNvCxnSpPr/>
          <p:nvPr>
            <p:custDataLst>
              <p:tags r:id="rId20"/>
            </p:custDataLst>
          </p:nvPr>
        </p:nvCxnSpPr>
        <p:spPr>
          <a:xfrm flipH="1">
            <a:off x="3131820" y="1716167"/>
            <a:ext cx="962501" cy="0"/>
          </a:xfrm>
          <a:prstGeom prst="line">
            <a:avLst/>
          </a:prstGeom>
          <a:ln w="19050">
            <a:solidFill>
              <a:schemeClr val="accent1"/>
            </a:solidFill>
            <a:prstDash val="sysDash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30"/>
          <p:cNvCxnSpPr/>
          <p:nvPr>
            <p:custDataLst>
              <p:tags r:id="rId21"/>
            </p:custDataLst>
          </p:nvPr>
        </p:nvCxnSpPr>
        <p:spPr>
          <a:xfrm>
            <a:off x="5204460" y="4177903"/>
            <a:ext cx="810101" cy="0"/>
          </a:xfrm>
          <a:prstGeom prst="line">
            <a:avLst/>
          </a:prstGeom>
          <a:ln w="19050">
            <a:solidFill>
              <a:schemeClr val="accent1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30"/>
          <p:cNvCxnSpPr/>
          <p:nvPr>
            <p:custDataLst>
              <p:tags r:id="rId22"/>
            </p:custDataLst>
          </p:nvPr>
        </p:nvCxnSpPr>
        <p:spPr>
          <a:xfrm>
            <a:off x="4816793" y="2533888"/>
            <a:ext cx="1195388" cy="0"/>
          </a:xfrm>
          <a:prstGeom prst="line">
            <a:avLst/>
          </a:prstGeom>
          <a:ln w="19050">
            <a:solidFill>
              <a:schemeClr val="accent1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11"/>
          <p:cNvSpPr/>
          <p:nvPr>
            <p:custDataLst>
              <p:tags r:id="rId23"/>
            </p:custDataLst>
          </p:nvPr>
        </p:nvSpPr>
        <p:spPr>
          <a:xfrm>
            <a:off x="521970" y="1282303"/>
            <a:ext cx="2399348" cy="7953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p>
            <a:pPr indent="0" algn="r" fontAlgn="auto">
              <a:lnSpc>
                <a:spcPct val="150000"/>
              </a:lnSpc>
            </a:pPr>
            <a:r>
              <a:rPr lang="zh-CN" altLang="en-US" sz="1400" dirty="0">
                <a:solidFill>
                  <a:schemeClr val="lt1"/>
                </a:solidFill>
                <a:uFillTx/>
                <a:latin typeface="汉仪楷体S" panose="00020600040101010101" charset="-122"/>
                <a:ea typeface="汉仪楷体S" panose="00020600040101010101" charset="-122"/>
                <a:sym typeface="+mn-ea"/>
              </a:rPr>
              <a:t>快速梳理复杂问题，启发全面思考。</a:t>
            </a:r>
            <a:endParaRPr lang="zh-CN" altLang="en-US" sz="1400" dirty="0">
              <a:solidFill>
                <a:schemeClr val="lt1"/>
              </a:solidFill>
              <a:uFillTx/>
              <a:latin typeface="汉仪楷体S" panose="00020600040101010101" charset="-122"/>
              <a:ea typeface="汉仪楷体S" panose="00020600040101010101" charset="-122"/>
              <a:sym typeface="+mn-ea"/>
            </a:endParaRPr>
          </a:p>
        </p:txBody>
      </p:sp>
      <p:sp>
        <p:nvSpPr>
          <p:cNvPr id="25" name="矩形 13"/>
          <p:cNvSpPr/>
          <p:nvPr>
            <p:custDataLst>
              <p:tags r:id="rId24"/>
            </p:custDataLst>
          </p:nvPr>
        </p:nvSpPr>
        <p:spPr>
          <a:xfrm>
            <a:off x="521970" y="2928699"/>
            <a:ext cx="2399348" cy="7953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p>
            <a:pPr indent="0" algn="r" fontAlgn="auto">
              <a:lnSpc>
                <a:spcPct val="150000"/>
              </a:lnSpc>
            </a:pPr>
            <a:r>
              <a:rPr lang="zh-CN" altLang="en-US" sz="1400" dirty="0">
                <a:solidFill>
                  <a:schemeClr val="lt1"/>
                </a:solidFill>
                <a:uFillTx/>
                <a:latin typeface="汉仪楷体S" panose="00020600040101010101" charset="-122"/>
                <a:ea typeface="汉仪楷体S" panose="00020600040101010101" charset="-122"/>
                <a:sym typeface="+mn-ea"/>
              </a:rPr>
              <a:t>高效生成初步求解代码，减少编程负担。</a:t>
            </a:r>
            <a:endParaRPr lang="zh-CN" altLang="en-US" sz="1400" dirty="0">
              <a:solidFill>
                <a:schemeClr val="lt1"/>
              </a:solidFill>
              <a:uFillTx/>
              <a:latin typeface="汉仪楷体S" panose="00020600040101010101" charset="-122"/>
              <a:ea typeface="汉仪楷体S" panose="00020600040101010101" charset="-122"/>
              <a:sym typeface="+mn-ea"/>
            </a:endParaRPr>
          </a:p>
        </p:txBody>
      </p:sp>
      <p:sp>
        <p:nvSpPr>
          <p:cNvPr id="26" name="矩形 3"/>
          <p:cNvSpPr/>
          <p:nvPr>
            <p:custDataLst>
              <p:tags r:id="rId25"/>
            </p:custDataLst>
          </p:nvPr>
        </p:nvSpPr>
        <p:spPr>
          <a:xfrm>
            <a:off x="6222683" y="2104787"/>
            <a:ext cx="2399348" cy="7953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p>
            <a:pPr indent="0" algn="l" fontAlgn="auto">
              <a:lnSpc>
                <a:spcPct val="150000"/>
              </a:lnSpc>
            </a:pPr>
            <a:r>
              <a:rPr lang="zh-CN" altLang="en-US" sz="1400" dirty="0">
                <a:solidFill>
                  <a:schemeClr val="lt1"/>
                </a:solidFill>
                <a:uFillTx/>
                <a:latin typeface="汉仪楷体S" panose="00020600040101010101" charset="-122"/>
                <a:ea typeface="汉仪楷体S" panose="00020600040101010101" charset="-122"/>
                <a:sym typeface="+mn-ea"/>
              </a:rPr>
              <a:t>辅助构建科学模型框架，定义关键要素。</a:t>
            </a:r>
            <a:endParaRPr lang="zh-CN" altLang="en-US" sz="1400" dirty="0">
              <a:solidFill>
                <a:schemeClr val="lt1"/>
              </a:solidFill>
              <a:uFillTx/>
              <a:latin typeface="汉仪楷体S" panose="00020600040101010101" charset="-122"/>
              <a:ea typeface="汉仪楷体S" panose="00020600040101010101" charset="-122"/>
              <a:sym typeface="+mn-ea"/>
            </a:endParaRPr>
          </a:p>
        </p:txBody>
      </p:sp>
      <p:pic>
        <p:nvPicPr>
          <p:cNvPr id="27" name="图片 16" descr="343439383331313b343532303033323bd3a6d3c3b9dcc0ed"/>
          <p:cNvPicPr>
            <a:picLocks noChangeAspect="1"/>
          </p:cNvPicPr>
          <p:nvPr>
            <p:custDataLst>
              <p:tags r:id="rId26"/>
            </p:custDataLst>
          </p:nvPr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 rot="20873969">
            <a:off x="4748213" y="1544241"/>
            <a:ext cx="333268" cy="333268"/>
          </a:xfrm>
          <a:prstGeom prst="rect">
            <a:avLst/>
          </a:prstGeom>
        </p:spPr>
      </p:pic>
      <p:pic>
        <p:nvPicPr>
          <p:cNvPr id="28" name="图片 4" descr="343439383331313b343532303032303bb8f6c8cbd0c5cfa2"/>
          <p:cNvPicPr>
            <a:picLocks noChangeAspect="1"/>
          </p:cNvPicPr>
          <p:nvPr>
            <p:custDataLst>
              <p:tags r:id="rId29"/>
            </p:custDataLst>
          </p:nvPr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 rot="471607">
            <a:off x="3915728" y="2495312"/>
            <a:ext cx="333851" cy="333851"/>
          </a:xfrm>
          <a:prstGeom prst="rect">
            <a:avLst/>
          </a:prstGeom>
        </p:spPr>
      </p:pic>
      <p:pic>
        <p:nvPicPr>
          <p:cNvPr id="29" name="图片 3" descr="343439383331313b343532303031393bd2b5bca8b9dcc0ed"/>
          <p:cNvPicPr>
            <a:picLocks noChangeAspect="1"/>
          </p:cNvPicPr>
          <p:nvPr>
            <p:custDataLst>
              <p:tags r:id="rId32"/>
            </p:custDataLst>
          </p:nvPr>
        </p:nvPicPr>
        <p:blipFill>
          <a:blip r:embed="rId33">
            <a:extLs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 rot="20333184">
            <a:off x="4921091" y="3201114"/>
            <a:ext cx="309927" cy="309927"/>
          </a:xfrm>
          <a:prstGeom prst="rect">
            <a:avLst/>
          </a:prstGeom>
        </p:spPr>
      </p:pic>
      <p:sp>
        <p:nvSpPr>
          <p:cNvPr id="30" name="矩形 5"/>
          <p:cNvSpPr/>
          <p:nvPr>
            <p:custDataLst>
              <p:tags r:id="rId35"/>
            </p:custDataLst>
          </p:nvPr>
        </p:nvSpPr>
        <p:spPr>
          <a:xfrm>
            <a:off x="6222683" y="3751183"/>
            <a:ext cx="2399348" cy="7953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p>
            <a:pPr indent="0" algn="l" fontAlgn="auto">
              <a:lnSpc>
                <a:spcPct val="150000"/>
              </a:lnSpc>
            </a:pPr>
            <a:r>
              <a:rPr lang="zh-CN" altLang="en-US" sz="1400" dirty="0">
                <a:solidFill>
                  <a:schemeClr val="lt1"/>
                </a:solidFill>
                <a:uFillTx/>
                <a:latin typeface="汉仪楷体S" panose="00020600040101010101" charset="-122"/>
                <a:ea typeface="汉仪楷体S" panose="00020600040101010101" charset="-122"/>
                <a:sym typeface="+mn-ea"/>
              </a:rPr>
              <a:t>促进模型结果的理解与沟通，提供分析思路</a:t>
            </a:r>
            <a:endParaRPr lang="zh-CN" altLang="en-US" sz="1400" dirty="0">
              <a:solidFill>
                <a:schemeClr val="lt1"/>
              </a:solidFill>
              <a:uFillTx/>
              <a:latin typeface="汉仪楷体S" panose="00020600040101010101" charset="-122"/>
              <a:ea typeface="汉仪楷体S" panose="00020600040101010101" charset="-122"/>
              <a:sym typeface="+mn-ea"/>
            </a:endParaRPr>
          </a:p>
        </p:txBody>
      </p:sp>
      <p:pic>
        <p:nvPicPr>
          <p:cNvPr id="31" name="图片 14" descr="343439383331313b343532303033303bd2d1b9bad3a6d3c3"/>
          <p:cNvPicPr>
            <a:picLocks noChangeAspect="1"/>
          </p:cNvPicPr>
          <p:nvPr>
            <p:custDataLst>
              <p:tags r:id="rId36"/>
            </p:custDataLst>
          </p:nvPr>
        </p:nvPicPr>
        <p:blipFill>
          <a:blip r:embed="rId37">
            <a:extLs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 rot="20824379">
            <a:off x="4352449" y="4066937"/>
            <a:ext cx="333851" cy="333851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custDataLst>
              <p:tags r:id="rId39"/>
            </p:custDataLst>
          </p:nvPr>
        </p:nvSpPr>
        <p:spPr>
          <a:xfrm>
            <a:off x="521970" y="270000"/>
            <a:ext cx="8100000" cy="540000"/>
          </a:xfrm>
          <a:prstGeom prst="rect">
            <a:avLst/>
          </a:prstGeom>
        </p:spPr>
        <p:txBody>
          <a:bodyPr vert="horz" wrap="square" lIns="0" tIns="0" rIns="0" bIns="0" rtlCol="0" anchor="b">
            <a:normAutofit/>
          </a:bodyPr>
          <a:lstStyle>
            <a:lvl1pPr algn="l" defTabSz="6858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>
                <a:solidFill>
                  <a:schemeClr val="accent1"/>
                </a:solidFill>
                <a:latin typeface="汉仪劲楷简" panose="00020600040101010101" charset="-122"/>
                <a:ea typeface="汉仪劲楷简" panose="00020600040101010101" charset="-122"/>
                <a:cs typeface="汉仪劲楷简" panose="00020600040101010101" charset="-122"/>
              </a:rPr>
              <a:t>LLM在此案例中的核心价值体现</a:t>
            </a:r>
            <a:endParaRPr lang="zh-CN" altLang="en-US">
              <a:solidFill>
                <a:schemeClr val="accent1"/>
              </a:solidFill>
              <a:latin typeface="汉仪劲楷简" panose="00020600040101010101" charset="-122"/>
              <a:ea typeface="汉仪劲楷简" panose="00020600040101010101" charset="-122"/>
              <a:cs typeface="汉仪劲楷简" panose="00020600040101010101" charset="-122"/>
            </a:endParaRPr>
          </a:p>
        </p:txBody>
      </p:sp>
    </p:spTree>
    <p:custDataLst>
      <p:tags r:id="rId40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未标题-1_画板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-238"/>
            <a:ext cx="9144000" cy="5143500"/>
          </a:xfrm>
          <a:prstGeom prst="rect">
            <a:avLst/>
          </a:prstGeom>
        </p:spPr>
      </p:pic>
      <p:pic>
        <p:nvPicPr>
          <p:cNvPr id="5" name="图片 4" descr="未标题-2.1_画板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rcRect r="82114" b="70862"/>
          <a:stretch>
            <a:fillRect/>
          </a:stretch>
        </p:blipFill>
        <p:spPr>
          <a:xfrm>
            <a:off x="1905" y="0"/>
            <a:ext cx="1644789" cy="1506845"/>
          </a:xfrm>
          <a:prstGeom prst="rect">
            <a:avLst/>
          </a:prstGeom>
        </p:spPr>
      </p:pic>
      <p:pic>
        <p:nvPicPr>
          <p:cNvPr id="3" name="图片 2" descr="2.6_画板 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rcRect l="81818" t="63657" b="7206"/>
          <a:stretch>
            <a:fillRect/>
          </a:stretch>
        </p:blipFill>
        <p:spPr>
          <a:xfrm>
            <a:off x="7484745" y="3646925"/>
            <a:ext cx="1661159" cy="1496566"/>
          </a:xfrm>
          <a:prstGeom prst="rect">
            <a:avLst/>
          </a:prstGeom>
        </p:spPr>
      </p:pic>
      <p:sp>
        <p:nvSpPr>
          <p:cNvPr id="25" name="任意多边形 24"/>
          <p:cNvSpPr/>
          <p:nvPr>
            <p:custDataLst>
              <p:tags r:id="rId7"/>
            </p:custDataLst>
          </p:nvPr>
        </p:nvSpPr>
        <p:spPr>
          <a:xfrm>
            <a:off x="2113740" y="1242683"/>
            <a:ext cx="6208907" cy="1696302"/>
          </a:xfrm>
          <a:custGeom>
            <a:avLst/>
            <a:gdLst>
              <a:gd name="adj" fmla="val 15604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3715" h="3747">
                <a:moveTo>
                  <a:pt x="1199" y="0"/>
                </a:moveTo>
                <a:lnTo>
                  <a:pt x="12516" y="0"/>
                </a:lnTo>
                <a:cubicBezTo>
                  <a:pt x="13178" y="0"/>
                  <a:pt x="13715" y="537"/>
                  <a:pt x="13715" y="1199"/>
                </a:cubicBezTo>
                <a:lnTo>
                  <a:pt x="13715" y="3747"/>
                </a:lnTo>
                <a:lnTo>
                  <a:pt x="1968" y="3747"/>
                </a:lnTo>
                <a:lnTo>
                  <a:pt x="1967" y="3712"/>
                </a:lnTo>
                <a:cubicBezTo>
                  <a:pt x="1917" y="2529"/>
                  <a:pt x="1111" y="1540"/>
                  <a:pt x="17" y="1216"/>
                </a:cubicBezTo>
                <a:lnTo>
                  <a:pt x="0" y="1211"/>
                </a:lnTo>
                <a:lnTo>
                  <a:pt x="0" y="1199"/>
                </a:lnTo>
                <a:cubicBezTo>
                  <a:pt x="0" y="537"/>
                  <a:pt x="537" y="0"/>
                  <a:pt x="1199" y="0"/>
                </a:cubicBezTo>
                <a:close/>
              </a:path>
            </a:pathLst>
          </a:custGeom>
          <a:gradFill>
            <a:gsLst>
              <a:gs pos="0">
                <a:schemeClr val="lt1">
                  <a:alpha val="0"/>
                </a:schemeClr>
              </a:gs>
              <a:gs pos="100000">
                <a:schemeClr val="accent2">
                  <a:alpha val="10000"/>
                </a:schemeClr>
              </a:gs>
            </a:gsLst>
            <a:lin ang="0" scaled="0"/>
          </a:gradFill>
          <a:ln w="12700">
            <a:gradFill>
              <a:gsLst>
                <a:gs pos="0">
                  <a:srgbClr val="FFFFFF">
                    <a:alpha val="0"/>
                  </a:srgbClr>
                </a:gs>
                <a:gs pos="100000">
                  <a:srgbClr val="00D1F9">
                    <a:alpha val="50000"/>
                  </a:srgbClr>
                </a:gs>
              </a:gsLst>
              <a:lin ang="10800000" scaled="0"/>
            </a:gradFill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0" dist="127000" dir="5400000" algn="ctr" rotWithShape="0">
                    <a:srgbClr val="000000">
                      <a:alpha val="4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lIns="2016125" numCol="1" spcCol="0" rtlCol="0" fromWordArt="0" anchor="ctr" anchorCtr="1" forceAA="0" compatLnSpc="1">
            <a:noAutofit/>
          </a:bodyPr>
          <a:p>
            <a:pPr lvl="0" algn="l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</a:pPr>
            <a:r>
              <a:rPr lang="zh-CN" altLang="en-US" sz="2000" dirty="0">
                <a:solidFill>
                  <a:schemeClr val="lt1"/>
                </a:solidFill>
                <a:latin typeface="汉仪楷体S" panose="00020600040101010101" charset="-122"/>
                <a:ea typeface="汉仪楷体S" panose="00020600040101010101" charset="-122"/>
                <a:cs typeface="+mn-ea"/>
                <a:sym typeface="+mn-ea"/>
              </a:rPr>
              <a:t>电商网店预测核心产品未来销量。</a:t>
            </a:r>
            <a:endParaRPr lang="zh-CN" altLang="en-US" sz="2000" dirty="0">
              <a:solidFill>
                <a:schemeClr val="lt1"/>
              </a:solidFill>
              <a:latin typeface="汉仪楷体S" panose="00020600040101010101" charset="-122"/>
              <a:ea typeface="汉仪楷体S" panose="00020600040101010101" charset="-122"/>
              <a:cs typeface="+mn-ea"/>
              <a:sym typeface="+mn-ea"/>
            </a:endParaRPr>
          </a:p>
        </p:txBody>
      </p:sp>
      <p:sp>
        <p:nvSpPr>
          <p:cNvPr id="4" name="任意多边形 3"/>
          <p:cNvSpPr/>
          <p:nvPr>
            <p:custDataLst>
              <p:tags r:id="rId8"/>
            </p:custDataLst>
          </p:nvPr>
        </p:nvSpPr>
        <p:spPr>
          <a:xfrm>
            <a:off x="2113740" y="3023642"/>
            <a:ext cx="6208907" cy="1696302"/>
          </a:xfrm>
          <a:custGeom>
            <a:avLst/>
            <a:gdLst>
              <a:gd name="adj" fmla="val 15604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3715" h="3747">
                <a:moveTo>
                  <a:pt x="1967" y="0"/>
                </a:moveTo>
                <a:lnTo>
                  <a:pt x="13715" y="0"/>
                </a:lnTo>
                <a:lnTo>
                  <a:pt x="13715" y="2548"/>
                </a:lnTo>
                <a:cubicBezTo>
                  <a:pt x="13715" y="3210"/>
                  <a:pt x="13178" y="3747"/>
                  <a:pt x="12516" y="3747"/>
                </a:cubicBezTo>
                <a:lnTo>
                  <a:pt x="1199" y="3747"/>
                </a:lnTo>
                <a:cubicBezTo>
                  <a:pt x="537" y="3747"/>
                  <a:pt x="0" y="3210"/>
                  <a:pt x="0" y="2548"/>
                </a:cubicBezTo>
                <a:lnTo>
                  <a:pt x="0" y="2508"/>
                </a:lnTo>
                <a:lnTo>
                  <a:pt x="17" y="2503"/>
                </a:lnTo>
                <a:cubicBezTo>
                  <a:pt x="1111" y="2179"/>
                  <a:pt x="1917" y="1190"/>
                  <a:pt x="1967" y="8"/>
                </a:cubicBezTo>
                <a:lnTo>
                  <a:pt x="1967" y="0"/>
                </a:lnTo>
                <a:close/>
              </a:path>
            </a:pathLst>
          </a:custGeom>
          <a:gradFill>
            <a:gsLst>
              <a:gs pos="0">
                <a:schemeClr val="lt1">
                  <a:alpha val="0"/>
                </a:schemeClr>
              </a:gs>
              <a:gs pos="100000">
                <a:schemeClr val="accent2">
                  <a:alpha val="10000"/>
                </a:schemeClr>
              </a:gs>
            </a:gsLst>
            <a:lin ang="0" scaled="0"/>
          </a:gradFill>
          <a:ln w="12700">
            <a:gradFill>
              <a:gsLst>
                <a:gs pos="0">
                  <a:srgbClr val="FFFFFF">
                    <a:alpha val="0"/>
                  </a:srgbClr>
                </a:gs>
                <a:gs pos="100000">
                  <a:srgbClr val="00D1F9">
                    <a:alpha val="50000"/>
                  </a:srgbClr>
                </a:gs>
              </a:gsLst>
              <a:lin ang="10800000" scaled="0"/>
            </a:gradFill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0" dist="127000" dir="5400000" algn="ctr" rotWithShape="0">
                    <a:srgbClr val="000000">
                      <a:alpha val="4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lIns="2016125" numCol="1" spcCol="0" rtlCol="0" fromWordArt="0" anchor="ctr" anchorCtr="1" forceAA="0" compatLnSpc="1">
            <a:noAutofit/>
          </a:bodyPr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lang="zh-CN" altLang="en-US" sz="2000" dirty="0">
                <a:solidFill>
                  <a:schemeClr val="lt1"/>
                </a:solidFill>
                <a:latin typeface="汉仪楷体S" panose="00020600040101010101" charset="-122"/>
                <a:ea typeface="汉仪楷体S" panose="00020600040101010101" charset="-122"/>
                <a:cs typeface="+mn-ea"/>
                <a:sym typeface="+mn-ea"/>
              </a:rPr>
              <a:t>目的：有效管理库存、精准制定营销策略、优化供应链物流。</a:t>
            </a:r>
            <a:endParaRPr lang="zh-CN" altLang="en-US" sz="2000" dirty="0">
              <a:solidFill>
                <a:schemeClr val="lt1"/>
              </a:solidFill>
              <a:latin typeface="汉仪楷体S" panose="00020600040101010101" charset="-122"/>
              <a:ea typeface="汉仪楷体S" panose="00020600040101010101" charset="-122"/>
              <a:cs typeface="+mn-ea"/>
              <a:sym typeface="+mn-ea"/>
            </a:endParaRPr>
          </a:p>
        </p:txBody>
      </p:sp>
      <p:sp>
        <p:nvSpPr>
          <p:cNvPr id="14" name="对象7"/>
          <p:cNvSpPr/>
          <p:nvPr>
            <p:custDataLst>
              <p:tags r:id="rId9"/>
            </p:custDataLst>
          </p:nvPr>
        </p:nvSpPr>
        <p:spPr>
          <a:xfrm>
            <a:off x="1077489" y="2289347"/>
            <a:ext cx="1375512" cy="1375512"/>
          </a:xfrm>
          <a:custGeom>
            <a:avLst/>
            <a:gdLst/>
            <a:ahLst/>
            <a:cxnLst/>
            <a:rect l="l" t="t" r="r" b="b"/>
            <a:pathLst>
              <a:path w="1929384" h="1929384">
                <a:moveTo>
                  <a:pt x="923544" y="0"/>
                </a:moveTo>
                <a:cubicBezTo>
                  <a:pt x="941832" y="0"/>
                  <a:pt x="950976" y="0"/>
                  <a:pt x="969264" y="0"/>
                </a:cubicBezTo>
                <a:cubicBezTo>
                  <a:pt x="978408" y="0"/>
                  <a:pt x="987552" y="0"/>
                  <a:pt x="1005840" y="0"/>
                </a:cubicBezTo>
                <a:lnTo>
                  <a:pt x="1005840" y="9144"/>
                </a:lnTo>
                <a:cubicBezTo>
                  <a:pt x="987552" y="9144"/>
                  <a:pt x="978408" y="9144"/>
                  <a:pt x="969264" y="9144"/>
                </a:cubicBezTo>
                <a:cubicBezTo>
                  <a:pt x="950976" y="9144"/>
                  <a:pt x="941832" y="9144"/>
                  <a:pt x="923544" y="9144"/>
                </a:cubicBezTo>
                <a:lnTo>
                  <a:pt x="923544" y="0"/>
                </a:lnTo>
                <a:moveTo>
                  <a:pt x="777240" y="18288"/>
                </a:moveTo>
                <a:cubicBezTo>
                  <a:pt x="804672" y="9144"/>
                  <a:pt x="822960" y="9144"/>
                  <a:pt x="850392" y="9144"/>
                </a:cubicBezTo>
                <a:lnTo>
                  <a:pt x="850392" y="18288"/>
                </a:lnTo>
                <a:cubicBezTo>
                  <a:pt x="832104" y="18288"/>
                  <a:pt x="804672" y="27432"/>
                  <a:pt x="777240" y="27432"/>
                </a:cubicBezTo>
                <a:lnTo>
                  <a:pt x="777240" y="18288"/>
                </a:lnTo>
                <a:moveTo>
                  <a:pt x="1078992" y="9144"/>
                </a:moveTo>
                <a:cubicBezTo>
                  <a:pt x="1106424" y="9144"/>
                  <a:pt x="1124712" y="9144"/>
                  <a:pt x="1152144" y="18288"/>
                </a:cubicBezTo>
                <a:lnTo>
                  <a:pt x="1152144" y="27432"/>
                </a:lnTo>
                <a:cubicBezTo>
                  <a:pt x="1124712" y="27432"/>
                  <a:pt x="1106424" y="18288"/>
                  <a:pt x="1078992" y="18288"/>
                </a:cubicBezTo>
                <a:lnTo>
                  <a:pt x="1078992" y="9144"/>
                </a:lnTo>
                <a:moveTo>
                  <a:pt x="630936" y="54864"/>
                </a:moveTo>
                <a:cubicBezTo>
                  <a:pt x="658368" y="54864"/>
                  <a:pt x="676656" y="45720"/>
                  <a:pt x="704088" y="36576"/>
                </a:cubicBezTo>
                <a:lnTo>
                  <a:pt x="704088" y="45720"/>
                </a:lnTo>
                <a:cubicBezTo>
                  <a:pt x="685800" y="54864"/>
                  <a:pt x="658368" y="64008"/>
                  <a:pt x="630936" y="73152"/>
                </a:cubicBezTo>
                <a:lnTo>
                  <a:pt x="630936" y="54864"/>
                </a:lnTo>
                <a:moveTo>
                  <a:pt x="1225296" y="36576"/>
                </a:moveTo>
                <a:cubicBezTo>
                  <a:pt x="1252728" y="45720"/>
                  <a:pt x="1271016" y="54864"/>
                  <a:pt x="1298448" y="54864"/>
                </a:cubicBezTo>
                <a:lnTo>
                  <a:pt x="1298448" y="73152"/>
                </a:lnTo>
                <a:cubicBezTo>
                  <a:pt x="1271016" y="64008"/>
                  <a:pt x="1243584" y="54864"/>
                  <a:pt x="1225296" y="45720"/>
                </a:cubicBezTo>
                <a:lnTo>
                  <a:pt x="1225296" y="36576"/>
                </a:lnTo>
                <a:moveTo>
                  <a:pt x="1371600" y="91440"/>
                </a:moveTo>
                <a:cubicBezTo>
                  <a:pt x="1389888" y="100584"/>
                  <a:pt x="1417320" y="109728"/>
                  <a:pt x="1435608" y="118872"/>
                </a:cubicBezTo>
                <a:lnTo>
                  <a:pt x="1426464" y="137160"/>
                </a:lnTo>
                <a:cubicBezTo>
                  <a:pt x="1408176" y="118872"/>
                  <a:pt x="1389888" y="109728"/>
                  <a:pt x="1362456" y="100584"/>
                </a:cubicBezTo>
                <a:lnTo>
                  <a:pt x="1371600" y="91440"/>
                </a:lnTo>
                <a:moveTo>
                  <a:pt x="493776" y="118872"/>
                </a:moveTo>
                <a:cubicBezTo>
                  <a:pt x="512064" y="109728"/>
                  <a:pt x="539496" y="100584"/>
                  <a:pt x="557784" y="91440"/>
                </a:cubicBezTo>
                <a:lnTo>
                  <a:pt x="566928" y="100584"/>
                </a:lnTo>
                <a:cubicBezTo>
                  <a:pt x="539496" y="109728"/>
                  <a:pt x="521208" y="118872"/>
                  <a:pt x="502920" y="137160"/>
                </a:cubicBezTo>
                <a:lnTo>
                  <a:pt x="493776" y="118872"/>
                </a:lnTo>
                <a:moveTo>
                  <a:pt x="1499616" y="164592"/>
                </a:moveTo>
                <a:cubicBezTo>
                  <a:pt x="1517904" y="173736"/>
                  <a:pt x="1545336" y="192024"/>
                  <a:pt x="1563624" y="210312"/>
                </a:cubicBezTo>
                <a:lnTo>
                  <a:pt x="1554480" y="219456"/>
                </a:lnTo>
                <a:cubicBezTo>
                  <a:pt x="1536192" y="201168"/>
                  <a:pt x="1517904" y="182880"/>
                  <a:pt x="1490472" y="173736"/>
                </a:cubicBezTo>
                <a:lnTo>
                  <a:pt x="1499616" y="164592"/>
                </a:lnTo>
                <a:moveTo>
                  <a:pt x="365760" y="210312"/>
                </a:moveTo>
                <a:cubicBezTo>
                  <a:pt x="384048" y="192024"/>
                  <a:pt x="411480" y="173736"/>
                  <a:pt x="429768" y="164592"/>
                </a:cubicBezTo>
                <a:lnTo>
                  <a:pt x="438912" y="173736"/>
                </a:lnTo>
                <a:cubicBezTo>
                  <a:pt x="411480" y="182880"/>
                  <a:pt x="393192" y="201168"/>
                  <a:pt x="374904" y="219456"/>
                </a:cubicBezTo>
                <a:lnTo>
                  <a:pt x="365760" y="210312"/>
                </a:lnTo>
                <a:moveTo>
                  <a:pt x="1618488" y="256032"/>
                </a:moveTo>
                <a:cubicBezTo>
                  <a:pt x="1636776" y="274320"/>
                  <a:pt x="1655064" y="292608"/>
                  <a:pt x="1673352" y="310896"/>
                </a:cubicBezTo>
                <a:lnTo>
                  <a:pt x="1664208" y="320040"/>
                </a:lnTo>
                <a:cubicBezTo>
                  <a:pt x="1645920" y="301752"/>
                  <a:pt x="1627632" y="283464"/>
                  <a:pt x="1609344" y="265176"/>
                </a:cubicBezTo>
                <a:lnTo>
                  <a:pt x="1618488" y="256032"/>
                </a:lnTo>
                <a:moveTo>
                  <a:pt x="256032" y="310896"/>
                </a:moveTo>
                <a:cubicBezTo>
                  <a:pt x="274320" y="292608"/>
                  <a:pt x="292608" y="274320"/>
                  <a:pt x="310896" y="256032"/>
                </a:cubicBezTo>
                <a:lnTo>
                  <a:pt x="320040" y="265176"/>
                </a:lnTo>
                <a:cubicBezTo>
                  <a:pt x="301752" y="283464"/>
                  <a:pt x="283464" y="301752"/>
                  <a:pt x="265176" y="320040"/>
                </a:cubicBezTo>
                <a:lnTo>
                  <a:pt x="256032" y="310896"/>
                </a:lnTo>
                <a:moveTo>
                  <a:pt x="1719072" y="365760"/>
                </a:moveTo>
                <a:cubicBezTo>
                  <a:pt x="1737360" y="384048"/>
                  <a:pt x="1755648" y="411480"/>
                  <a:pt x="1764792" y="429768"/>
                </a:cubicBezTo>
                <a:lnTo>
                  <a:pt x="1755648" y="438912"/>
                </a:lnTo>
                <a:cubicBezTo>
                  <a:pt x="1746504" y="411480"/>
                  <a:pt x="1728216" y="393192"/>
                  <a:pt x="1709928" y="374904"/>
                </a:cubicBezTo>
                <a:lnTo>
                  <a:pt x="1719072" y="365760"/>
                </a:lnTo>
                <a:moveTo>
                  <a:pt x="164592" y="429768"/>
                </a:moveTo>
                <a:cubicBezTo>
                  <a:pt x="173736" y="411480"/>
                  <a:pt x="192024" y="384048"/>
                  <a:pt x="210312" y="365760"/>
                </a:cubicBezTo>
                <a:lnTo>
                  <a:pt x="219456" y="374904"/>
                </a:lnTo>
                <a:cubicBezTo>
                  <a:pt x="201168" y="393192"/>
                  <a:pt x="182880" y="411480"/>
                  <a:pt x="173736" y="438912"/>
                </a:cubicBezTo>
                <a:lnTo>
                  <a:pt x="164592" y="429768"/>
                </a:lnTo>
                <a:moveTo>
                  <a:pt x="1810512" y="493776"/>
                </a:moveTo>
                <a:cubicBezTo>
                  <a:pt x="1819656" y="512064"/>
                  <a:pt x="1828800" y="539496"/>
                  <a:pt x="1837944" y="557784"/>
                </a:cubicBezTo>
                <a:lnTo>
                  <a:pt x="1828800" y="566928"/>
                </a:lnTo>
                <a:cubicBezTo>
                  <a:pt x="1819656" y="539496"/>
                  <a:pt x="1810512" y="521208"/>
                  <a:pt x="1792224" y="502920"/>
                </a:cubicBezTo>
                <a:lnTo>
                  <a:pt x="1810512" y="493776"/>
                </a:lnTo>
                <a:moveTo>
                  <a:pt x="91440" y="557784"/>
                </a:moveTo>
                <a:cubicBezTo>
                  <a:pt x="100584" y="539496"/>
                  <a:pt x="109728" y="512064"/>
                  <a:pt x="118872" y="493776"/>
                </a:cubicBezTo>
                <a:lnTo>
                  <a:pt x="137160" y="502920"/>
                </a:lnTo>
                <a:cubicBezTo>
                  <a:pt x="118872" y="521208"/>
                  <a:pt x="109728" y="539496"/>
                  <a:pt x="100584" y="566928"/>
                </a:cubicBezTo>
                <a:lnTo>
                  <a:pt x="91440" y="557784"/>
                </a:lnTo>
                <a:moveTo>
                  <a:pt x="1874520" y="630936"/>
                </a:moveTo>
                <a:cubicBezTo>
                  <a:pt x="1883664" y="658368"/>
                  <a:pt x="1883664" y="676656"/>
                  <a:pt x="1892808" y="704088"/>
                </a:cubicBezTo>
                <a:lnTo>
                  <a:pt x="1883664" y="704088"/>
                </a:lnTo>
                <a:cubicBezTo>
                  <a:pt x="1874520" y="685800"/>
                  <a:pt x="1865376" y="658368"/>
                  <a:pt x="1856232" y="630936"/>
                </a:cubicBezTo>
                <a:lnTo>
                  <a:pt x="1874520" y="630936"/>
                </a:lnTo>
                <a:moveTo>
                  <a:pt x="36576" y="704088"/>
                </a:moveTo>
                <a:cubicBezTo>
                  <a:pt x="45720" y="676656"/>
                  <a:pt x="54864" y="658368"/>
                  <a:pt x="64008" y="630936"/>
                </a:cubicBezTo>
                <a:lnTo>
                  <a:pt x="73152" y="630936"/>
                </a:lnTo>
                <a:cubicBezTo>
                  <a:pt x="64008" y="658368"/>
                  <a:pt x="54864" y="685800"/>
                  <a:pt x="45720" y="704088"/>
                </a:cubicBezTo>
                <a:lnTo>
                  <a:pt x="36576" y="704088"/>
                </a:lnTo>
                <a:moveTo>
                  <a:pt x="1911096" y="777240"/>
                </a:moveTo>
                <a:cubicBezTo>
                  <a:pt x="1920240" y="804672"/>
                  <a:pt x="1920240" y="822960"/>
                  <a:pt x="1920240" y="850392"/>
                </a:cubicBezTo>
                <a:lnTo>
                  <a:pt x="1911096" y="850392"/>
                </a:lnTo>
                <a:cubicBezTo>
                  <a:pt x="1911096" y="832104"/>
                  <a:pt x="1901952" y="804672"/>
                  <a:pt x="1901952" y="777240"/>
                </a:cubicBezTo>
                <a:lnTo>
                  <a:pt x="1911096" y="777240"/>
                </a:lnTo>
                <a:moveTo>
                  <a:pt x="9144" y="850392"/>
                </a:moveTo>
                <a:cubicBezTo>
                  <a:pt x="9144" y="822960"/>
                  <a:pt x="9144" y="804672"/>
                  <a:pt x="18288" y="777240"/>
                </a:cubicBezTo>
                <a:lnTo>
                  <a:pt x="27432" y="777240"/>
                </a:lnTo>
                <a:cubicBezTo>
                  <a:pt x="27432" y="804672"/>
                  <a:pt x="18288" y="832104"/>
                  <a:pt x="18288" y="850392"/>
                </a:cubicBezTo>
                <a:lnTo>
                  <a:pt x="9144" y="850392"/>
                </a:lnTo>
                <a:moveTo>
                  <a:pt x="1929384" y="923544"/>
                </a:moveTo>
                <a:cubicBezTo>
                  <a:pt x="1929384" y="941832"/>
                  <a:pt x="1929384" y="950976"/>
                  <a:pt x="1929384" y="960120"/>
                </a:cubicBezTo>
                <a:cubicBezTo>
                  <a:pt x="1929384" y="978408"/>
                  <a:pt x="1929384" y="987552"/>
                  <a:pt x="1929384" y="1005840"/>
                </a:cubicBezTo>
                <a:lnTo>
                  <a:pt x="1920240" y="1005840"/>
                </a:lnTo>
                <a:cubicBezTo>
                  <a:pt x="1920240" y="987552"/>
                  <a:pt x="1920240" y="978408"/>
                  <a:pt x="1920240" y="960120"/>
                </a:cubicBezTo>
                <a:cubicBezTo>
                  <a:pt x="1920240" y="950976"/>
                  <a:pt x="1920240" y="941832"/>
                  <a:pt x="1920240" y="923544"/>
                </a:cubicBezTo>
                <a:lnTo>
                  <a:pt x="1929384" y="923544"/>
                </a:lnTo>
                <a:moveTo>
                  <a:pt x="0" y="960120"/>
                </a:moveTo>
                <a:cubicBezTo>
                  <a:pt x="0" y="950976"/>
                  <a:pt x="0" y="941832"/>
                  <a:pt x="0" y="923544"/>
                </a:cubicBezTo>
                <a:lnTo>
                  <a:pt x="9144" y="923544"/>
                </a:lnTo>
                <a:cubicBezTo>
                  <a:pt x="9144" y="941832"/>
                  <a:pt x="9144" y="950976"/>
                  <a:pt x="9144" y="960120"/>
                </a:cubicBezTo>
                <a:cubicBezTo>
                  <a:pt x="9144" y="978408"/>
                  <a:pt x="9144" y="987552"/>
                  <a:pt x="9144" y="1005840"/>
                </a:cubicBezTo>
                <a:lnTo>
                  <a:pt x="0" y="1005840"/>
                </a:lnTo>
                <a:cubicBezTo>
                  <a:pt x="0" y="987552"/>
                  <a:pt x="0" y="978408"/>
                  <a:pt x="0" y="960120"/>
                </a:cubicBezTo>
                <a:moveTo>
                  <a:pt x="1920240" y="1078992"/>
                </a:moveTo>
                <a:cubicBezTo>
                  <a:pt x="1920240" y="1106424"/>
                  <a:pt x="1920240" y="1124712"/>
                  <a:pt x="1911096" y="1152144"/>
                </a:cubicBezTo>
                <a:lnTo>
                  <a:pt x="1901952" y="1152144"/>
                </a:lnTo>
                <a:cubicBezTo>
                  <a:pt x="1901952" y="1124712"/>
                  <a:pt x="1911096" y="1097280"/>
                  <a:pt x="1911096" y="1078992"/>
                </a:cubicBezTo>
                <a:lnTo>
                  <a:pt x="1920240" y="1078992"/>
                </a:lnTo>
                <a:moveTo>
                  <a:pt x="18288" y="1152144"/>
                </a:moveTo>
                <a:cubicBezTo>
                  <a:pt x="9144" y="1124712"/>
                  <a:pt x="9144" y="1106424"/>
                  <a:pt x="9144" y="1078992"/>
                </a:cubicBezTo>
                <a:lnTo>
                  <a:pt x="18288" y="1078992"/>
                </a:lnTo>
                <a:cubicBezTo>
                  <a:pt x="18288" y="1097280"/>
                  <a:pt x="27432" y="1124712"/>
                  <a:pt x="27432" y="1152144"/>
                </a:cubicBezTo>
                <a:lnTo>
                  <a:pt x="18288" y="1152144"/>
                </a:lnTo>
                <a:moveTo>
                  <a:pt x="1892808" y="1225296"/>
                </a:moveTo>
                <a:cubicBezTo>
                  <a:pt x="1883664" y="1252728"/>
                  <a:pt x="1883664" y="1271016"/>
                  <a:pt x="1874520" y="1298448"/>
                </a:cubicBezTo>
                <a:lnTo>
                  <a:pt x="1856232" y="1298448"/>
                </a:lnTo>
                <a:cubicBezTo>
                  <a:pt x="1865376" y="1271016"/>
                  <a:pt x="1874520" y="1243584"/>
                  <a:pt x="1883664" y="1225296"/>
                </a:cubicBezTo>
                <a:lnTo>
                  <a:pt x="1892808" y="1225296"/>
                </a:lnTo>
                <a:moveTo>
                  <a:pt x="64008" y="1298448"/>
                </a:moveTo>
                <a:cubicBezTo>
                  <a:pt x="54864" y="1271016"/>
                  <a:pt x="45720" y="1252728"/>
                  <a:pt x="36576" y="1225296"/>
                </a:cubicBezTo>
                <a:lnTo>
                  <a:pt x="45720" y="1225296"/>
                </a:lnTo>
                <a:cubicBezTo>
                  <a:pt x="54864" y="1243584"/>
                  <a:pt x="64008" y="1271016"/>
                  <a:pt x="73152" y="1298448"/>
                </a:cubicBezTo>
                <a:lnTo>
                  <a:pt x="64008" y="1298448"/>
                </a:lnTo>
                <a:moveTo>
                  <a:pt x="1837944" y="1371600"/>
                </a:moveTo>
                <a:cubicBezTo>
                  <a:pt x="1828800" y="1389888"/>
                  <a:pt x="1819656" y="1417320"/>
                  <a:pt x="1810512" y="1435608"/>
                </a:cubicBezTo>
                <a:lnTo>
                  <a:pt x="1792224" y="1426464"/>
                </a:lnTo>
                <a:cubicBezTo>
                  <a:pt x="1810512" y="1408176"/>
                  <a:pt x="1819656" y="1389888"/>
                  <a:pt x="1828800" y="1362456"/>
                </a:cubicBezTo>
                <a:lnTo>
                  <a:pt x="1837944" y="1371600"/>
                </a:lnTo>
                <a:moveTo>
                  <a:pt x="118872" y="1435608"/>
                </a:moveTo>
                <a:cubicBezTo>
                  <a:pt x="109728" y="1417320"/>
                  <a:pt x="100584" y="1389888"/>
                  <a:pt x="91440" y="1371600"/>
                </a:cubicBezTo>
                <a:lnTo>
                  <a:pt x="100584" y="1362456"/>
                </a:lnTo>
                <a:cubicBezTo>
                  <a:pt x="109728" y="1389888"/>
                  <a:pt x="118872" y="1408176"/>
                  <a:pt x="137160" y="1426464"/>
                </a:cubicBezTo>
                <a:lnTo>
                  <a:pt x="118872" y="1435608"/>
                </a:lnTo>
                <a:moveTo>
                  <a:pt x="1764792" y="1499616"/>
                </a:moveTo>
                <a:cubicBezTo>
                  <a:pt x="1755648" y="1517904"/>
                  <a:pt x="1737360" y="1545336"/>
                  <a:pt x="1719072" y="1563624"/>
                </a:cubicBezTo>
                <a:lnTo>
                  <a:pt x="1709928" y="1554480"/>
                </a:lnTo>
                <a:cubicBezTo>
                  <a:pt x="1728216" y="1536192"/>
                  <a:pt x="1746504" y="1517904"/>
                  <a:pt x="1755648" y="1490472"/>
                </a:cubicBezTo>
                <a:lnTo>
                  <a:pt x="1764792" y="1499616"/>
                </a:lnTo>
                <a:moveTo>
                  <a:pt x="210312" y="1563624"/>
                </a:moveTo>
                <a:cubicBezTo>
                  <a:pt x="192024" y="1545336"/>
                  <a:pt x="173736" y="1517904"/>
                  <a:pt x="164592" y="1499616"/>
                </a:cubicBezTo>
                <a:lnTo>
                  <a:pt x="173736" y="1490472"/>
                </a:lnTo>
                <a:cubicBezTo>
                  <a:pt x="182880" y="1517904"/>
                  <a:pt x="201168" y="1536192"/>
                  <a:pt x="219456" y="1554480"/>
                </a:cubicBezTo>
                <a:lnTo>
                  <a:pt x="210312" y="1563624"/>
                </a:lnTo>
                <a:moveTo>
                  <a:pt x="1673352" y="1618488"/>
                </a:moveTo>
                <a:cubicBezTo>
                  <a:pt x="1655064" y="1636776"/>
                  <a:pt x="1636776" y="1655064"/>
                  <a:pt x="1618488" y="1673352"/>
                </a:cubicBezTo>
                <a:lnTo>
                  <a:pt x="1609344" y="1664208"/>
                </a:lnTo>
                <a:cubicBezTo>
                  <a:pt x="1627632" y="1645920"/>
                  <a:pt x="1645920" y="1627632"/>
                  <a:pt x="1664208" y="1609344"/>
                </a:cubicBezTo>
                <a:lnTo>
                  <a:pt x="1673352" y="1618488"/>
                </a:lnTo>
                <a:moveTo>
                  <a:pt x="310896" y="1673352"/>
                </a:moveTo>
                <a:cubicBezTo>
                  <a:pt x="292608" y="1655064"/>
                  <a:pt x="274320" y="1636776"/>
                  <a:pt x="256032" y="1618488"/>
                </a:cubicBezTo>
                <a:lnTo>
                  <a:pt x="265176" y="1609344"/>
                </a:lnTo>
                <a:cubicBezTo>
                  <a:pt x="283464" y="1627632"/>
                  <a:pt x="301752" y="1645920"/>
                  <a:pt x="320040" y="1664208"/>
                </a:cubicBezTo>
                <a:lnTo>
                  <a:pt x="310896" y="1673352"/>
                </a:lnTo>
                <a:moveTo>
                  <a:pt x="1563624" y="1719072"/>
                </a:moveTo>
                <a:cubicBezTo>
                  <a:pt x="1545336" y="1737360"/>
                  <a:pt x="1517904" y="1755648"/>
                  <a:pt x="1499616" y="1764792"/>
                </a:cubicBezTo>
                <a:lnTo>
                  <a:pt x="1490472" y="1755648"/>
                </a:lnTo>
                <a:cubicBezTo>
                  <a:pt x="1517904" y="1746504"/>
                  <a:pt x="1536192" y="1728216"/>
                  <a:pt x="1554480" y="1709928"/>
                </a:cubicBezTo>
                <a:lnTo>
                  <a:pt x="1563624" y="1719072"/>
                </a:lnTo>
                <a:moveTo>
                  <a:pt x="429768" y="1764792"/>
                </a:moveTo>
                <a:cubicBezTo>
                  <a:pt x="411480" y="1755648"/>
                  <a:pt x="384048" y="1737360"/>
                  <a:pt x="365760" y="1719072"/>
                </a:cubicBezTo>
                <a:lnTo>
                  <a:pt x="374904" y="1709928"/>
                </a:lnTo>
                <a:cubicBezTo>
                  <a:pt x="393192" y="1728216"/>
                  <a:pt x="411480" y="1746504"/>
                  <a:pt x="438912" y="1755648"/>
                </a:cubicBezTo>
                <a:lnTo>
                  <a:pt x="429768" y="1764792"/>
                </a:lnTo>
                <a:moveTo>
                  <a:pt x="557784" y="1837944"/>
                </a:moveTo>
                <a:cubicBezTo>
                  <a:pt x="539496" y="1828800"/>
                  <a:pt x="512064" y="1819656"/>
                  <a:pt x="493776" y="1810512"/>
                </a:cubicBezTo>
                <a:lnTo>
                  <a:pt x="502920" y="1792224"/>
                </a:lnTo>
                <a:cubicBezTo>
                  <a:pt x="521208" y="1810512"/>
                  <a:pt x="539496" y="1819656"/>
                  <a:pt x="566928" y="1828800"/>
                </a:cubicBezTo>
                <a:lnTo>
                  <a:pt x="557784" y="1837944"/>
                </a:lnTo>
                <a:moveTo>
                  <a:pt x="1435608" y="1810512"/>
                </a:moveTo>
                <a:cubicBezTo>
                  <a:pt x="1417320" y="1819656"/>
                  <a:pt x="1389888" y="1828800"/>
                  <a:pt x="1371600" y="1837944"/>
                </a:cubicBezTo>
                <a:lnTo>
                  <a:pt x="1362456" y="1828800"/>
                </a:lnTo>
                <a:cubicBezTo>
                  <a:pt x="1389888" y="1819656"/>
                  <a:pt x="1408176" y="1810512"/>
                  <a:pt x="1426464" y="1792224"/>
                </a:cubicBezTo>
                <a:lnTo>
                  <a:pt x="1435608" y="1810512"/>
                </a:lnTo>
                <a:moveTo>
                  <a:pt x="704088" y="1892808"/>
                </a:moveTo>
                <a:cubicBezTo>
                  <a:pt x="676656" y="1883664"/>
                  <a:pt x="658368" y="1874520"/>
                  <a:pt x="630936" y="1865376"/>
                </a:cubicBezTo>
                <a:lnTo>
                  <a:pt x="630936" y="1856232"/>
                </a:lnTo>
                <a:cubicBezTo>
                  <a:pt x="658368" y="1865376"/>
                  <a:pt x="685800" y="1874520"/>
                  <a:pt x="704088" y="1883664"/>
                </a:cubicBezTo>
                <a:lnTo>
                  <a:pt x="704088" y="1892808"/>
                </a:lnTo>
                <a:moveTo>
                  <a:pt x="1298448" y="1865376"/>
                </a:moveTo>
                <a:cubicBezTo>
                  <a:pt x="1271016" y="1874520"/>
                  <a:pt x="1252728" y="1883664"/>
                  <a:pt x="1225296" y="1892808"/>
                </a:cubicBezTo>
                <a:lnTo>
                  <a:pt x="1225296" y="1883664"/>
                </a:lnTo>
                <a:cubicBezTo>
                  <a:pt x="1243584" y="1874520"/>
                  <a:pt x="1271016" y="1865376"/>
                  <a:pt x="1298448" y="1856232"/>
                </a:cubicBezTo>
                <a:lnTo>
                  <a:pt x="1298448" y="1865376"/>
                </a:lnTo>
                <a:moveTo>
                  <a:pt x="850392" y="1920240"/>
                </a:moveTo>
                <a:cubicBezTo>
                  <a:pt x="822960" y="1920240"/>
                  <a:pt x="804672" y="1911096"/>
                  <a:pt x="777240" y="1911096"/>
                </a:cubicBezTo>
                <a:lnTo>
                  <a:pt x="777240" y="1901952"/>
                </a:lnTo>
                <a:cubicBezTo>
                  <a:pt x="804672" y="1901952"/>
                  <a:pt x="832104" y="1911096"/>
                  <a:pt x="850392" y="1911096"/>
                </a:cubicBezTo>
                <a:lnTo>
                  <a:pt x="850392" y="1920240"/>
                </a:lnTo>
                <a:moveTo>
                  <a:pt x="1152144" y="1911096"/>
                </a:moveTo>
                <a:cubicBezTo>
                  <a:pt x="1124712" y="1911096"/>
                  <a:pt x="1106424" y="1920240"/>
                  <a:pt x="1078992" y="1920240"/>
                </a:cubicBezTo>
                <a:lnTo>
                  <a:pt x="1078992" y="1911096"/>
                </a:lnTo>
                <a:cubicBezTo>
                  <a:pt x="1106424" y="1911096"/>
                  <a:pt x="1124712" y="1901952"/>
                  <a:pt x="1152144" y="1901952"/>
                </a:cubicBezTo>
                <a:lnTo>
                  <a:pt x="1152144" y="1911096"/>
                </a:lnTo>
                <a:moveTo>
                  <a:pt x="969264" y="1929384"/>
                </a:moveTo>
                <a:cubicBezTo>
                  <a:pt x="950976" y="1929384"/>
                  <a:pt x="941832" y="1929384"/>
                  <a:pt x="923544" y="1929384"/>
                </a:cubicBezTo>
                <a:lnTo>
                  <a:pt x="923544" y="1911096"/>
                </a:lnTo>
                <a:cubicBezTo>
                  <a:pt x="941832" y="1920240"/>
                  <a:pt x="950976" y="1920240"/>
                  <a:pt x="969264" y="1920240"/>
                </a:cubicBezTo>
                <a:cubicBezTo>
                  <a:pt x="978408" y="1920240"/>
                  <a:pt x="987552" y="1920240"/>
                  <a:pt x="1005840" y="1911096"/>
                </a:cubicBezTo>
                <a:lnTo>
                  <a:pt x="1005840" y="1929384"/>
                </a:lnTo>
                <a:cubicBezTo>
                  <a:pt x="987552" y="1929384"/>
                  <a:pt x="978408" y="1929384"/>
                  <a:pt x="969264" y="1929384"/>
                </a:cubicBezTo>
              </a:path>
            </a:pathLst>
          </a:custGeom>
          <a:gradFill>
            <a:gsLst>
              <a:gs pos="0">
                <a:schemeClr val="accent2">
                  <a:alpha val="100000"/>
                </a:schemeClr>
              </a:gs>
              <a:gs pos="100000">
                <a:schemeClr val="accent1">
                  <a:alpha val="100000"/>
                </a:schemeClr>
              </a:gs>
            </a:gsLst>
            <a:lin ang="0" scaled="0"/>
          </a:gradFill>
          <a:ln w="25400">
            <a:noFill/>
          </a:ln>
          <a:effectLst/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254000" dist="127000" dir="5400000" algn="ctr" rotWithShape="0">
                    <a:srgbClr val="000000">
                      <a:alpha val="4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lIns="0" tIns="0" rIns="0" bIns="0" anchor="ctr" anchorCtr="0">
            <a:noAutofit/>
          </a:bodyPr>
          <a:p>
            <a:pPr algn="ctr"/>
            <a:r>
              <a:rPr lang="zh-CN" altLang="zh-CN" sz="2800" b="1" dirty="0">
                <a:solidFill>
                  <a:schemeClr val="lt1"/>
                </a:solidFill>
                <a:latin typeface="汉仪劲楷简" panose="00020600040101010101" charset="-122"/>
                <a:ea typeface="汉仪劲楷简" panose="00020600040101010101" charset="-122"/>
                <a:cs typeface="+mn-ea"/>
              </a:rPr>
              <a:t>问题背景：</a:t>
            </a:r>
            <a:endParaRPr lang="zh-CN" altLang="zh-CN" sz="2800" b="1" dirty="0">
              <a:solidFill>
                <a:schemeClr val="lt1"/>
              </a:solidFill>
              <a:latin typeface="汉仪劲楷简" panose="00020600040101010101" charset="-122"/>
              <a:ea typeface="汉仪劲楷简" panose="00020600040101010101" charset="-122"/>
              <a:cs typeface="+mn-ea"/>
            </a:endParaRPr>
          </a:p>
        </p:txBody>
      </p:sp>
      <p:sp>
        <p:nvSpPr>
          <p:cNvPr id="11" name="对象4"/>
          <p:cNvSpPr/>
          <p:nvPr>
            <p:custDataLst>
              <p:tags r:id="rId10"/>
            </p:custDataLst>
          </p:nvPr>
        </p:nvSpPr>
        <p:spPr>
          <a:xfrm>
            <a:off x="627496" y="1833016"/>
            <a:ext cx="2281655" cy="2281655"/>
          </a:xfrm>
          <a:custGeom>
            <a:avLst/>
            <a:gdLst/>
            <a:ahLst/>
            <a:cxnLst/>
            <a:rect l="l" t="t" r="r" b="b"/>
            <a:pathLst>
              <a:path w="3200400" h="3200400">
                <a:moveTo>
                  <a:pt x="1600200" y="3200400"/>
                </a:moveTo>
                <a:cubicBezTo>
                  <a:pt x="2487168" y="3200400"/>
                  <a:pt x="3200400" y="2478024"/>
                  <a:pt x="3200400" y="1600200"/>
                </a:cubicBezTo>
                <a:cubicBezTo>
                  <a:pt x="3200400" y="713232"/>
                  <a:pt x="2487168" y="0"/>
                  <a:pt x="1600200" y="0"/>
                </a:cubicBezTo>
                <a:cubicBezTo>
                  <a:pt x="713232" y="0"/>
                  <a:pt x="0" y="713232"/>
                  <a:pt x="0" y="1600200"/>
                </a:cubicBezTo>
                <a:cubicBezTo>
                  <a:pt x="0" y="2478024"/>
                  <a:pt x="713232" y="3200400"/>
                  <a:pt x="1600200" y="3200400"/>
                </a:cubicBezTo>
                <a:moveTo>
                  <a:pt x="1600200" y="2770632"/>
                </a:moveTo>
                <a:cubicBezTo>
                  <a:pt x="2249424" y="2770632"/>
                  <a:pt x="2770632" y="2249424"/>
                  <a:pt x="2770632" y="1600200"/>
                </a:cubicBezTo>
                <a:cubicBezTo>
                  <a:pt x="2770632" y="950976"/>
                  <a:pt x="2249424" y="429768"/>
                  <a:pt x="1600200" y="429768"/>
                </a:cubicBezTo>
                <a:cubicBezTo>
                  <a:pt x="950976" y="429768"/>
                  <a:pt x="429768" y="950976"/>
                  <a:pt x="429768" y="1600200"/>
                </a:cubicBezTo>
                <a:cubicBezTo>
                  <a:pt x="429768" y="2249424"/>
                  <a:pt x="950976" y="2770632"/>
                  <a:pt x="1600200" y="2770632"/>
                </a:cubicBezTo>
              </a:path>
            </a:pathLst>
          </a:custGeom>
          <a:gradFill>
            <a:gsLst>
              <a:gs pos="0">
                <a:schemeClr val="accent2">
                  <a:alpha val="20000"/>
                </a:schemeClr>
              </a:gs>
              <a:gs pos="100000">
                <a:schemeClr val="accent1">
                  <a:alpha val="20000"/>
                </a:schemeClr>
              </a:gs>
            </a:gsLst>
            <a:lin ang="0" scaled="0"/>
          </a:gradFill>
          <a:ln w="25400">
            <a:noFill/>
          </a:ln>
          <a:effectLst/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254000" dist="127000" dir="5400000" algn="ctr" rotWithShape="0">
                    <a:srgbClr val="000000">
                      <a:alpha val="4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/>
          <a:p>
            <a:endParaRPr lang="zh-CN" altLang="en-US">
              <a:solidFill>
                <a:schemeClr val="lt1"/>
              </a:solidFill>
              <a:latin typeface="汉仪楷体S" panose="00020600040101010101" charset="-122"/>
              <a:ea typeface="汉仪楷体S" panose="00020600040101010101" charset="-122"/>
            </a:endParaRPr>
          </a:p>
        </p:txBody>
      </p:sp>
      <p:sp>
        <p:nvSpPr>
          <p:cNvPr id="12" name="对象5"/>
          <p:cNvSpPr/>
          <p:nvPr>
            <p:custDataLst>
              <p:tags r:id="rId11"/>
            </p:custDataLst>
          </p:nvPr>
        </p:nvSpPr>
        <p:spPr>
          <a:xfrm>
            <a:off x="725281" y="1937592"/>
            <a:ext cx="2079565" cy="2079565"/>
          </a:xfrm>
          <a:custGeom>
            <a:avLst/>
            <a:gdLst/>
            <a:ahLst/>
            <a:cxnLst/>
            <a:rect l="l" t="t" r="r" b="b"/>
            <a:pathLst>
              <a:path w="2916936" h="2916936">
                <a:moveTo>
                  <a:pt x="1453896" y="2916936"/>
                </a:moveTo>
                <a:cubicBezTo>
                  <a:pt x="2258568" y="2916936"/>
                  <a:pt x="2916936" y="2258568"/>
                  <a:pt x="2916936" y="1453896"/>
                </a:cubicBezTo>
                <a:cubicBezTo>
                  <a:pt x="2916936" y="649224"/>
                  <a:pt x="2258568" y="0"/>
                  <a:pt x="1453896" y="0"/>
                </a:cubicBezTo>
                <a:cubicBezTo>
                  <a:pt x="649224" y="0"/>
                  <a:pt x="0" y="649224"/>
                  <a:pt x="0" y="1453896"/>
                </a:cubicBezTo>
                <a:cubicBezTo>
                  <a:pt x="0" y="2258568"/>
                  <a:pt x="649224" y="2916936"/>
                  <a:pt x="1453896" y="2916936"/>
                </a:cubicBezTo>
                <a:moveTo>
                  <a:pt x="1453896" y="2523744"/>
                </a:moveTo>
                <a:cubicBezTo>
                  <a:pt x="2048256" y="2523744"/>
                  <a:pt x="2523744" y="2048256"/>
                  <a:pt x="2523744" y="1453896"/>
                </a:cubicBezTo>
                <a:cubicBezTo>
                  <a:pt x="2523744" y="868680"/>
                  <a:pt x="2048256" y="393192"/>
                  <a:pt x="1453896" y="393192"/>
                </a:cubicBezTo>
                <a:cubicBezTo>
                  <a:pt x="868680" y="393192"/>
                  <a:pt x="393192" y="868680"/>
                  <a:pt x="393192" y="1453896"/>
                </a:cubicBezTo>
                <a:cubicBezTo>
                  <a:pt x="393192" y="2048256"/>
                  <a:pt x="868680" y="2523744"/>
                  <a:pt x="1453896" y="2523744"/>
                </a:cubicBezTo>
              </a:path>
            </a:pathLst>
          </a:custGeom>
          <a:gradFill>
            <a:gsLst>
              <a:gs pos="0">
                <a:schemeClr val="accent2">
                  <a:alpha val="100000"/>
                </a:schemeClr>
              </a:gs>
              <a:gs pos="100000">
                <a:schemeClr val="accent1">
                  <a:alpha val="100000"/>
                </a:schemeClr>
              </a:gs>
            </a:gsLst>
            <a:lin ang="0" scaled="0"/>
          </a:gradFill>
          <a:ln w="25400">
            <a:noFill/>
          </a:ln>
          <a:effectLst/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254000" dist="127000" dir="5400000" algn="ctr" rotWithShape="0">
                    <a:srgbClr val="000000">
                      <a:alpha val="4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/>
          <a:p>
            <a:endParaRPr lang="zh-CN" altLang="en-US">
              <a:solidFill>
                <a:schemeClr val="lt1"/>
              </a:solidFill>
              <a:latin typeface="汉仪楷体S" panose="00020600040101010101" charset="-122"/>
              <a:ea typeface="汉仪楷体S" panose="00020600040101010101" charset="-122"/>
            </a:endParaRPr>
          </a:p>
        </p:txBody>
      </p:sp>
      <p:sp>
        <p:nvSpPr>
          <p:cNvPr id="2" name="椭圆 1"/>
          <p:cNvSpPr/>
          <p:nvPr>
            <p:custDataLst>
              <p:tags r:id="rId12"/>
            </p:custDataLst>
          </p:nvPr>
        </p:nvSpPr>
        <p:spPr>
          <a:xfrm>
            <a:off x="2908697" y="1864706"/>
            <a:ext cx="452257" cy="452257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0" scaled="0"/>
          </a:gradFill>
          <a:effectLst>
            <a:outerShdw blurRad="254000" dist="50800" dir="5400000" sx="102000" sy="102000" algn="ctr" rotWithShape="0">
              <a:schemeClr val="accent1">
                <a:alpha val="40000"/>
              </a:schemeClr>
            </a:outerShdw>
          </a:effectLst>
        </p:spPr>
        <p:txBody>
          <a:bodyPr wrap="none" lIns="0" tIns="0" rIns="0" bIns="0" rtlCol="0" anchor="ctr">
            <a:normAutofit fontScale="80000"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>
                <a:solidFill>
                  <a:srgbClr val="FFFFFF"/>
                </a:solidFill>
                <a:latin typeface="汉仪楷体S" panose="00020600040101010101" charset="-122"/>
                <a:ea typeface="汉仪楷体S" panose="00020600040101010101" charset="-122"/>
                <a:cs typeface="+mn-ea"/>
                <a:sym typeface="+mn-ea"/>
              </a:rPr>
              <a:t>01</a:t>
            </a:r>
            <a:endParaRPr lang="en-US" altLang="zh-CN" sz="2400" b="1">
              <a:solidFill>
                <a:srgbClr val="FFFFFF"/>
              </a:solidFill>
              <a:latin typeface="汉仪楷体S" panose="00020600040101010101" charset="-122"/>
              <a:ea typeface="汉仪楷体S" panose="00020600040101010101" charset="-122"/>
              <a:cs typeface="+mn-ea"/>
              <a:sym typeface="+mn-ea"/>
            </a:endParaRPr>
          </a:p>
        </p:txBody>
      </p:sp>
      <p:sp>
        <p:nvSpPr>
          <p:cNvPr id="9" name="椭圆 2"/>
          <p:cNvSpPr>
            <a:spLocks noChangeAspect="1"/>
          </p:cNvSpPr>
          <p:nvPr>
            <p:custDataLst>
              <p:tags r:id="rId13"/>
            </p:custDataLst>
          </p:nvPr>
        </p:nvSpPr>
        <p:spPr>
          <a:xfrm>
            <a:off x="2909150" y="3646117"/>
            <a:ext cx="451711" cy="451711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0" scaled="0"/>
          </a:gradFill>
          <a:effectLst>
            <a:outerShdw blurRad="254000" dist="50800" dir="5400000" sx="102000" sy="102000" algn="ctr" rotWithShape="0">
              <a:schemeClr val="accent1">
                <a:alpha val="40000"/>
              </a:schemeClr>
            </a:outerShdw>
          </a:effectLst>
        </p:spPr>
        <p:txBody>
          <a:bodyPr wrap="none" lIns="0" tIns="0" rIns="0" bIns="0" rtlCol="0" anchor="ctr">
            <a:normAutofit lnSpcReduction="20000"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rgbClr val="FFFFFF"/>
                </a:solidFill>
                <a:latin typeface="汉仪楷体S" panose="00020600040101010101" charset="-122"/>
                <a:ea typeface="汉仪楷体S" panose="00020600040101010101" charset="-122"/>
                <a:cs typeface="+mn-ea"/>
                <a:sym typeface="+mn-ea"/>
              </a:rPr>
              <a:t>02</a:t>
            </a:r>
            <a:endParaRPr lang="en-US" altLang="zh-CN" sz="2000" b="1">
              <a:solidFill>
                <a:srgbClr val="FFFFFF"/>
              </a:solidFill>
              <a:latin typeface="汉仪楷体S" panose="00020600040101010101" charset="-122"/>
              <a:ea typeface="汉仪楷体S" panose="00020600040101010101" charset="-122"/>
              <a:cs typeface="+mn-ea"/>
              <a:sym typeface="+mn-ea"/>
            </a:endParaRPr>
          </a:p>
        </p:txBody>
      </p:sp>
      <p:sp>
        <p:nvSpPr>
          <p:cNvPr id="17" name="对象1"/>
          <p:cNvSpPr>
            <a:spLocks noGrp="1"/>
          </p:cNvSpPr>
          <p:nvPr>
            <p:custDataLst>
              <p:tags r:id="rId14"/>
            </p:custDataLst>
          </p:nvPr>
        </p:nvSpPr>
        <p:spPr>
          <a:xfrm>
            <a:off x="521970" y="270000"/>
            <a:ext cx="8100000" cy="540000"/>
          </a:xfrm>
          <a:prstGeom prst="rect">
            <a:avLst/>
          </a:prstGeom>
        </p:spPr>
        <p:txBody>
          <a:bodyPr vert="horz" wrap="square" lIns="0" tIns="0" rIns="0" bIns="0" rtlCol="0" anchor="b">
            <a:normAutofit/>
          </a:bodyPr>
          <a:lstStyle>
            <a:lvl1pPr algn="l" defTabSz="6858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>
                <a:solidFill>
                  <a:schemeClr val="accent1"/>
                </a:solidFill>
                <a:latin typeface="汉仪劲楷简" panose="00020600040101010101" charset="-122"/>
                <a:ea typeface="汉仪劲楷简" panose="00020600040101010101" charset="-122"/>
                <a:cs typeface="汉仪劲楷简" panose="00020600040101010101" charset="-122"/>
              </a:rPr>
              <a:t>案例二：电商平台商品销量精准预测 (1/2)</a:t>
            </a:r>
            <a:endParaRPr lang="zh-CN" altLang="en-US">
              <a:solidFill>
                <a:schemeClr val="accent1"/>
              </a:solidFill>
              <a:latin typeface="汉仪劲楷简" panose="00020600040101010101" charset="-122"/>
              <a:ea typeface="汉仪劲楷简" panose="00020600040101010101" charset="-122"/>
              <a:cs typeface="汉仪劲楷简" panose="00020600040101010101" charset="-122"/>
            </a:endParaRPr>
          </a:p>
        </p:txBody>
      </p:sp>
    </p:spTree>
    <p:custDataLst>
      <p:tags r:id="rId15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未标题-1_画板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-238"/>
            <a:ext cx="9144000" cy="5143500"/>
          </a:xfrm>
          <a:prstGeom prst="rect">
            <a:avLst/>
          </a:prstGeom>
        </p:spPr>
      </p:pic>
      <p:pic>
        <p:nvPicPr>
          <p:cNvPr id="4" name="图片 3" descr="未标题-2.1_画板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rcRect r="82114" b="70862"/>
          <a:stretch>
            <a:fillRect/>
          </a:stretch>
        </p:blipFill>
        <p:spPr>
          <a:xfrm>
            <a:off x="1905" y="0"/>
            <a:ext cx="1644789" cy="1506845"/>
          </a:xfrm>
          <a:prstGeom prst="rect">
            <a:avLst/>
          </a:prstGeom>
        </p:spPr>
      </p:pic>
      <p:pic>
        <p:nvPicPr>
          <p:cNvPr id="3" name="图片 2" descr="2.6_画板 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rcRect l="81818" t="63657" b="7206"/>
          <a:stretch>
            <a:fillRect/>
          </a:stretch>
        </p:blipFill>
        <p:spPr>
          <a:xfrm>
            <a:off x="7484745" y="3646925"/>
            <a:ext cx="1661159" cy="1496566"/>
          </a:xfrm>
          <a:prstGeom prst="rect">
            <a:avLst/>
          </a:prstGeom>
        </p:spPr>
      </p:pic>
      <p:sp>
        <p:nvSpPr>
          <p:cNvPr id="19" name="矩形: 圆角 20"/>
          <p:cNvSpPr/>
          <p:nvPr>
            <p:custDataLst>
              <p:tags r:id="rId7"/>
            </p:custDataLst>
          </p:nvPr>
        </p:nvSpPr>
        <p:spPr>
          <a:xfrm>
            <a:off x="3334226" y="1228011"/>
            <a:ext cx="2506028" cy="3392329"/>
          </a:xfrm>
          <a:prstGeom prst="roundRect">
            <a:avLst>
              <a:gd name="adj" fmla="val 8073"/>
            </a:avLst>
          </a:prstGeom>
          <a:gradFill>
            <a:gsLst>
              <a:gs pos="100000">
                <a:schemeClr val="accent1">
                  <a:alpha val="0"/>
                </a:schemeClr>
              </a:gs>
              <a:gs pos="100000">
                <a:schemeClr val="accent1">
                  <a:alpha val="100000"/>
                </a:schemeClr>
              </a:gs>
              <a:gs pos="0">
                <a:schemeClr val="accent1">
                  <a:lumMod val="20000"/>
                  <a:lumOff val="80000"/>
                  <a:alpha val="10000"/>
                </a:schemeClr>
              </a:gs>
            </a:gsLst>
            <a:lin ang="0" scaled="0"/>
          </a:gradFill>
          <a:ln>
            <a:gradFill>
              <a:gsLst>
                <a:gs pos="20000">
                  <a:srgbClr val="29E0DA">
                    <a:alpha val="0"/>
                  </a:srgbClr>
                </a:gs>
                <a:gs pos="100000">
                  <a:srgbClr val="7FECE9">
                    <a:lumMod val="60000"/>
                    <a:lumOff val="40000"/>
                  </a:srgbClr>
                </a:gs>
              </a:gsLst>
              <a:lin ang="16200000" scaled="0"/>
            </a:gradFill>
          </a:ln>
          <a:effectLst>
            <a:outerShdw blurRad="152400" dist="38100" dir="13500000" algn="br" rotWithShape="0">
              <a:schemeClr val="accent1">
                <a:alpha val="7000"/>
              </a:scheme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Overflow="overflow" horzOverflow="overflow" vert="horz" wrap="square" lIns="360045" tIns="360045" rIns="288290" bIns="360045" numCol="1" spcCol="0" rtlCol="0" fromWordArt="0" anchor="b" anchorCtr="1" forceAA="0" compatLnSpc="1">
            <a:noAutofit/>
          </a:bodyPr>
          <a:p>
            <a:pPr lv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endParaRPr lang="zh-CN" altLang="en-US" sz="1600" kern="0" dirty="0">
              <a:ln>
                <a:noFill/>
                <a:prstDash val="sysDot"/>
              </a:ln>
              <a:solidFill>
                <a:srgbClr val="292929"/>
              </a:solidFill>
              <a:latin typeface="汉仪楷体S" panose="00020600040101010101" charset="-122"/>
              <a:ea typeface="汉仪楷体S" panose="00020600040101010101" charset="-122"/>
              <a:sym typeface="+mn-ea"/>
            </a:endParaRPr>
          </a:p>
        </p:txBody>
      </p:sp>
      <p:sp>
        <p:nvSpPr>
          <p:cNvPr id="20" name="矩形: 圆角 20"/>
          <p:cNvSpPr/>
          <p:nvPr>
            <p:custDataLst>
              <p:tags r:id="rId8"/>
            </p:custDataLst>
          </p:nvPr>
        </p:nvSpPr>
        <p:spPr>
          <a:xfrm>
            <a:off x="6099810" y="1228011"/>
            <a:ext cx="2506028" cy="3392329"/>
          </a:xfrm>
          <a:prstGeom prst="roundRect">
            <a:avLst>
              <a:gd name="adj" fmla="val 8073"/>
            </a:avLst>
          </a:prstGeom>
          <a:gradFill>
            <a:gsLst>
              <a:gs pos="100000">
                <a:schemeClr val="accent1">
                  <a:alpha val="0"/>
                </a:schemeClr>
              </a:gs>
              <a:gs pos="100000">
                <a:schemeClr val="accent1">
                  <a:alpha val="100000"/>
                </a:schemeClr>
              </a:gs>
              <a:gs pos="0">
                <a:schemeClr val="accent1">
                  <a:lumMod val="20000"/>
                  <a:lumOff val="80000"/>
                  <a:alpha val="10000"/>
                </a:schemeClr>
              </a:gs>
            </a:gsLst>
            <a:lin ang="0" scaled="0"/>
          </a:gradFill>
          <a:ln>
            <a:gradFill>
              <a:gsLst>
                <a:gs pos="20000">
                  <a:srgbClr val="29E0DA">
                    <a:alpha val="0"/>
                  </a:srgbClr>
                </a:gs>
                <a:gs pos="100000">
                  <a:srgbClr val="7FECE9">
                    <a:lumMod val="60000"/>
                    <a:lumOff val="40000"/>
                  </a:srgbClr>
                </a:gs>
              </a:gsLst>
              <a:lin ang="16200000" scaled="0"/>
            </a:gradFill>
          </a:ln>
          <a:effectLst>
            <a:outerShdw blurRad="152400" dist="38100" dir="13500000" algn="br" rotWithShape="0">
              <a:schemeClr val="accent1">
                <a:alpha val="7000"/>
              </a:scheme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Overflow="overflow" horzOverflow="overflow" vert="horz" wrap="square" lIns="360045" tIns="360045" rIns="288290" bIns="360045" numCol="1" spcCol="0" rtlCol="0" fromWordArt="0" anchor="b" anchorCtr="1" forceAA="0" compatLnSpc="1">
            <a:noAutofit/>
          </a:bodyPr>
          <a:p>
            <a:pPr lv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endParaRPr lang="zh-CN" altLang="en-US" sz="1600" kern="0" dirty="0">
              <a:ln>
                <a:noFill/>
                <a:prstDash val="sysDot"/>
              </a:ln>
              <a:solidFill>
                <a:srgbClr val="292929"/>
              </a:solidFill>
              <a:latin typeface="汉仪楷体S" panose="00020600040101010101" charset="-122"/>
              <a:ea typeface="汉仪楷体S" panose="00020600040101010101" charset="-122"/>
              <a:sym typeface="+mn-ea"/>
            </a:endParaRPr>
          </a:p>
        </p:txBody>
      </p:sp>
      <p:sp>
        <p:nvSpPr>
          <p:cNvPr id="21" name="文本框 8"/>
          <p:cNvSpPr txBox="1"/>
          <p:nvPr>
            <p:custDataLst>
              <p:tags r:id="rId9"/>
            </p:custDataLst>
          </p:nvPr>
        </p:nvSpPr>
        <p:spPr>
          <a:xfrm>
            <a:off x="3518059" y="1334214"/>
            <a:ext cx="2138400" cy="59864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p>
            <a:pPr lvl="0" algn="l">
              <a:lnSpc>
                <a:spcPct val="120000"/>
              </a:lnSpc>
              <a:buClrTx/>
              <a:buSzTx/>
              <a:buFontTx/>
            </a:pPr>
            <a:r>
              <a:rPr lang="zh-CN" altLang="en-US" b="1">
                <a:solidFill>
                  <a:schemeClr val="lt1"/>
                </a:solidFill>
                <a:latin typeface="汉仪劲楷简" panose="00020600040101010101" charset="-122"/>
                <a:ea typeface="汉仪劲楷简" panose="00020600040101010101" charset="-122"/>
                <a:cs typeface="+mn-ea"/>
                <a:sym typeface="+mn-ea"/>
              </a:rPr>
              <a:t>辅助问题理解与数据探索方向建议：</a:t>
            </a:r>
            <a:endParaRPr lang="zh-CN" altLang="en-US" b="1">
              <a:solidFill>
                <a:schemeClr val="lt1"/>
              </a:solidFill>
              <a:latin typeface="汉仪劲楷简" panose="00020600040101010101" charset="-122"/>
              <a:ea typeface="汉仪劲楷简" panose="00020600040101010101" charset="-122"/>
              <a:cs typeface="+mn-ea"/>
              <a:sym typeface="+mn-ea"/>
            </a:endParaRPr>
          </a:p>
        </p:txBody>
      </p:sp>
      <p:cxnSp>
        <p:nvCxnSpPr>
          <p:cNvPr id="22" name="直接连接符 10"/>
          <p:cNvCxnSpPr/>
          <p:nvPr>
            <p:custDataLst>
              <p:tags r:id="rId10"/>
            </p:custDataLst>
          </p:nvPr>
        </p:nvCxnSpPr>
        <p:spPr>
          <a:xfrm>
            <a:off x="3542348" y="1954292"/>
            <a:ext cx="2089800" cy="0"/>
          </a:xfrm>
          <a:prstGeom prst="line">
            <a:avLst/>
          </a:prstGeom>
          <a:ln>
            <a:gradFill>
              <a:gsLst>
                <a:gs pos="0">
                  <a:srgbClr val="29E0DA">
                    <a:alpha val="10000"/>
                  </a:srgbClr>
                </a:gs>
                <a:gs pos="100000">
                  <a:srgbClr val="29E0DA">
                    <a:alpha val="80000"/>
                  </a:srgbClr>
                </a:gs>
              </a:gsLst>
              <a:lin ang="10800000" scaled="0"/>
            </a:gradFill>
            <a:headEnd type="oval"/>
            <a:tailEnd type="non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3" name="文本框 11"/>
          <p:cNvSpPr txBox="1"/>
          <p:nvPr>
            <p:custDataLst>
              <p:tags r:id="rId11"/>
            </p:custDataLst>
          </p:nvPr>
        </p:nvSpPr>
        <p:spPr>
          <a:xfrm>
            <a:off x="3518059" y="2071449"/>
            <a:ext cx="2138400" cy="233029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p>
            <a:pPr indent="0" fontAlgn="auto">
              <a:lnSpc>
                <a:spcPct val="150000"/>
              </a:lnSpc>
            </a:pPr>
            <a:r>
              <a:rPr lang="zh-CN" altLang="en-US" sz="1300" kern="0" dirty="0">
                <a:ln>
                  <a:noFill/>
                  <a:prstDash val="sysDot"/>
                </a:ln>
                <a:solidFill>
                  <a:schemeClr val="lt1"/>
                </a:solidFill>
                <a:latin typeface="汉仪楷体S" panose="00020600040101010101" charset="-122"/>
                <a:ea typeface="汉仪楷体S" panose="00020600040101010101" charset="-122"/>
                <a:cs typeface="汉仪楷体S" panose="00020600040101010101" charset="-122"/>
                <a:sym typeface="+mn-ea"/>
              </a:rPr>
              <a:t>用户提问：对历史销量和影响因素数据应进行哪些探索性分析 (EDA)？</a:t>
            </a:r>
            <a:endParaRPr lang="zh-CN" altLang="en-US" sz="1300" kern="0" dirty="0">
              <a:ln>
                <a:noFill/>
                <a:prstDash val="sysDot"/>
              </a:ln>
              <a:solidFill>
                <a:schemeClr val="lt1"/>
              </a:solidFill>
              <a:latin typeface="汉仪楷体S" panose="00020600040101010101" charset="-122"/>
              <a:ea typeface="汉仪楷体S" panose="00020600040101010101" charset="-122"/>
              <a:cs typeface="汉仪楷体S" panose="00020600040101010101" charset="-122"/>
              <a:sym typeface="+mn-ea"/>
            </a:endParaRPr>
          </a:p>
          <a:p>
            <a:pPr indent="0" fontAlgn="auto">
              <a:lnSpc>
                <a:spcPct val="150000"/>
              </a:lnSpc>
            </a:pPr>
            <a:r>
              <a:rPr lang="zh-CN" altLang="en-US" sz="1300" kern="0" dirty="0">
                <a:ln>
                  <a:noFill/>
                  <a:prstDash val="sysDot"/>
                </a:ln>
                <a:solidFill>
                  <a:schemeClr val="lt1"/>
                </a:solidFill>
                <a:latin typeface="汉仪楷体S" panose="00020600040101010101" charset="-122"/>
                <a:ea typeface="汉仪楷体S" panose="00020600040101010101" charset="-122"/>
                <a:cs typeface="汉仪楷体S" panose="00020600040101010101" charset="-122"/>
                <a:sym typeface="+mn-ea"/>
              </a:rPr>
              <a:t>LLM提示：检查趋势性、季节性、周期性；关注异常值/缺失值处理；分析促销、节假日等外部因素与销量的相关性。</a:t>
            </a:r>
            <a:endParaRPr lang="zh-CN" altLang="en-US" sz="1300" kern="0" dirty="0">
              <a:ln>
                <a:noFill/>
                <a:prstDash val="sysDot"/>
              </a:ln>
              <a:solidFill>
                <a:schemeClr val="lt1"/>
              </a:solidFill>
              <a:latin typeface="汉仪楷体S" panose="00020600040101010101" charset="-122"/>
              <a:ea typeface="汉仪楷体S" panose="00020600040101010101" charset="-122"/>
              <a:cs typeface="汉仪楷体S" panose="00020600040101010101" charset="-122"/>
              <a:sym typeface="+mn-ea"/>
            </a:endParaRPr>
          </a:p>
        </p:txBody>
      </p:sp>
      <p:sp>
        <p:nvSpPr>
          <p:cNvPr id="24" name="文本框 12"/>
          <p:cNvSpPr txBox="1"/>
          <p:nvPr>
            <p:custDataLst>
              <p:tags r:id="rId12"/>
            </p:custDataLst>
          </p:nvPr>
        </p:nvSpPr>
        <p:spPr>
          <a:xfrm>
            <a:off x="6283643" y="1334214"/>
            <a:ext cx="2138400" cy="59864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p>
            <a:pPr lvl="0" algn="l">
              <a:lnSpc>
                <a:spcPct val="120000"/>
              </a:lnSpc>
              <a:buClrTx/>
              <a:buSzTx/>
              <a:buFontTx/>
            </a:pPr>
            <a:r>
              <a:rPr lang="zh-CN" altLang="en-US" b="1">
                <a:solidFill>
                  <a:schemeClr val="lt1"/>
                </a:solidFill>
                <a:latin typeface="汉仪劲楷简" panose="00020600040101010101" charset="-122"/>
                <a:ea typeface="汉仪劲楷简" panose="00020600040101010101" charset="-122"/>
                <a:cs typeface="+mn-ea"/>
                <a:sym typeface="+mn-ea"/>
              </a:rPr>
              <a:t>辅助模型选择与比较：</a:t>
            </a:r>
            <a:endParaRPr lang="zh-CN" altLang="en-US" b="1">
              <a:solidFill>
                <a:schemeClr val="lt1"/>
              </a:solidFill>
              <a:latin typeface="汉仪劲楷简" panose="00020600040101010101" charset="-122"/>
              <a:ea typeface="汉仪劲楷简" panose="00020600040101010101" charset="-122"/>
              <a:cs typeface="+mn-ea"/>
              <a:sym typeface="+mn-ea"/>
            </a:endParaRPr>
          </a:p>
        </p:txBody>
      </p:sp>
      <p:cxnSp>
        <p:nvCxnSpPr>
          <p:cNvPr id="25" name="直接连接符 13"/>
          <p:cNvCxnSpPr/>
          <p:nvPr>
            <p:custDataLst>
              <p:tags r:id="rId13"/>
            </p:custDataLst>
          </p:nvPr>
        </p:nvCxnSpPr>
        <p:spPr>
          <a:xfrm>
            <a:off x="6307931" y="1954292"/>
            <a:ext cx="2089800" cy="0"/>
          </a:xfrm>
          <a:prstGeom prst="line">
            <a:avLst/>
          </a:prstGeom>
          <a:ln>
            <a:gradFill>
              <a:gsLst>
                <a:gs pos="0">
                  <a:srgbClr val="29E0DA">
                    <a:alpha val="10000"/>
                  </a:srgbClr>
                </a:gs>
                <a:gs pos="100000">
                  <a:srgbClr val="29E0DA">
                    <a:alpha val="80000"/>
                  </a:srgbClr>
                </a:gs>
              </a:gsLst>
              <a:lin ang="10800000" scaled="0"/>
            </a:gradFill>
            <a:headEnd type="oval"/>
            <a:tailEnd type="non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6" name="文本框 14"/>
          <p:cNvSpPr txBox="1"/>
          <p:nvPr>
            <p:custDataLst>
              <p:tags r:id="rId14"/>
            </p:custDataLst>
          </p:nvPr>
        </p:nvSpPr>
        <p:spPr>
          <a:xfrm>
            <a:off x="6283643" y="2071449"/>
            <a:ext cx="2138400" cy="233029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p>
            <a:pPr indent="0" fontAlgn="auto">
              <a:lnSpc>
                <a:spcPct val="150000"/>
              </a:lnSpc>
            </a:pPr>
            <a:r>
              <a:rPr lang="zh-CN" altLang="en-US" sz="1300" kern="0" dirty="0">
                <a:ln>
                  <a:noFill/>
                  <a:prstDash val="sysDot"/>
                </a:ln>
                <a:solidFill>
                  <a:schemeClr val="lt1"/>
                </a:solidFill>
                <a:latin typeface="汉仪楷体S" panose="00020600040101010101" charset="-122"/>
                <a:ea typeface="汉仪楷体S" panose="00020600040101010101" charset="-122"/>
                <a:cs typeface="汉仪楷体S" panose="00020600040101010101" charset="-122"/>
                <a:sym typeface="+mn-ea"/>
              </a:rPr>
              <a:t>用户提问：推荐哪些常用且效果好的预测模型/算法？各自优缺点？</a:t>
            </a:r>
            <a:endParaRPr lang="zh-CN" altLang="en-US" sz="1300" kern="0" dirty="0">
              <a:ln>
                <a:noFill/>
                <a:prstDash val="sysDot"/>
              </a:ln>
              <a:solidFill>
                <a:schemeClr val="lt1"/>
              </a:solidFill>
              <a:latin typeface="汉仪楷体S" panose="00020600040101010101" charset="-122"/>
              <a:ea typeface="汉仪楷体S" panose="00020600040101010101" charset="-122"/>
              <a:cs typeface="汉仪楷体S" panose="00020600040101010101" charset="-122"/>
              <a:sym typeface="+mn-ea"/>
            </a:endParaRPr>
          </a:p>
          <a:p>
            <a:pPr indent="0" fontAlgn="auto">
              <a:lnSpc>
                <a:spcPct val="150000"/>
              </a:lnSpc>
            </a:pPr>
            <a:r>
              <a:rPr lang="zh-CN" altLang="en-US" sz="1300" kern="0" dirty="0">
                <a:ln>
                  <a:noFill/>
                  <a:prstDash val="sysDot"/>
                </a:ln>
                <a:solidFill>
                  <a:schemeClr val="lt1"/>
                </a:solidFill>
                <a:latin typeface="汉仪楷体S" panose="00020600040101010101" charset="-122"/>
                <a:ea typeface="汉仪楷体S" panose="00020600040101010101" charset="-122"/>
                <a:cs typeface="汉仪楷体S" panose="00020600040101010101" charset="-122"/>
                <a:sym typeface="+mn-ea"/>
              </a:rPr>
              <a:t>LLM建议：传统模型 (ARIMA, SARIMA, 指数平滑)；机器学习模型 (LSTM, Prophet, XGBoost/LightGBM)，并说明其特点。</a:t>
            </a:r>
            <a:endParaRPr lang="zh-CN" altLang="en-US" sz="1300" kern="0" dirty="0">
              <a:ln>
                <a:noFill/>
                <a:prstDash val="sysDot"/>
              </a:ln>
              <a:solidFill>
                <a:schemeClr val="lt1"/>
              </a:solidFill>
              <a:latin typeface="汉仪楷体S" panose="00020600040101010101" charset="-122"/>
              <a:ea typeface="汉仪楷体S" panose="00020600040101010101" charset="-122"/>
              <a:cs typeface="汉仪楷体S" panose="00020600040101010101" charset="-122"/>
              <a:sym typeface="+mn-ea"/>
            </a:endParaRPr>
          </a:p>
        </p:txBody>
      </p:sp>
      <p:sp>
        <p:nvSpPr>
          <p:cNvPr id="17" name="标题 16"/>
          <p:cNvSpPr>
            <a:spLocks noGrp="1"/>
          </p:cNvSpPr>
          <p:nvPr>
            <p:custDataLst>
              <p:tags r:id="rId15"/>
            </p:custDataLst>
          </p:nvPr>
        </p:nvSpPr>
        <p:spPr>
          <a:xfrm>
            <a:off x="920750" y="270000"/>
            <a:ext cx="8100000" cy="540000"/>
          </a:xfrm>
          <a:prstGeom prst="rect">
            <a:avLst/>
          </a:prstGeom>
        </p:spPr>
        <p:txBody>
          <a:bodyPr vert="horz" wrap="square" lIns="0" tIns="0" rIns="0" bIns="0" rtlCol="0" anchor="b">
            <a:normAutofit/>
          </a:bodyPr>
          <a:lstStyle>
            <a:lvl1pPr algn="l" defTabSz="6858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>
              <a:lnSpc>
                <a:spcPct val="100000"/>
              </a:lnSpc>
              <a:buClrTx/>
              <a:buSzTx/>
              <a:buFontTx/>
            </a:pPr>
            <a:r>
              <a:rPr lang="zh-CN" altLang="en-US">
                <a:solidFill>
                  <a:schemeClr val="accent1"/>
                </a:solidFill>
                <a:latin typeface="汉仪劲楷简" panose="00020600040101010101" charset="-122"/>
                <a:ea typeface="汉仪劲楷简" panose="00020600040101010101" charset="-122"/>
                <a:cs typeface="汉仪劲楷简" panose="00020600040101010101" charset="-122"/>
                <a:sym typeface="+mn-ea"/>
              </a:rPr>
              <a:t>LLM在建模过程中的辅助角色与演示</a:t>
            </a:r>
            <a:endParaRPr lang="zh-CN" altLang="en-US">
              <a:solidFill>
                <a:schemeClr val="accent1"/>
              </a:solidFill>
              <a:latin typeface="汉仪劲楷简" panose="00020600040101010101" charset="-122"/>
              <a:ea typeface="汉仪劲楷简" panose="00020600040101010101" charset="-122"/>
              <a:cs typeface="汉仪劲楷简" panose="00020600040101010101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9469120" y="40640"/>
            <a:ext cx="3048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</p:spTree>
    <p:custDataLst>
      <p:tags r:id="rId16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未标题-1_画板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-238"/>
            <a:ext cx="9144000" cy="5143500"/>
          </a:xfrm>
          <a:prstGeom prst="rect">
            <a:avLst/>
          </a:prstGeom>
        </p:spPr>
      </p:pic>
      <p:pic>
        <p:nvPicPr>
          <p:cNvPr id="3" name="图片 2" descr="未标题-2.1_画板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rcRect r="82114" b="70862"/>
          <a:stretch>
            <a:fillRect/>
          </a:stretch>
        </p:blipFill>
        <p:spPr>
          <a:xfrm>
            <a:off x="1905" y="0"/>
            <a:ext cx="1644789" cy="1506845"/>
          </a:xfrm>
          <a:prstGeom prst="rect">
            <a:avLst/>
          </a:prstGeom>
        </p:spPr>
      </p:pic>
      <p:pic>
        <p:nvPicPr>
          <p:cNvPr id="2" name="图片 1" descr="2.6_画板 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rcRect l="81818" t="63657" b="7206"/>
          <a:stretch>
            <a:fillRect/>
          </a:stretch>
        </p:blipFill>
        <p:spPr>
          <a:xfrm>
            <a:off x="7484745" y="3646925"/>
            <a:ext cx="1661159" cy="1496566"/>
          </a:xfrm>
          <a:prstGeom prst="rect">
            <a:avLst/>
          </a:prstGeom>
        </p:spPr>
      </p:pic>
      <p:sp>
        <p:nvSpPr>
          <p:cNvPr id="17" name="Shape 497"/>
          <p:cNvSpPr/>
          <p:nvPr>
            <p:custDataLst>
              <p:tags r:id="rId7"/>
            </p:custDataLst>
          </p:nvPr>
        </p:nvSpPr>
        <p:spPr>
          <a:xfrm>
            <a:off x="307895" y="2045735"/>
            <a:ext cx="2697422" cy="2040936"/>
          </a:xfrm>
          <a:custGeom>
            <a:avLst/>
            <a:gdLst>
              <a:gd name="adj" fmla="val 9122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il" t="il" r="ir" b="ib"/>
            <a:pathLst>
              <a:path w="5737" h="4341">
                <a:moveTo>
                  <a:pt x="289" y="0"/>
                </a:moveTo>
                <a:lnTo>
                  <a:pt x="436" y="0"/>
                </a:lnTo>
                <a:lnTo>
                  <a:pt x="864" y="0"/>
                </a:lnTo>
                <a:lnTo>
                  <a:pt x="1572" y="0"/>
                </a:lnTo>
                <a:lnTo>
                  <a:pt x="1736" y="0"/>
                </a:lnTo>
                <a:lnTo>
                  <a:pt x="2135" y="0"/>
                </a:lnTo>
                <a:lnTo>
                  <a:pt x="2135" y="0"/>
                </a:lnTo>
                <a:cubicBezTo>
                  <a:pt x="2135" y="6"/>
                  <a:pt x="2135" y="13"/>
                  <a:pt x="2135" y="19"/>
                </a:cubicBezTo>
                <a:cubicBezTo>
                  <a:pt x="2135" y="425"/>
                  <a:pt x="2463" y="754"/>
                  <a:pt x="2869" y="754"/>
                </a:cubicBezTo>
                <a:cubicBezTo>
                  <a:pt x="3274" y="754"/>
                  <a:pt x="3602" y="425"/>
                  <a:pt x="3602" y="19"/>
                </a:cubicBezTo>
                <a:cubicBezTo>
                  <a:pt x="3602" y="13"/>
                  <a:pt x="3602" y="6"/>
                  <a:pt x="3602" y="0"/>
                </a:cubicBezTo>
                <a:lnTo>
                  <a:pt x="3602" y="0"/>
                </a:lnTo>
                <a:lnTo>
                  <a:pt x="3939" y="0"/>
                </a:lnTo>
                <a:lnTo>
                  <a:pt x="4165" y="0"/>
                </a:lnTo>
                <a:lnTo>
                  <a:pt x="4873" y="0"/>
                </a:lnTo>
                <a:lnTo>
                  <a:pt x="5239" y="0"/>
                </a:lnTo>
                <a:lnTo>
                  <a:pt x="5448" y="0"/>
                </a:lnTo>
                <a:cubicBezTo>
                  <a:pt x="5608" y="0"/>
                  <a:pt x="5737" y="131"/>
                  <a:pt x="5737" y="292"/>
                </a:cubicBezTo>
                <a:lnTo>
                  <a:pt x="5737" y="4049"/>
                </a:lnTo>
                <a:cubicBezTo>
                  <a:pt x="5737" y="4210"/>
                  <a:pt x="5608" y="4341"/>
                  <a:pt x="5448" y="4341"/>
                </a:cubicBezTo>
                <a:lnTo>
                  <a:pt x="4165" y="4341"/>
                </a:lnTo>
                <a:lnTo>
                  <a:pt x="2882" y="4341"/>
                </a:lnTo>
                <a:lnTo>
                  <a:pt x="2855" y="4341"/>
                </a:lnTo>
                <a:lnTo>
                  <a:pt x="1572" y="4341"/>
                </a:lnTo>
                <a:lnTo>
                  <a:pt x="289" y="4341"/>
                </a:lnTo>
                <a:cubicBezTo>
                  <a:pt x="129" y="4341"/>
                  <a:pt x="0" y="4210"/>
                  <a:pt x="0" y="4049"/>
                </a:cubicBezTo>
                <a:lnTo>
                  <a:pt x="0" y="292"/>
                </a:lnTo>
                <a:cubicBezTo>
                  <a:pt x="0" y="131"/>
                  <a:pt x="129" y="0"/>
                  <a:pt x="289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80000"/>
                  <a:lumOff val="20000"/>
                </a:schemeClr>
              </a:gs>
              <a:gs pos="100000">
                <a:schemeClr val="accent1"/>
              </a:gs>
            </a:gsLst>
            <a:lin ang="0" scaled="0"/>
          </a:gradFill>
          <a:ln w="12700">
            <a:miter lim="400000"/>
          </a:ln>
          <a:effectLst>
            <a:innerShdw blurRad="317500" dist="50800" dir="16200000">
              <a:schemeClr val="accent1">
                <a:alpha val="30000"/>
              </a:schemeClr>
            </a:innerShdw>
          </a:effectLst>
        </p:spPr>
        <p:txBody>
          <a:bodyPr wrap="square" lIns="71437" tIns="71437" rIns="71437" bIns="71437" anchor="ctr">
            <a:noAutofit/>
          </a:bodyPr>
          <a:p>
            <a:pPr lvl="0" algn="l">
              <a:buClrTx/>
              <a:buSzTx/>
              <a:buFontTx/>
            </a:pPr>
            <a:endParaRPr sz="2800" dirty="0">
              <a:solidFill>
                <a:schemeClr val="dk1"/>
              </a:solidFill>
              <a:latin typeface="汉仪楷体S" panose="00020600040101010101" charset="-122"/>
              <a:ea typeface="汉仪楷体S" panose="00020600040101010101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45" name="Shape 501"/>
          <p:cNvSpPr/>
          <p:nvPr>
            <p:custDataLst>
              <p:tags r:id="rId8"/>
            </p:custDataLst>
          </p:nvPr>
        </p:nvSpPr>
        <p:spPr>
          <a:xfrm>
            <a:off x="1370442" y="1768344"/>
            <a:ext cx="572177" cy="572647"/>
          </a:xfrm>
          <a:prstGeom prst="ellipse">
            <a:avLst/>
          </a:prstGeom>
          <a:gradFill>
            <a:gsLst>
              <a:gs pos="0">
                <a:schemeClr val="accent1">
                  <a:lumMod val="80000"/>
                  <a:lumOff val="20000"/>
                </a:schemeClr>
              </a:gs>
              <a:gs pos="100000">
                <a:schemeClr val="accent1"/>
              </a:gs>
            </a:gsLst>
            <a:lin ang="0" scaled="0"/>
          </a:gradFill>
          <a:ln w="12700">
            <a:miter lim="400000"/>
          </a:ln>
          <a:effectLst>
            <a:innerShdw blurRad="317500" dist="50800" dir="16200000">
              <a:schemeClr val="accent1">
                <a:alpha val="30000"/>
              </a:schemeClr>
            </a:innerShdw>
          </a:effectLst>
        </p:spPr>
        <p:txBody>
          <a:bodyPr lIns="71437" tIns="71437" rIns="71437" bIns="71437" anchor="ctr">
            <a:noAutofit/>
          </a:bodyPr>
          <a:p>
            <a:pPr lvl="0" algn="l">
              <a:buClrTx/>
              <a:buSzTx/>
              <a:buFontTx/>
            </a:pPr>
            <a:endParaRPr sz="2800" dirty="0">
              <a:solidFill>
                <a:schemeClr val="dk1"/>
              </a:solidFill>
              <a:latin typeface="汉仪楷体S" panose="00020600040101010101" charset="-122"/>
              <a:ea typeface="汉仪楷体S" panose="00020600040101010101" charset="-122"/>
              <a:cs typeface="微软雅黑" panose="020B0503020204020204" charset="-122"/>
              <a:sym typeface="微软雅黑" panose="020B0503020204020204" charset="-122"/>
            </a:endParaRPr>
          </a:p>
        </p:txBody>
      </p:sp>
      <p:cxnSp>
        <p:nvCxnSpPr>
          <p:cNvPr id="47" name="直接连接符 46"/>
          <p:cNvCxnSpPr/>
          <p:nvPr>
            <p:custDataLst>
              <p:tags r:id="rId9"/>
            </p:custDataLst>
          </p:nvPr>
        </p:nvCxnSpPr>
        <p:spPr>
          <a:xfrm>
            <a:off x="1506316" y="2965825"/>
            <a:ext cx="300898" cy="0"/>
          </a:xfrm>
          <a:prstGeom prst="line">
            <a:avLst/>
          </a:prstGeom>
          <a:ln w="12700">
            <a:solidFill>
              <a:srgbClr val="FFFFFF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5"/>
          <p:cNvSpPr/>
          <p:nvPr>
            <p:custDataLst>
              <p:tags r:id="rId10"/>
            </p:custDataLst>
          </p:nvPr>
        </p:nvSpPr>
        <p:spPr>
          <a:xfrm>
            <a:off x="540621" y="3073490"/>
            <a:ext cx="2232289" cy="740962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ctr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b="1">
                <a:solidFill>
                  <a:srgbClr val="000000"/>
                </a:solidFill>
                <a:latin typeface="汉仪劲楷简" panose="00020600040101010101" charset="-122"/>
                <a:ea typeface="汉仪劲楷简" panose="00020600040101010101" charset="-122"/>
                <a:cs typeface="+mn-ea"/>
                <a:sym typeface="+mn-ea"/>
              </a:rPr>
              <a:t>将现实问题转化为数学结构，通过数学方法分析求解，应用于科研、工程、经济、社会管理等领域。</a:t>
            </a:r>
            <a:endParaRPr lang="zh-CN" altLang="en-US" sz="1200" b="1">
              <a:solidFill>
                <a:srgbClr val="000000"/>
              </a:solidFill>
              <a:latin typeface="汉仪劲楷简" panose="00020600040101010101" charset="-122"/>
              <a:ea typeface="汉仪劲楷简" panose="00020600040101010101" charset="-122"/>
              <a:cs typeface="+mn-ea"/>
              <a:sym typeface="+mn-ea"/>
            </a:endParaRPr>
          </a:p>
        </p:txBody>
      </p:sp>
      <p:pic>
        <p:nvPicPr>
          <p:cNvPr id="25" name="图片 16" descr="343439383331313b343532303033323bd3a6d3c3b9dcc0ed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523242" y="1921614"/>
            <a:ext cx="266544" cy="266544"/>
          </a:xfrm>
          <a:prstGeom prst="rect">
            <a:avLst/>
          </a:prstGeom>
        </p:spPr>
      </p:pic>
      <p:sp>
        <p:nvSpPr>
          <p:cNvPr id="14" name="矩形 6"/>
          <p:cNvSpPr/>
          <p:nvPr>
            <p:custDataLst>
              <p:tags r:id="rId14"/>
            </p:custDataLst>
          </p:nvPr>
        </p:nvSpPr>
        <p:spPr>
          <a:xfrm>
            <a:off x="540621" y="2388477"/>
            <a:ext cx="2232289" cy="479557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b="1">
                <a:solidFill>
                  <a:srgbClr val="000000"/>
                </a:solidFill>
                <a:latin typeface="汉仪劲楷简" panose="00020600040101010101" charset="-122"/>
                <a:ea typeface="汉仪劲楷简" panose="00020600040101010101" charset="-122"/>
                <a:cs typeface="+mn-ea"/>
              </a:rPr>
              <a:t>数学建模</a:t>
            </a:r>
            <a:endParaRPr lang="zh-CN" altLang="en-US" b="1">
              <a:solidFill>
                <a:srgbClr val="000000"/>
              </a:solidFill>
              <a:latin typeface="汉仪劲楷简" panose="00020600040101010101" charset="-122"/>
              <a:ea typeface="汉仪劲楷简" panose="00020600040101010101" charset="-122"/>
              <a:cs typeface="+mn-ea"/>
            </a:endParaRPr>
          </a:p>
        </p:txBody>
      </p:sp>
      <p:sp>
        <p:nvSpPr>
          <p:cNvPr id="15" name="Shape 497"/>
          <p:cNvSpPr/>
          <p:nvPr>
            <p:custDataLst>
              <p:tags r:id="rId15"/>
            </p:custDataLst>
          </p:nvPr>
        </p:nvSpPr>
        <p:spPr>
          <a:xfrm>
            <a:off x="6021670" y="2045735"/>
            <a:ext cx="2697422" cy="2040936"/>
          </a:xfrm>
          <a:custGeom>
            <a:avLst/>
            <a:gdLst>
              <a:gd name="adj" fmla="val 9122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il" t="il" r="ir" b="ib"/>
            <a:pathLst>
              <a:path w="5737" h="4341">
                <a:moveTo>
                  <a:pt x="289" y="0"/>
                </a:moveTo>
                <a:lnTo>
                  <a:pt x="529" y="0"/>
                </a:lnTo>
                <a:lnTo>
                  <a:pt x="863" y="0"/>
                </a:lnTo>
                <a:lnTo>
                  <a:pt x="1575" y="0"/>
                </a:lnTo>
                <a:lnTo>
                  <a:pt x="1835" y="0"/>
                </a:lnTo>
                <a:lnTo>
                  <a:pt x="2136" y="0"/>
                </a:lnTo>
                <a:lnTo>
                  <a:pt x="2136" y="0"/>
                </a:lnTo>
                <a:cubicBezTo>
                  <a:pt x="2136" y="6"/>
                  <a:pt x="2136" y="13"/>
                  <a:pt x="2136" y="19"/>
                </a:cubicBezTo>
                <a:cubicBezTo>
                  <a:pt x="2136" y="425"/>
                  <a:pt x="2464" y="754"/>
                  <a:pt x="2870" y="754"/>
                </a:cubicBezTo>
                <a:cubicBezTo>
                  <a:pt x="3275" y="754"/>
                  <a:pt x="3603" y="425"/>
                  <a:pt x="3603" y="19"/>
                </a:cubicBezTo>
                <a:cubicBezTo>
                  <a:pt x="3603" y="13"/>
                  <a:pt x="3603" y="6"/>
                  <a:pt x="3603" y="0"/>
                </a:cubicBezTo>
                <a:lnTo>
                  <a:pt x="3603" y="0"/>
                </a:lnTo>
                <a:lnTo>
                  <a:pt x="3850" y="0"/>
                </a:lnTo>
                <a:lnTo>
                  <a:pt x="4163" y="0"/>
                </a:lnTo>
                <a:lnTo>
                  <a:pt x="4875" y="0"/>
                </a:lnTo>
                <a:lnTo>
                  <a:pt x="5156" y="0"/>
                </a:lnTo>
                <a:lnTo>
                  <a:pt x="5449" y="0"/>
                </a:lnTo>
                <a:cubicBezTo>
                  <a:pt x="5608" y="0"/>
                  <a:pt x="5737" y="131"/>
                  <a:pt x="5737" y="292"/>
                </a:cubicBezTo>
                <a:lnTo>
                  <a:pt x="5737" y="4049"/>
                </a:lnTo>
                <a:cubicBezTo>
                  <a:pt x="5737" y="4210"/>
                  <a:pt x="5608" y="4341"/>
                  <a:pt x="5449" y="4341"/>
                </a:cubicBezTo>
                <a:lnTo>
                  <a:pt x="4163" y="4341"/>
                </a:lnTo>
                <a:lnTo>
                  <a:pt x="2877" y="4341"/>
                </a:lnTo>
                <a:lnTo>
                  <a:pt x="2860" y="4341"/>
                </a:lnTo>
                <a:lnTo>
                  <a:pt x="1575" y="4341"/>
                </a:lnTo>
                <a:lnTo>
                  <a:pt x="289" y="4341"/>
                </a:lnTo>
                <a:cubicBezTo>
                  <a:pt x="129" y="4341"/>
                  <a:pt x="0" y="4210"/>
                  <a:pt x="0" y="4049"/>
                </a:cubicBezTo>
                <a:lnTo>
                  <a:pt x="0" y="292"/>
                </a:lnTo>
                <a:cubicBezTo>
                  <a:pt x="0" y="131"/>
                  <a:pt x="129" y="0"/>
                  <a:pt x="289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80000"/>
                  <a:lumOff val="20000"/>
                </a:schemeClr>
              </a:gs>
              <a:gs pos="100000">
                <a:schemeClr val="accent1"/>
              </a:gs>
            </a:gsLst>
            <a:lin ang="0" scaled="0"/>
          </a:gradFill>
          <a:ln w="12700">
            <a:miter lim="400000"/>
          </a:ln>
          <a:effectLst>
            <a:innerShdw blurRad="317500" dist="50800" dir="16200000">
              <a:schemeClr val="accent1">
                <a:alpha val="30000"/>
              </a:schemeClr>
            </a:innerShdw>
          </a:effectLst>
        </p:spPr>
        <p:txBody>
          <a:bodyPr wrap="square" lIns="71437" tIns="71437" rIns="71437" bIns="71437" anchor="ctr">
            <a:noAutofit/>
          </a:bodyPr>
          <a:p>
            <a:pPr lvl="0" algn="l">
              <a:buClrTx/>
              <a:buSzTx/>
              <a:buFontTx/>
            </a:pPr>
            <a:endParaRPr sz="2800" dirty="0">
              <a:solidFill>
                <a:schemeClr val="dk1"/>
              </a:solidFill>
              <a:latin typeface="汉仪楷体S" panose="00020600040101010101" charset="-122"/>
              <a:ea typeface="汉仪楷体S" panose="00020600040101010101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40" name="Shape 501"/>
          <p:cNvSpPr/>
          <p:nvPr>
            <p:custDataLst>
              <p:tags r:id="rId16"/>
            </p:custDataLst>
          </p:nvPr>
        </p:nvSpPr>
        <p:spPr>
          <a:xfrm>
            <a:off x="7084217" y="1768344"/>
            <a:ext cx="572177" cy="572647"/>
          </a:xfrm>
          <a:prstGeom prst="ellipse">
            <a:avLst/>
          </a:prstGeom>
          <a:gradFill>
            <a:gsLst>
              <a:gs pos="0">
                <a:schemeClr val="accent1">
                  <a:lumMod val="80000"/>
                  <a:lumOff val="20000"/>
                </a:schemeClr>
              </a:gs>
              <a:gs pos="100000">
                <a:schemeClr val="accent1"/>
              </a:gs>
            </a:gsLst>
            <a:lin ang="0" scaled="0"/>
          </a:gradFill>
          <a:ln w="12700">
            <a:miter lim="400000"/>
          </a:ln>
          <a:effectLst>
            <a:innerShdw blurRad="317500" dist="50800" dir="16200000">
              <a:schemeClr val="accent1">
                <a:alpha val="30000"/>
              </a:schemeClr>
            </a:innerShdw>
          </a:effectLst>
        </p:spPr>
        <p:txBody>
          <a:bodyPr lIns="71437" tIns="71437" rIns="71437" bIns="71437" anchor="ctr">
            <a:noAutofit/>
          </a:bodyPr>
          <a:p>
            <a:pPr lvl="0" algn="l">
              <a:buClrTx/>
              <a:buSzTx/>
              <a:buFontTx/>
            </a:pPr>
            <a:endParaRPr sz="2800" dirty="0">
              <a:solidFill>
                <a:schemeClr val="dk1"/>
              </a:solidFill>
              <a:latin typeface="汉仪楷体S" panose="00020600040101010101" charset="-122"/>
              <a:ea typeface="汉仪楷体S" panose="00020600040101010101" charset="-122"/>
              <a:cs typeface="微软雅黑" panose="020B0503020204020204" charset="-122"/>
              <a:sym typeface="微软雅黑" panose="020B0503020204020204" charset="-122"/>
            </a:endParaRPr>
          </a:p>
        </p:txBody>
      </p:sp>
      <p:cxnSp>
        <p:nvCxnSpPr>
          <p:cNvPr id="42" name="直接连接符 41"/>
          <p:cNvCxnSpPr/>
          <p:nvPr>
            <p:custDataLst>
              <p:tags r:id="rId17"/>
            </p:custDataLst>
          </p:nvPr>
        </p:nvCxnSpPr>
        <p:spPr>
          <a:xfrm>
            <a:off x="7220091" y="2965825"/>
            <a:ext cx="300898" cy="0"/>
          </a:xfrm>
          <a:prstGeom prst="line">
            <a:avLst/>
          </a:prstGeom>
          <a:ln w="12700">
            <a:solidFill>
              <a:srgbClr val="FFFFFF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3"/>
          <p:cNvSpPr/>
          <p:nvPr>
            <p:custDataLst>
              <p:tags r:id="rId18"/>
            </p:custDataLst>
          </p:nvPr>
        </p:nvSpPr>
        <p:spPr>
          <a:xfrm>
            <a:off x="6254396" y="3073490"/>
            <a:ext cx="2232289" cy="740962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ctr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>
                <a:solidFill>
                  <a:srgbClr val="000000"/>
                </a:solidFill>
                <a:latin typeface="汉仪楷体S" panose="00020600040101010101" charset="-122"/>
                <a:ea typeface="汉仪楷体S" panose="00020600040101010101" charset="-122"/>
                <a:cs typeface="汉仪楷体S" panose="00020600040101010101" charset="-122"/>
                <a:sym typeface="+mn-ea"/>
              </a:rPr>
              <a:t>探讨如何利用LLM辅助数学建模。</a:t>
            </a:r>
            <a:endParaRPr lang="zh-CN" altLang="en-US" sz="1200">
              <a:solidFill>
                <a:srgbClr val="000000"/>
              </a:solidFill>
              <a:latin typeface="汉仪楷体S" panose="00020600040101010101" charset="-122"/>
              <a:ea typeface="汉仪楷体S" panose="00020600040101010101" charset="-122"/>
              <a:cs typeface="汉仪楷体S" panose="00020600040101010101" charset="-122"/>
              <a:sym typeface="+mn-ea"/>
            </a:endParaRPr>
          </a:p>
          <a:p>
            <a:pPr algn="ctr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>
                <a:solidFill>
                  <a:srgbClr val="000000"/>
                </a:solidFill>
                <a:latin typeface="汉仪楷体S" panose="00020600040101010101" charset="-122"/>
                <a:ea typeface="汉仪楷体S" panose="00020600040101010101" charset="-122"/>
                <a:cs typeface="汉仪楷体S" panose="00020600040101010101" charset="-122"/>
                <a:sym typeface="+mn-ea"/>
              </a:rPr>
              <a:t>对比不同主流AI产品的特点。</a:t>
            </a:r>
            <a:endParaRPr lang="zh-CN" altLang="en-US" sz="1200">
              <a:solidFill>
                <a:srgbClr val="000000"/>
              </a:solidFill>
              <a:latin typeface="汉仪楷体S" panose="00020600040101010101" charset="-122"/>
              <a:ea typeface="汉仪楷体S" panose="00020600040101010101" charset="-122"/>
              <a:cs typeface="汉仪楷体S" panose="00020600040101010101" charset="-122"/>
              <a:sym typeface="+mn-ea"/>
            </a:endParaRPr>
          </a:p>
          <a:p>
            <a:pPr algn="ctr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>
                <a:solidFill>
                  <a:srgbClr val="000000"/>
                </a:solidFill>
                <a:latin typeface="汉仪楷体S" panose="00020600040101010101" charset="-122"/>
                <a:ea typeface="汉仪楷体S" panose="00020600040101010101" charset="-122"/>
                <a:cs typeface="汉仪楷体S" panose="00020600040101010101" charset="-122"/>
                <a:sym typeface="+mn-ea"/>
              </a:rPr>
              <a:t>总结使用过程中的注意事项。</a:t>
            </a:r>
            <a:endParaRPr lang="zh-CN" altLang="en-US" sz="1200">
              <a:solidFill>
                <a:srgbClr val="000000"/>
              </a:solidFill>
              <a:latin typeface="汉仪楷体S" panose="00020600040101010101" charset="-122"/>
              <a:ea typeface="汉仪楷体S" panose="00020600040101010101" charset="-122"/>
              <a:cs typeface="汉仪楷体S" panose="00020600040101010101" charset="-122"/>
              <a:sym typeface="+mn-ea"/>
            </a:endParaRPr>
          </a:p>
          <a:p>
            <a:pPr algn="ctr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>
                <a:solidFill>
                  <a:srgbClr val="000000"/>
                </a:solidFill>
                <a:latin typeface="汉仪楷体S" panose="00020600040101010101" charset="-122"/>
                <a:ea typeface="汉仪楷体S" panose="00020600040101010101" charset="-122"/>
                <a:cs typeface="汉仪楷体S" panose="00020600040101010101" charset="-122"/>
                <a:sym typeface="+mn-ea"/>
              </a:rPr>
              <a:t>通过具体案例展示实际应用价值。</a:t>
            </a:r>
            <a:endParaRPr lang="zh-CN" altLang="en-US" sz="1200">
              <a:solidFill>
                <a:srgbClr val="000000"/>
              </a:solidFill>
              <a:latin typeface="汉仪楷体S" panose="00020600040101010101" charset="-122"/>
              <a:ea typeface="汉仪楷体S" panose="00020600040101010101" charset="-122"/>
              <a:cs typeface="汉仪楷体S" panose="00020600040101010101" charset="-122"/>
              <a:sym typeface="+mn-ea"/>
            </a:endParaRPr>
          </a:p>
        </p:txBody>
      </p:sp>
      <p:sp>
        <p:nvSpPr>
          <p:cNvPr id="18" name="矩形 4"/>
          <p:cNvSpPr/>
          <p:nvPr>
            <p:custDataLst>
              <p:tags r:id="rId19"/>
            </p:custDataLst>
          </p:nvPr>
        </p:nvSpPr>
        <p:spPr>
          <a:xfrm>
            <a:off x="6254396" y="2388477"/>
            <a:ext cx="2232289" cy="479557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1600" b="1">
                <a:solidFill>
                  <a:srgbClr val="000000"/>
                </a:solidFill>
                <a:latin typeface="汉仪劲楷简" panose="00020600040101010101" charset="-122"/>
                <a:ea typeface="汉仪劲楷简" panose="00020600040101010101" charset="-122"/>
                <a:cs typeface="+mn-ea"/>
              </a:rPr>
              <a:t>本报告目的</a:t>
            </a:r>
            <a:endParaRPr lang="zh-CN" altLang="en-US" sz="1600" b="1">
              <a:solidFill>
                <a:srgbClr val="000000"/>
              </a:solidFill>
              <a:latin typeface="汉仪劲楷简" panose="00020600040101010101" charset="-122"/>
              <a:ea typeface="汉仪劲楷简" panose="00020600040101010101" charset="-122"/>
              <a:cs typeface="+mn-ea"/>
            </a:endParaRPr>
          </a:p>
        </p:txBody>
      </p:sp>
      <p:pic>
        <p:nvPicPr>
          <p:cNvPr id="26" name="图片 4" descr="343439383331313b343532303032303bb8f6c8cbd0c5cfa2"/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7237017" y="1921614"/>
            <a:ext cx="266544" cy="266544"/>
          </a:xfrm>
          <a:prstGeom prst="rect">
            <a:avLst/>
          </a:prstGeom>
        </p:spPr>
      </p:pic>
      <p:sp>
        <p:nvSpPr>
          <p:cNvPr id="46" name="Shape 497"/>
          <p:cNvSpPr/>
          <p:nvPr>
            <p:custDataLst>
              <p:tags r:id="rId23"/>
            </p:custDataLst>
          </p:nvPr>
        </p:nvSpPr>
        <p:spPr>
          <a:xfrm>
            <a:off x="3165018" y="2045735"/>
            <a:ext cx="2697422" cy="2040936"/>
          </a:xfrm>
          <a:custGeom>
            <a:avLst/>
            <a:gdLst>
              <a:gd name="adj" fmla="val 9122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il" t="il" r="ir" b="ib"/>
            <a:pathLst>
              <a:path w="5737" h="4341">
                <a:moveTo>
                  <a:pt x="290" y="0"/>
                </a:moveTo>
                <a:lnTo>
                  <a:pt x="480" y="0"/>
                </a:lnTo>
                <a:lnTo>
                  <a:pt x="865" y="0"/>
                </a:lnTo>
                <a:lnTo>
                  <a:pt x="1567" y="0"/>
                </a:lnTo>
                <a:lnTo>
                  <a:pt x="1788" y="0"/>
                </a:lnTo>
                <a:lnTo>
                  <a:pt x="2135" y="0"/>
                </a:lnTo>
                <a:lnTo>
                  <a:pt x="2135" y="0"/>
                </a:lnTo>
                <a:cubicBezTo>
                  <a:pt x="2135" y="6"/>
                  <a:pt x="2135" y="13"/>
                  <a:pt x="2135" y="19"/>
                </a:cubicBezTo>
                <a:cubicBezTo>
                  <a:pt x="2135" y="425"/>
                  <a:pt x="2463" y="754"/>
                  <a:pt x="2869" y="754"/>
                </a:cubicBezTo>
                <a:cubicBezTo>
                  <a:pt x="3274" y="754"/>
                  <a:pt x="3602" y="425"/>
                  <a:pt x="3602" y="19"/>
                </a:cubicBezTo>
                <a:cubicBezTo>
                  <a:pt x="3602" y="13"/>
                  <a:pt x="3602" y="6"/>
                  <a:pt x="3602" y="0"/>
                </a:cubicBezTo>
                <a:lnTo>
                  <a:pt x="3602" y="0"/>
                </a:lnTo>
                <a:lnTo>
                  <a:pt x="3870" y="0"/>
                </a:lnTo>
                <a:lnTo>
                  <a:pt x="4163" y="0"/>
                </a:lnTo>
                <a:lnTo>
                  <a:pt x="4872" y="0"/>
                </a:lnTo>
                <a:lnTo>
                  <a:pt x="5178" y="0"/>
                </a:lnTo>
                <a:lnTo>
                  <a:pt x="5448" y="0"/>
                </a:lnTo>
                <a:cubicBezTo>
                  <a:pt x="5608" y="0"/>
                  <a:pt x="5737" y="131"/>
                  <a:pt x="5737" y="292"/>
                </a:cubicBezTo>
                <a:lnTo>
                  <a:pt x="5737" y="4049"/>
                </a:lnTo>
                <a:cubicBezTo>
                  <a:pt x="5737" y="4210"/>
                  <a:pt x="5608" y="4341"/>
                  <a:pt x="5448" y="4341"/>
                </a:cubicBezTo>
                <a:lnTo>
                  <a:pt x="4163" y="4341"/>
                </a:lnTo>
                <a:lnTo>
                  <a:pt x="2886" y="4341"/>
                </a:lnTo>
                <a:lnTo>
                  <a:pt x="2851" y="4341"/>
                </a:lnTo>
                <a:lnTo>
                  <a:pt x="1567" y="4341"/>
                </a:lnTo>
                <a:lnTo>
                  <a:pt x="290" y="4341"/>
                </a:lnTo>
                <a:cubicBezTo>
                  <a:pt x="129" y="4341"/>
                  <a:pt x="0" y="4210"/>
                  <a:pt x="0" y="4049"/>
                </a:cubicBezTo>
                <a:lnTo>
                  <a:pt x="0" y="292"/>
                </a:lnTo>
                <a:cubicBezTo>
                  <a:pt x="0" y="131"/>
                  <a:pt x="129" y="0"/>
                  <a:pt x="290" y="0"/>
                </a:cubicBezTo>
                <a:close/>
              </a:path>
            </a:pathLst>
          </a:custGeom>
          <a:gradFill>
            <a:gsLst>
              <a:gs pos="0">
                <a:schemeClr val="accent2">
                  <a:lumMod val="90000"/>
                  <a:lumOff val="10000"/>
                </a:schemeClr>
              </a:gs>
              <a:gs pos="100000">
                <a:schemeClr val="accent2"/>
              </a:gs>
            </a:gsLst>
            <a:lin ang="0" scaled="0"/>
          </a:gradFill>
          <a:ln w="12700">
            <a:miter lim="400000"/>
          </a:ln>
          <a:effectLst>
            <a:innerShdw blurRad="317500" dist="50800" dir="16200000">
              <a:schemeClr val="accent4">
                <a:alpha val="30000"/>
              </a:schemeClr>
            </a:innerShdw>
          </a:effectLst>
        </p:spPr>
        <p:txBody>
          <a:bodyPr wrap="square" lIns="71437" tIns="71437" rIns="71437" bIns="71437" anchor="ctr">
            <a:noAutofit/>
          </a:bodyPr>
          <a:p>
            <a:pPr lvl="0" algn="l">
              <a:buClrTx/>
              <a:buSzTx/>
              <a:buFontTx/>
            </a:pPr>
            <a:endParaRPr sz="2800" u="sng" dirty="0">
              <a:solidFill>
                <a:schemeClr val="dk1"/>
              </a:solidFill>
              <a:latin typeface="汉仪楷体S" panose="00020600040101010101" charset="-122"/>
              <a:ea typeface="汉仪楷体S" panose="00020600040101010101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9" name="Shape 501"/>
          <p:cNvSpPr/>
          <p:nvPr>
            <p:custDataLst>
              <p:tags r:id="rId24"/>
            </p:custDataLst>
          </p:nvPr>
        </p:nvSpPr>
        <p:spPr>
          <a:xfrm>
            <a:off x="4227565" y="1768344"/>
            <a:ext cx="572177" cy="572647"/>
          </a:xfrm>
          <a:prstGeom prst="ellipse">
            <a:avLst/>
          </a:prstGeom>
          <a:gradFill>
            <a:gsLst>
              <a:gs pos="0">
                <a:schemeClr val="accent2">
                  <a:lumMod val="90000"/>
                  <a:lumOff val="10000"/>
                </a:schemeClr>
              </a:gs>
              <a:gs pos="100000">
                <a:schemeClr val="accent2"/>
              </a:gs>
            </a:gsLst>
            <a:lin ang="0" scaled="0"/>
          </a:gradFill>
          <a:ln w="12700">
            <a:miter lim="400000"/>
          </a:ln>
          <a:effectLst>
            <a:innerShdw blurRad="317500" dist="50800" dir="16200000">
              <a:schemeClr val="accent4">
                <a:alpha val="30000"/>
              </a:schemeClr>
            </a:innerShdw>
          </a:effectLst>
        </p:spPr>
        <p:txBody>
          <a:bodyPr lIns="71437" tIns="71437" rIns="71437" bIns="71437" anchor="ctr">
            <a:noAutofit/>
          </a:bodyPr>
          <a:p>
            <a:pPr lvl="0" algn="l">
              <a:buClrTx/>
              <a:buSzTx/>
              <a:buFontTx/>
            </a:pPr>
            <a:endParaRPr sz="2800" u="sng" dirty="0">
              <a:solidFill>
                <a:schemeClr val="dk1"/>
              </a:solidFill>
              <a:latin typeface="汉仪楷体S" panose="00020600040101010101" charset="-122"/>
              <a:ea typeface="汉仪楷体S" panose="00020600040101010101" charset="-122"/>
              <a:cs typeface="微软雅黑" panose="020B0503020204020204" charset="-122"/>
              <a:sym typeface="微软雅黑" panose="020B0503020204020204" charset="-122"/>
            </a:endParaRPr>
          </a:p>
        </p:txBody>
      </p:sp>
      <p:cxnSp>
        <p:nvCxnSpPr>
          <p:cNvPr id="20" name="直接连接符 34"/>
          <p:cNvCxnSpPr/>
          <p:nvPr>
            <p:custDataLst>
              <p:tags r:id="rId25"/>
            </p:custDataLst>
          </p:nvPr>
        </p:nvCxnSpPr>
        <p:spPr>
          <a:xfrm>
            <a:off x="4363439" y="2965825"/>
            <a:ext cx="300898" cy="0"/>
          </a:xfrm>
          <a:prstGeom prst="line">
            <a:avLst/>
          </a:prstGeom>
          <a:ln w="12700">
            <a:solidFill>
              <a:srgbClr val="FFFFFF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1"/>
          <p:cNvSpPr/>
          <p:nvPr>
            <p:custDataLst>
              <p:tags r:id="rId26"/>
            </p:custDataLst>
          </p:nvPr>
        </p:nvSpPr>
        <p:spPr>
          <a:xfrm>
            <a:off x="3397109" y="3068410"/>
            <a:ext cx="2232289" cy="740962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ctr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b="1">
                <a:solidFill>
                  <a:srgbClr val="FFFFFF"/>
                </a:solidFill>
                <a:latin typeface="汉仪劲楷简" panose="00020600040101010101" charset="-122"/>
                <a:ea typeface="汉仪劲楷简" panose="00020600040101010101" charset="-122"/>
                <a:cs typeface="汉仪劲楷简" panose="00020600040101010101" charset="-122"/>
                <a:sym typeface="+mn-ea"/>
              </a:rPr>
              <a:t>为数学建模带来前所未有的机遇与挑战，凭借自然语言理解、知识整合、代码生成等能力渗透各环节。</a:t>
            </a:r>
            <a:endParaRPr lang="zh-CN" altLang="en-US" sz="1200" b="1" kern="0" dirty="0">
              <a:ln>
                <a:noFill/>
                <a:prstDash val="sysDot"/>
              </a:ln>
              <a:solidFill>
                <a:srgbClr val="FFFFFF"/>
              </a:solidFill>
              <a:latin typeface="汉仪劲楷简" panose="00020600040101010101" charset="-122"/>
              <a:ea typeface="汉仪劲楷简" panose="00020600040101010101" charset="-122"/>
              <a:cs typeface="汉仪劲楷简" panose="00020600040101010101" charset="-122"/>
              <a:sym typeface="+mn-ea"/>
            </a:endParaRPr>
          </a:p>
        </p:txBody>
      </p:sp>
      <p:sp>
        <p:nvSpPr>
          <p:cNvPr id="23" name="矩形 2"/>
          <p:cNvSpPr/>
          <p:nvPr>
            <p:custDataLst>
              <p:tags r:id="rId27"/>
            </p:custDataLst>
          </p:nvPr>
        </p:nvSpPr>
        <p:spPr>
          <a:xfrm>
            <a:off x="3397744" y="2388477"/>
            <a:ext cx="2232289" cy="479557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b="1">
                <a:solidFill>
                  <a:srgbClr val="FFFFFF"/>
                </a:solidFill>
                <a:latin typeface="汉仪劲楷简" panose="00020600040101010101" charset="-122"/>
                <a:ea typeface="汉仪劲楷简" panose="00020600040101010101" charset="-122"/>
                <a:cs typeface="汉仪劲楷简" panose="00020600040101010101" charset="-122"/>
              </a:rPr>
              <a:t>大语言模型</a:t>
            </a:r>
            <a:r>
              <a:rPr lang="en-US" altLang="zh-CN" b="1">
                <a:solidFill>
                  <a:srgbClr val="FFFFFF"/>
                </a:solidFill>
                <a:latin typeface="汉仪劲楷简" panose="00020600040101010101" charset="-122"/>
                <a:ea typeface="汉仪劲楷简" panose="00020600040101010101" charset="-122"/>
                <a:cs typeface="汉仪劲楷简" panose="00020600040101010101" charset="-122"/>
              </a:rPr>
              <a:t>(</a:t>
            </a:r>
            <a:r>
              <a:rPr lang="zh-CN" altLang="en-US" b="1">
                <a:solidFill>
                  <a:srgbClr val="FFFFFF"/>
                </a:solidFill>
                <a:latin typeface="汉仪劲楷简" panose="00020600040101010101" charset="-122"/>
                <a:ea typeface="汉仪劲楷简" panose="00020600040101010101" charset="-122"/>
                <a:cs typeface="汉仪劲楷简" panose="00020600040101010101" charset="-122"/>
              </a:rPr>
              <a:t>LLM</a:t>
            </a:r>
            <a:r>
              <a:rPr lang="en-US" altLang="zh-CN" b="1">
                <a:solidFill>
                  <a:srgbClr val="FFFFFF"/>
                </a:solidFill>
                <a:latin typeface="汉仪劲楷简" panose="00020600040101010101" charset="-122"/>
                <a:ea typeface="汉仪劲楷简" panose="00020600040101010101" charset="-122"/>
                <a:cs typeface="汉仪劲楷简" panose="00020600040101010101" charset="-122"/>
              </a:rPr>
              <a:t>)</a:t>
            </a:r>
            <a:r>
              <a:rPr lang="zh-CN" altLang="en-US" b="1">
                <a:solidFill>
                  <a:srgbClr val="FFFFFF"/>
                </a:solidFill>
                <a:latin typeface="汉仪劲楷简" panose="00020600040101010101" charset="-122"/>
                <a:ea typeface="汉仪劲楷简" panose="00020600040101010101" charset="-122"/>
                <a:cs typeface="汉仪劲楷简" panose="00020600040101010101" charset="-122"/>
              </a:rPr>
              <a:t>崛起</a:t>
            </a:r>
            <a:endParaRPr lang="zh-CN" altLang="en-US" b="1">
              <a:solidFill>
                <a:srgbClr val="FFFFFF"/>
              </a:solidFill>
              <a:latin typeface="汉仪劲楷简" panose="00020600040101010101" charset="-122"/>
              <a:ea typeface="汉仪劲楷简" panose="00020600040101010101" charset="-122"/>
              <a:cs typeface="汉仪劲楷简" panose="00020600040101010101" charset="-122"/>
            </a:endParaRPr>
          </a:p>
        </p:txBody>
      </p:sp>
      <p:pic>
        <p:nvPicPr>
          <p:cNvPr id="24" name="图片 3" descr="343439383331313b343532303031393bd2b5bca8b9dcc0ed"/>
          <p:cNvPicPr>
            <a:picLocks noChangeAspect="1"/>
          </p:cNvPicPr>
          <p:nvPr>
            <p:custDataLst>
              <p:tags r:id="rId28"/>
            </p:custDataLst>
          </p:nvPr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4380364" y="1921614"/>
            <a:ext cx="266544" cy="266544"/>
          </a:xfrm>
          <a:prstGeom prst="rect">
            <a:avLst/>
          </a:prstGeom>
        </p:spPr>
      </p:pic>
      <p:sp>
        <p:nvSpPr>
          <p:cNvPr id="12" name="标题 11"/>
          <p:cNvSpPr>
            <a:spLocks noGrp="1"/>
          </p:cNvSpPr>
          <p:nvPr>
            <p:custDataLst>
              <p:tags r:id="rId31"/>
            </p:custDataLst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ctr" defTabSz="3429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>
                <a:solidFill>
                  <a:schemeClr val="accent1"/>
                </a:solidFill>
                <a:latin typeface="汉仪劲楷简" panose="00020600040101010101" charset="-122"/>
                <a:ea typeface="汉仪劲楷简" panose="00020600040101010101" charset="-122"/>
                <a:cs typeface="汉仪劲楷简" panose="00020600040101010101" charset="-122"/>
              </a:rPr>
              <a:t>引言：数学建模与LLM的机遇</a:t>
            </a:r>
            <a:endParaRPr lang="zh-CN" altLang="en-US">
              <a:solidFill>
                <a:schemeClr val="accent1"/>
              </a:solidFill>
              <a:latin typeface="汉仪劲楷简" panose="00020600040101010101" charset="-122"/>
              <a:ea typeface="汉仪劲楷简" panose="00020600040101010101" charset="-122"/>
              <a:cs typeface="汉仪劲楷简" panose="00020600040101010101" charset="-122"/>
            </a:endParaRPr>
          </a:p>
        </p:txBody>
      </p:sp>
    </p:spTree>
    <p:custDataLst>
      <p:tags r:id="rId32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标题 16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LLM在建模过程中的辅助角色与演示</a:t>
            </a:r>
            <a:endParaRPr lang="zh-CN" altLang="en-US"/>
          </a:p>
        </p:txBody>
      </p:sp>
      <p:sp>
        <p:nvSpPr>
          <p:cNvPr id="10" name="矩形 18"/>
          <p:cNvSpPr/>
          <p:nvPr>
            <p:custDataLst>
              <p:tags r:id="rId2"/>
            </p:custDataLst>
          </p:nvPr>
        </p:nvSpPr>
        <p:spPr>
          <a:xfrm>
            <a:off x="521970" y="1063069"/>
            <a:ext cx="3951086" cy="8106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solidFill>
                <a:schemeClr val="tx1"/>
              </a:solidFill>
              <a:sym typeface="+mn-ea"/>
            </a:endParaRPr>
          </a:p>
        </p:txBody>
      </p:sp>
      <p:sp>
        <p:nvSpPr>
          <p:cNvPr id="11" name="矩形 1"/>
          <p:cNvSpPr/>
          <p:nvPr>
            <p:custDataLst>
              <p:tags r:id="rId3"/>
            </p:custDataLst>
          </p:nvPr>
        </p:nvSpPr>
        <p:spPr>
          <a:xfrm>
            <a:off x="982596" y="1144132"/>
            <a:ext cx="3029357" cy="845912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p>
            <a:pPr algn="just">
              <a:spcBef>
                <a:spcPct val="0"/>
              </a:spcBef>
              <a:spcAft>
                <a:spcPct val="0"/>
              </a:spcAft>
            </a:pPr>
            <a:r>
              <a:rPr lang="zh-CN" altLang="en-US" sz="2800" b="1" dirty="0">
                <a:solidFill>
                  <a:schemeClr val="accent1"/>
                </a:solidFill>
                <a:latin typeface="+mn-ea"/>
                <a:cs typeface="+mn-ea"/>
              </a:rPr>
              <a:t>辅助问题理解与数据探索方向建议：</a:t>
            </a:r>
            <a:endParaRPr lang="zh-CN" altLang="en-US" sz="2800" b="1" dirty="0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13" name="矩形 11"/>
          <p:cNvSpPr/>
          <p:nvPr>
            <p:custDataLst>
              <p:tags r:id="rId4"/>
            </p:custDataLst>
          </p:nvPr>
        </p:nvSpPr>
        <p:spPr>
          <a:xfrm>
            <a:off x="3112635" y="3965110"/>
            <a:ext cx="936034" cy="7658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rmAutofit lnSpcReduction="20000"/>
          </a:bodyPr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altLang="zh-CN" sz="4800" b="1" dirty="0">
                <a:solidFill>
                  <a:schemeClr val="accent1">
                    <a:alpha val="50000"/>
                  </a:schemeClr>
                </a:solidFill>
                <a:latin typeface="+mn-ea"/>
                <a:cs typeface="+mn-ea"/>
                <a:sym typeface="+mn-ea"/>
              </a:rPr>
              <a:t>01</a:t>
            </a:r>
            <a:endParaRPr lang="en-US" altLang="zh-CN" sz="4800" b="1" dirty="0">
              <a:solidFill>
                <a:schemeClr val="accent1">
                  <a:alpha val="50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8" name="矩形 21"/>
          <p:cNvSpPr/>
          <p:nvPr>
            <p:custDataLst>
              <p:tags r:id="rId5"/>
            </p:custDataLst>
          </p:nvPr>
        </p:nvSpPr>
        <p:spPr>
          <a:xfrm>
            <a:off x="4670944" y="1063069"/>
            <a:ext cx="3951086" cy="8106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solidFill>
                <a:schemeClr val="tx1"/>
              </a:solidFill>
              <a:sym typeface="+mn-ea"/>
            </a:endParaRPr>
          </a:p>
        </p:txBody>
      </p:sp>
      <p:sp>
        <p:nvSpPr>
          <p:cNvPr id="21" name="矩形 3"/>
          <p:cNvSpPr/>
          <p:nvPr>
            <p:custDataLst>
              <p:tags r:id="rId6"/>
            </p:custDataLst>
          </p:nvPr>
        </p:nvSpPr>
        <p:spPr>
          <a:xfrm>
            <a:off x="5132047" y="1144132"/>
            <a:ext cx="3029357" cy="845912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p>
            <a:pPr algn="just">
              <a:spcBef>
                <a:spcPct val="0"/>
              </a:spcBef>
              <a:spcAft>
                <a:spcPct val="0"/>
              </a:spcAft>
            </a:pPr>
            <a:r>
              <a:rPr lang="zh-CN" altLang="en-US" sz="2800" b="1">
                <a:solidFill>
                  <a:schemeClr val="accent2"/>
                </a:solidFill>
                <a:latin typeface="+mn-ea"/>
                <a:cs typeface="+mn-ea"/>
              </a:rPr>
              <a:t>辅助模型选择与比较：</a:t>
            </a:r>
            <a:endParaRPr lang="zh-CN" altLang="en-US" sz="2800" b="1">
              <a:solidFill>
                <a:schemeClr val="accent2"/>
              </a:solidFill>
              <a:latin typeface="+mn-ea"/>
              <a:cs typeface="+mn-ea"/>
            </a:endParaRPr>
          </a:p>
        </p:txBody>
      </p:sp>
      <p:sp>
        <p:nvSpPr>
          <p:cNvPr id="26" name="矩形 4"/>
          <p:cNvSpPr/>
          <p:nvPr>
            <p:custDataLst>
              <p:tags r:id="rId7"/>
            </p:custDataLst>
          </p:nvPr>
        </p:nvSpPr>
        <p:spPr>
          <a:xfrm>
            <a:off x="5132047" y="2060764"/>
            <a:ext cx="3029357" cy="214148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>
                <a:solidFill>
                  <a:schemeClr val="bg1"/>
                </a:solidFill>
                <a:latin typeface="+mn-ea"/>
                <a:cs typeface="+mn-ea"/>
              </a:rPr>
              <a:t>用户提问：推荐哪些常用且效果好的预测模型/算法？各自优缺点？</a:t>
            </a:r>
            <a:endParaRPr lang="zh-CN" altLang="en-US" sz="1400" dirty="0">
              <a:solidFill>
                <a:schemeClr val="bg1"/>
              </a:solidFill>
              <a:latin typeface="+mn-ea"/>
              <a:cs typeface="+mn-ea"/>
            </a:endParaRPr>
          </a:p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>
                <a:solidFill>
                  <a:schemeClr val="bg1"/>
                </a:solidFill>
                <a:latin typeface="+mn-ea"/>
                <a:cs typeface="+mn-ea"/>
              </a:rPr>
              <a:t>LLM建议：传统模型 (ARIMA, SARIMA, 指数平滑)；机器学习模型 (LSTM, Prophet, XGBoost/LightGBM)，并说明其特点。</a:t>
            </a:r>
            <a:endParaRPr lang="zh-CN" altLang="en-US" sz="1400" dirty="0">
              <a:solidFill>
                <a:schemeClr val="bg1"/>
              </a:solidFill>
              <a:latin typeface="+mn-ea"/>
              <a:cs typeface="+mn-ea"/>
            </a:endParaRPr>
          </a:p>
        </p:txBody>
      </p:sp>
      <p:sp>
        <p:nvSpPr>
          <p:cNvPr id="27" name="矩形 12"/>
          <p:cNvSpPr/>
          <p:nvPr>
            <p:custDataLst>
              <p:tags r:id="rId8"/>
            </p:custDataLst>
          </p:nvPr>
        </p:nvSpPr>
        <p:spPr>
          <a:xfrm>
            <a:off x="7251119" y="3965110"/>
            <a:ext cx="936034" cy="7658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rmAutofit lnSpcReduction="20000"/>
          </a:bodyPr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altLang="zh-CN" sz="4800" b="1" dirty="0">
                <a:solidFill>
                  <a:schemeClr val="accent2">
                    <a:alpha val="50000"/>
                  </a:schemeClr>
                </a:solidFill>
                <a:latin typeface="+mn-ea"/>
                <a:cs typeface="+mn-ea"/>
                <a:sym typeface="+mn-ea"/>
              </a:rPr>
              <a:t>02</a:t>
            </a:r>
            <a:endParaRPr lang="en-US" altLang="zh-CN" sz="4800" b="1" dirty="0">
              <a:solidFill>
                <a:schemeClr val="accent2">
                  <a:alpha val="50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2" name="矩形 2"/>
          <p:cNvSpPr/>
          <p:nvPr>
            <p:custDataLst>
              <p:tags r:id="rId9"/>
            </p:custDataLst>
          </p:nvPr>
        </p:nvSpPr>
        <p:spPr>
          <a:xfrm>
            <a:off x="982596" y="2180779"/>
            <a:ext cx="3029357" cy="214148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>
                <a:solidFill>
                  <a:schemeClr val="bg1"/>
                </a:solidFill>
                <a:latin typeface="+mn-ea"/>
                <a:cs typeface="+mn-ea"/>
              </a:rPr>
              <a:t>用户提问：对历史销量和影响因素数据应进行哪些探索性分析 (EDA)？</a:t>
            </a:r>
            <a:endParaRPr lang="zh-CN" altLang="en-US" sz="1400" dirty="0">
              <a:solidFill>
                <a:schemeClr val="bg1"/>
              </a:solidFill>
              <a:latin typeface="+mn-ea"/>
              <a:cs typeface="+mn-ea"/>
            </a:endParaRPr>
          </a:p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>
                <a:solidFill>
                  <a:schemeClr val="bg1"/>
                </a:solidFill>
                <a:latin typeface="+mn-ea"/>
                <a:cs typeface="+mn-ea"/>
              </a:rPr>
              <a:t>LLM提示：检查趋势性、季节性、周期性；关注异常值/缺失值处理；分析促销、节假日等外部因素与销量的相关性。</a:t>
            </a:r>
            <a:endParaRPr lang="zh-CN" altLang="en-US" sz="1400" dirty="0">
              <a:solidFill>
                <a:schemeClr val="bg1"/>
              </a:solidFill>
              <a:latin typeface="+mn-ea"/>
              <a:cs typeface="+mn-ea"/>
            </a:endParaRPr>
          </a:p>
        </p:txBody>
      </p:sp>
    </p:spTree>
    <p:custDataLst>
      <p:tags r:id="rId10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未标题-1_画板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-238"/>
            <a:ext cx="9144000" cy="5143500"/>
          </a:xfrm>
          <a:prstGeom prst="rect">
            <a:avLst/>
          </a:prstGeom>
        </p:spPr>
      </p:pic>
      <p:pic>
        <p:nvPicPr>
          <p:cNvPr id="4" name="图片 3" descr="未标题-2.1_画板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rcRect r="82114" b="70862"/>
          <a:stretch>
            <a:fillRect/>
          </a:stretch>
        </p:blipFill>
        <p:spPr>
          <a:xfrm>
            <a:off x="1905" y="0"/>
            <a:ext cx="1644789" cy="1506845"/>
          </a:xfrm>
          <a:prstGeom prst="rect">
            <a:avLst/>
          </a:prstGeom>
        </p:spPr>
      </p:pic>
      <p:pic>
        <p:nvPicPr>
          <p:cNvPr id="3" name="图片 2" descr="2.6_画板 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rcRect l="81818" t="63657" b="7206"/>
          <a:stretch>
            <a:fillRect/>
          </a:stretch>
        </p:blipFill>
        <p:spPr>
          <a:xfrm>
            <a:off x="7484745" y="3646925"/>
            <a:ext cx="1661159" cy="1496566"/>
          </a:xfrm>
          <a:prstGeom prst="rect">
            <a:avLst/>
          </a:prstGeom>
        </p:spPr>
      </p:pic>
      <p:sp useBgFill="1">
        <p:nvSpPr>
          <p:cNvPr id="5" name="Rectangle 41732_#color_#shadow_$dk1-788&amp;2007"/>
          <p:cNvSpPr/>
          <p:nvPr>
            <p:custDataLst>
              <p:tags r:id="rId7"/>
            </p:custDataLst>
          </p:nvPr>
        </p:nvSpPr>
        <p:spPr>
          <a:xfrm>
            <a:off x="748665" y="1072991"/>
            <a:ext cx="7646670" cy="1179195"/>
          </a:xfrm>
          <a:prstGeom prst="roundRect">
            <a:avLst/>
          </a:prstGeom>
          <a:effectLst>
            <a:outerShdw blurRad="508000" dist="76200" dir="5400000" algn="bl" rotWithShape="0">
              <a:schemeClr val="accent1">
                <a:alpha val="20000"/>
              </a:schemeClr>
            </a:outerShdw>
          </a:effectLst>
        </p:spPr>
        <p:txBody>
          <a:bodyPr/>
          <a:p>
            <a:endParaRPr lang="zh-CN" altLang="en-US">
              <a:solidFill>
                <a:schemeClr val="dk1"/>
              </a:solidFill>
              <a:latin typeface="汉仪楷体S" panose="00020600040101010101" charset="-122"/>
              <a:ea typeface="汉仪楷体S" panose="00020600040101010101" charset="-122"/>
            </a:endParaRPr>
          </a:p>
        </p:txBody>
      </p:sp>
      <p:sp useBgFill="1">
        <p:nvSpPr>
          <p:cNvPr id="6" name="Rectangle 41732_#color_#shadow_$dk1-788&amp;2007"/>
          <p:cNvSpPr/>
          <p:nvPr>
            <p:custDataLst>
              <p:tags r:id="rId8"/>
            </p:custDataLst>
          </p:nvPr>
        </p:nvSpPr>
        <p:spPr>
          <a:xfrm>
            <a:off x="748665" y="2333625"/>
            <a:ext cx="7646670" cy="1179195"/>
          </a:xfrm>
          <a:prstGeom prst="roundRect">
            <a:avLst/>
          </a:prstGeom>
          <a:effectLst>
            <a:outerShdw blurRad="508000" dist="76200" dir="5400000" algn="bl" rotWithShape="0">
              <a:schemeClr val="accent1">
                <a:alpha val="20000"/>
              </a:schemeClr>
            </a:outerShdw>
          </a:effectLst>
        </p:spPr>
        <p:txBody>
          <a:bodyPr/>
          <a:p>
            <a:endParaRPr lang="zh-CN" altLang="en-US">
              <a:solidFill>
                <a:schemeClr val="dk1"/>
              </a:solidFill>
              <a:latin typeface="汉仪楷体S" panose="00020600040101010101" charset="-122"/>
              <a:ea typeface="汉仪楷体S" panose="00020600040101010101" charset="-122"/>
            </a:endParaRPr>
          </a:p>
        </p:txBody>
      </p:sp>
      <p:sp useBgFill="1">
        <p:nvSpPr>
          <p:cNvPr id="8" name="Rectangle 41732_#color_#shadow_$dk1-788&amp;2007"/>
          <p:cNvSpPr/>
          <p:nvPr>
            <p:custDataLst>
              <p:tags r:id="rId9"/>
            </p:custDataLst>
          </p:nvPr>
        </p:nvSpPr>
        <p:spPr>
          <a:xfrm>
            <a:off x="748665" y="3593782"/>
            <a:ext cx="7646670" cy="1179195"/>
          </a:xfrm>
          <a:prstGeom prst="roundRect">
            <a:avLst/>
          </a:prstGeom>
          <a:effectLst>
            <a:outerShdw blurRad="508000" dist="76200" dir="5400000" algn="bl" rotWithShape="0">
              <a:schemeClr val="accent1">
                <a:alpha val="20000"/>
              </a:schemeClr>
            </a:outerShdw>
          </a:effectLst>
        </p:spPr>
        <p:txBody>
          <a:bodyPr/>
          <a:p>
            <a:endParaRPr lang="zh-CN" altLang="en-US">
              <a:solidFill>
                <a:schemeClr val="dk1"/>
              </a:solidFill>
              <a:latin typeface="汉仪楷体S" panose="00020600040101010101" charset="-122"/>
              <a:ea typeface="汉仪楷体S" panose="00020600040101010101" charset="-122"/>
            </a:endParaRPr>
          </a:p>
        </p:txBody>
      </p:sp>
      <p:sp>
        <p:nvSpPr>
          <p:cNvPr id="9" name="Rectangle 41732_#color_#shadow_$dk1-788&amp;2007"/>
          <p:cNvSpPr/>
          <p:nvPr>
            <p:custDataLst>
              <p:tags r:id="rId10"/>
            </p:custDataLst>
          </p:nvPr>
        </p:nvSpPr>
        <p:spPr>
          <a:xfrm>
            <a:off x="748665" y="1072039"/>
            <a:ext cx="7646670" cy="1179195"/>
          </a:xfrm>
          <a:prstGeom prst="roundRect">
            <a:avLst/>
          </a:prstGeom>
          <a:solidFill>
            <a:srgbClr val="FFFFFF">
              <a:alpha val="20000"/>
            </a:srgbClr>
          </a:solidFill>
          <a:effectLst/>
        </p:spPr>
        <p:txBody>
          <a:bodyPr/>
          <a:p>
            <a:endParaRPr lang="zh-CN" altLang="en-US">
              <a:solidFill>
                <a:schemeClr val="dk1"/>
              </a:solidFill>
              <a:latin typeface="汉仪楷体S" panose="00020600040101010101" charset="-122"/>
              <a:ea typeface="汉仪楷体S" panose="00020600040101010101" charset="-122"/>
            </a:endParaRPr>
          </a:p>
        </p:txBody>
      </p:sp>
      <p:sp>
        <p:nvSpPr>
          <p:cNvPr id="10" name="矩形 1"/>
          <p:cNvSpPr/>
          <p:nvPr>
            <p:custDataLst>
              <p:tags r:id="rId11"/>
            </p:custDataLst>
          </p:nvPr>
        </p:nvSpPr>
        <p:spPr>
          <a:xfrm>
            <a:off x="913924" y="1421130"/>
            <a:ext cx="657225" cy="491966"/>
          </a:xfrm>
          <a:prstGeom prst="rect">
            <a:avLst/>
          </a:prstGeom>
          <a:noFill/>
        </p:spPr>
        <p:txBody>
          <a:bodyPr wrap="none" rtlCol="0" anchor="ctr" anchorCtr="0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3200" b="1">
                <a:solidFill>
                  <a:schemeClr val="lt1"/>
                </a:solidFill>
                <a:latin typeface="汉仪楷体S" panose="00020600040101010101" charset="-122"/>
                <a:ea typeface="汉仪楷体S" panose="00020600040101010101" charset="-122"/>
                <a:cs typeface="+mn-ea"/>
              </a:rPr>
              <a:t>01</a:t>
            </a:r>
            <a:endParaRPr lang="en-US" altLang="zh-CN" sz="3200" b="1">
              <a:solidFill>
                <a:schemeClr val="lt1"/>
              </a:solidFill>
              <a:latin typeface="汉仪楷体S" panose="00020600040101010101" charset="-122"/>
              <a:ea typeface="汉仪楷体S" panose="00020600040101010101" charset="-122"/>
              <a:cs typeface="+mn-ea"/>
            </a:endParaRPr>
          </a:p>
        </p:txBody>
      </p:sp>
      <p:sp>
        <p:nvSpPr>
          <p:cNvPr id="12" name="矩形 2"/>
          <p:cNvSpPr/>
          <p:nvPr>
            <p:custDataLst>
              <p:tags r:id="rId12"/>
            </p:custDataLst>
          </p:nvPr>
        </p:nvSpPr>
        <p:spPr>
          <a:xfrm>
            <a:off x="1679258" y="1423988"/>
            <a:ext cx="6360795" cy="746760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p>
            <a:pPr indent="0" algn="just" fontAlgn="auto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>
                <a:solidFill>
                  <a:schemeClr val="lt1"/>
                </a:solidFill>
                <a:latin typeface="汉仪楷体S" panose="00020600040101010101" charset="-122"/>
                <a:ea typeface="汉仪楷体S" panose="00020600040101010101" charset="-122"/>
                <a:cs typeface="汉仪楷体S" panose="00020600040101010101" charset="-122"/>
                <a:sym typeface="+mn-ea"/>
              </a:rPr>
              <a:t>用户提问：如何从现有数据构造更有价值的衍生特征？</a:t>
            </a:r>
            <a:endParaRPr lang="zh-CN" altLang="en-US" sz="1200">
              <a:solidFill>
                <a:schemeClr val="lt1"/>
              </a:solidFill>
              <a:latin typeface="汉仪楷体S" panose="00020600040101010101" charset="-122"/>
              <a:ea typeface="汉仪楷体S" panose="00020600040101010101" charset="-122"/>
              <a:cs typeface="汉仪楷体S" panose="00020600040101010101" charset="-122"/>
              <a:sym typeface="+mn-ea"/>
            </a:endParaRPr>
          </a:p>
          <a:p>
            <a:pPr indent="0" algn="just" fontAlgn="auto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>
                <a:solidFill>
                  <a:schemeClr val="lt1"/>
                </a:solidFill>
                <a:latin typeface="汉仪楷体S" panose="00020600040101010101" charset="-122"/>
                <a:ea typeface="汉仪楷体S" panose="00020600040101010101" charset="-122"/>
                <a:cs typeface="汉仪楷体S" panose="00020600040101010101" charset="-122"/>
                <a:sym typeface="+mn-ea"/>
              </a:rPr>
              <a:t>LLM建议：时间相关特征 (星期几、月份等)；滞后特征 (前N天销量)；移动平均特征；分类变量编码 (One-Hot, Label Encoding)。</a:t>
            </a:r>
            <a:endParaRPr lang="zh-CN" altLang="en-US" sz="1200">
              <a:solidFill>
                <a:schemeClr val="lt1"/>
              </a:solidFill>
              <a:latin typeface="汉仪楷体S" panose="00020600040101010101" charset="-122"/>
              <a:ea typeface="汉仪楷体S" panose="00020600040101010101" charset="-122"/>
              <a:cs typeface="汉仪楷体S" panose="00020600040101010101" charset="-122"/>
              <a:sym typeface="+mn-ea"/>
            </a:endParaRPr>
          </a:p>
        </p:txBody>
      </p:sp>
      <p:sp>
        <p:nvSpPr>
          <p:cNvPr id="13" name="矩形 3"/>
          <p:cNvSpPr/>
          <p:nvPr>
            <p:custDataLst>
              <p:tags r:id="rId13"/>
            </p:custDataLst>
          </p:nvPr>
        </p:nvSpPr>
        <p:spPr>
          <a:xfrm>
            <a:off x="1679258" y="1164908"/>
            <a:ext cx="6360795" cy="256222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1600" b="1" dirty="0">
                <a:solidFill>
                  <a:schemeClr val="lt1"/>
                </a:solidFill>
                <a:latin typeface="汉仪劲楷简" panose="00020600040101010101" charset="-122"/>
                <a:ea typeface="汉仪劲楷简" panose="00020600040101010101" charset="-122"/>
                <a:cs typeface="+mn-ea"/>
              </a:rPr>
              <a:t>辅助特征工程与构建：</a:t>
            </a:r>
            <a:endParaRPr lang="zh-CN" altLang="en-US" sz="1600" b="1" dirty="0">
              <a:solidFill>
                <a:schemeClr val="lt1"/>
              </a:solidFill>
              <a:latin typeface="汉仪劲楷简" panose="00020600040101010101" charset="-122"/>
              <a:ea typeface="汉仪劲楷简" panose="00020600040101010101" charset="-122"/>
              <a:cs typeface="+mn-ea"/>
            </a:endParaRPr>
          </a:p>
        </p:txBody>
      </p:sp>
      <p:sp>
        <p:nvSpPr>
          <p:cNvPr id="16" name="Rectangle 41732_#color_#shadow_$dk1-788&amp;2007"/>
          <p:cNvSpPr/>
          <p:nvPr>
            <p:custDataLst>
              <p:tags r:id="rId14"/>
            </p:custDataLst>
          </p:nvPr>
        </p:nvSpPr>
        <p:spPr>
          <a:xfrm>
            <a:off x="748665" y="2332673"/>
            <a:ext cx="7646670" cy="1179195"/>
          </a:xfrm>
          <a:prstGeom prst="roundRect">
            <a:avLst/>
          </a:prstGeom>
          <a:solidFill>
            <a:srgbClr val="FFFFFF">
              <a:alpha val="20000"/>
            </a:srgbClr>
          </a:solidFill>
          <a:effectLst/>
        </p:spPr>
        <p:txBody>
          <a:bodyPr/>
          <a:p>
            <a:endParaRPr lang="zh-CN" altLang="en-US">
              <a:solidFill>
                <a:schemeClr val="dk1"/>
              </a:solidFill>
              <a:latin typeface="汉仪楷体S" panose="00020600040101010101" charset="-122"/>
              <a:ea typeface="汉仪楷体S" panose="00020600040101010101" charset="-122"/>
            </a:endParaRPr>
          </a:p>
        </p:txBody>
      </p:sp>
      <p:sp>
        <p:nvSpPr>
          <p:cNvPr id="20" name="矩形 6"/>
          <p:cNvSpPr/>
          <p:nvPr>
            <p:custDataLst>
              <p:tags r:id="rId15"/>
            </p:custDataLst>
          </p:nvPr>
        </p:nvSpPr>
        <p:spPr>
          <a:xfrm>
            <a:off x="913924" y="2681764"/>
            <a:ext cx="657225" cy="491966"/>
          </a:xfrm>
          <a:prstGeom prst="rect">
            <a:avLst/>
          </a:prstGeom>
          <a:noFill/>
        </p:spPr>
        <p:txBody>
          <a:bodyPr wrap="none" rtlCol="0" anchor="ctr" anchorCtr="0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3200" b="1">
                <a:solidFill>
                  <a:schemeClr val="lt1"/>
                </a:solidFill>
                <a:latin typeface="汉仪楷体S" panose="00020600040101010101" charset="-122"/>
                <a:ea typeface="汉仪楷体S" panose="00020600040101010101" charset="-122"/>
                <a:cs typeface="+mn-ea"/>
              </a:rPr>
              <a:t>02</a:t>
            </a:r>
            <a:endParaRPr lang="en-US" altLang="zh-CN" sz="3200" b="1">
              <a:solidFill>
                <a:schemeClr val="lt1"/>
              </a:solidFill>
              <a:latin typeface="汉仪楷体S" panose="00020600040101010101" charset="-122"/>
              <a:ea typeface="汉仪楷体S" panose="00020600040101010101" charset="-122"/>
              <a:cs typeface="+mn-ea"/>
            </a:endParaRPr>
          </a:p>
        </p:txBody>
      </p:sp>
      <p:sp>
        <p:nvSpPr>
          <p:cNvPr id="22" name="Rectangle 41732_#color_#shadow_$dk1-788&amp;2007"/>
          <p:cNvSpPr/>
          <p:nvPr>
            <p:custDataLst>
              <p:tags r:id="rId16"/>
            </p:custDataLst>
          </p:nvPr>
        </p:nvSpPr>
        <p:spPr>
          <a:xfrm>
            <a:off x="748665" y="3592830"/>
            <a:ext cx="7646670" cy="1179195"/>
          </a:xfrm>
          <a:prstGeom prst="roundRect">
            <a:avLst/>
          </a:prstGeom>
          <a:solidFill>
            <a:srgbClr val="FFFFFF">
              <a:alpha val="20000"/>
            </a:srgbClr>
          </a:solidFill>
          <a:effectLst/>
        </p:spPr>
        <p:txBody>
          <a:bodyPr/>
          <a:p>
            <a:endParaRPr lang="zh-CN" altLang="en-US">
              <a:solidFill>
                <a:schemeClr val="dk1"/>
              </a:solidFill>
              <a:latin typeface="汉仪楷体S" panose="00020600040101010101" charset="-122"/>
              <a:ea typeface="汉仪楷体S" panose="00020600040101010101" charset="-122"/>
            </a:endParaRPr>
          </a:p>
        </p:txBody>
      </p:sp>
      <p:sp>
        <p:nvSpPr>
          <p:cNvPr id="23" name="矩形 10"/>
          <p:cNvSpPr/>
          <p:nvPr>
            <p:custDataLst>
              <p:tags r:id="rId17"/>
            </p:custDataLst>
          </p:nvPr>
        </p:nvSpPr>
        <p:spPr>
          <a:xfrm>
            <a:off x="913924" y="3941921"/>
            <a:ext cx="657225" cy="491966"/>
          </a:xfrm>
          <a:prstGeom prst="rect">
            <a:avLst/>
          </a:prstGeom>
          <a:noFill/>
        </p:spPr>
        <p:txBody>
          <a:bodyPr wrap="none" rtlCol="0" anchor="ctr" anchorCtr="0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3200" b="1">
                <a:solidFill>
                  <a:schemeClr val="lt1"/>
                </a:solidFill>
                <a:latin typeface="汉仪楷体S" panose="00020600040101010101" charset="-122"/>
                <a:ea typeface="汉仪楷体S" panose="00020600040101010101" charset="-122"/>
                <a:cs typeface="+mn-ea"/>
              </a:rPr>
              <a:t>03</a:t>
            </a:r>
            <a:endParaRPr lang="en-US" altLang="zh-CN" sz="3200" b="1">
              <a:solidFill>
                <a:schemeClr val="lt1"/>
              </a:solidFill>
              <a:latin typeface="汉仪楷体S" panose="00020600040101010101" charset="-122"/>
              <a:ea typeface="汉仪楷体S" panose="00020600040101010101" charset="-122"/>
              <a:cs typeface="+mn-ea"/>
            </a:endParaRPr>
          </a:p>
        </p:txBody>
      </p:sp>
      <p:sp>
        <p:nvSpPr>
          <p:cNvPr id="24" name="矩形 13"/>
          <p:cNvSpPr/>
          <p:nvPr>
            <p:custDataLst>
              <p:tags r:id="rId18"/>
            </p:custDataLst>
          </p:nvPr>
        </p:nvSpPr>
        <p:spPr>
          <a:xfrm>
            <a:off x="1679258" y="2684621"/>
            <a:ext cx="6360795" cy="746760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p>
            <a:pPr indent="0" algn="just" fontAlgn="auto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>
                <a:solidFill>
                  <a:schemeClr val="lt1"/>
                </a:solidFill>
                <a:latin typeface="汉仪楷体S" panose="00020600040101010101" charset="-122"/>
                <a:ea typeface="汉仪楷体S" panose="00020600040101010101" charset="-122"/>
                <a:cs typeface="汉仪楷体S" panose="00020600040101010101" charset="-122"/>
              </a:rPr>
              <a:t>用户提问：提供Python+Pandas+Statsmodels进行ARIMA模型构建的标准化代码流程。</a:t>
            </a:r>
            <a:endParaRPr lang="zh-CN" altLang="en-US" sz="1200">
              <a:solidFill>
                <a:schemeClr val="lt1"/>
              </a:solidFill>
              <a:latin typeface="汉仪楷体S" panose="00020600040101010101" charset="-122"/>
              <a:ea typeface="汉仪楷体S" panose="00020600040101010101" charset="-122"/>
              <a:cs typeface="汉仪楷体S" panose="00020600040101010101" charset="-122"/>
            </a:endParaRPr>
          </a:p>
          <a:p>
            <a:pPr indent="0" algn="just" fontAlgn="auto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>
                <a:solidFill>
                  <a:schemeClr val="lt1"/>
                </a:solidFill>
                <a:latin typeface="汉仪楷体S" panose="00020600040101010101" charset="-122"/>
                <a:ea typeface="汉仪楷体S" panose="00020600040101010101" charset="-122"/>
                <a:cs typeface="汉仪楷体S" panose="00020600040101010101" charset="-122"/>
              </a:rPr>
              <a:t>LLM输出：代码脚本演示数据加载预处理、平稳性检验、模型定阶、拟合、预测及评估指标计算 (RMSE, MAE, MAPE)。</a:t>
            </a:r>
            <a:endParaRPr lang="zh-CN" altLang="en-US" sz="1200">
              <a:solidFill>
                <a:schemeClr val="lt1"/>
              </a:solidFill>
              <a:latin typeface="汉仪楷体S" panose="00020600040101010101" charset="-122"/>
              <a:ea typeface="汉仪楷体S" panose="00020600040101010101" charset="-122"/>
              <a:cs typeface="汉仪楷体S" panose="00020600040101010101" charset="-122"/>
            </a:endParaRPr>
          </a:p>
        </p:txBody>
      </p:sp>
      <p:sp>
        <p:nvSpPr>
          <p:cNvPr id="25" name="矩形 14"/>
          <p:cNvSpPr/>
          <p:nvPr>
            <p:custDataLst>
              <p:tags r:id="rId19"/>
            </p:custDataLst>
          </p:nvPr>
        </p:nvSpPr>
        <p:spPr>
          <a:xfrm>
            <a:off x="1679258" y="2425065"/>
            <a:ext cx="6360795" cy="256222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1600" b="1" dirty="0">
                <a:solidFill>
                  <a:schemeClr val="lt1"/>
                </a:solidFill>
                <a:latin typeface="汉仪劲楷简" panose="00020600040101010101" charset="-122"/>
                <a:ea typeface="汉仪劲楷简" panose="00020600040101010101" charset="-122"/>
                <a:cs typeface="汉仪劲楷简" panose="00020600040101010101" charset="-122"/>
              </a:rPr>
              <a:t>辅助代码生成 (Python + Pandas, Scikit-learn, Statsmodels等)：</a:t>
            </a:r>
            <a:endParaRPr lang="zh-CN" altLang="en-US" sz="1600" b="1" dirty="0">
              <a:solidFill>
                <a:schemeClr val="lt1"/>
              </a:solidFill>
              <a:latin typeface="汉仪劲楷简" panose="00020600040101010101" charset="-122"/>
              <a:ea typeface="汉仪劲楷简" panose="00020600040101010101" charset="-122"/>
              <a:cs typeface="汉仪劲楷简" panose="00020600040101010101" charset="-122"/>
            </a:endParaRPr>
          </a:p>
        </p:txBody>
      </p:sp>
      <p:sp>
        <p:nvSpPr>
          <p:cNvPr id="29" name="矩形 17"/>
          <p:cNvSpPr/>
          <p:nvPr>
            <p:custDataLst>
              <p:tags r:id="rId20"/>
            </p:custDataLst>
          </p:nvPr>
        </p:nvSpPr>
        <p:spPr>
          <a:xfrm>
            <a:off x="1679258" y="3944779"/>
            <a:ext cx="6360795" cy="746760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p>
            <a:pPr indent="0" algn="just" fontAlgn="auto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>
                <a:solidFill>
                  <a:schemeClr val="lt1"/>
                </a:solidFill>
                <a:latin typeface="汉仪楷体S" panose="00020600040101010101" charset="-122"/>
                <a:ea typeface="汉仪楷体S" panose="00020600040101010101" charset="-122"/>
                <a:cs typeface="汉仪楷体S" panose="00020600040101010101" charset="-122"/>
              </a:rPr>
              <a:t>用户提问：如何解读RMSE/MAPE？如何改进模型？</a:t>
            </a:r>
            <a:endParaRPr lang="zh-CN" altLang="en-US" sz="1200">
              <a:solidFill>
                <a:schemeClr val="lt1"/>
              </a:solidFill>
              <a:latin typeface="汉仪楷体S" panose="00020600040101010101" charset="-122"/>
              <a:ea typeface="汉仪楷体S" panose="00020600040101010101" charset="-122"/>
              <a:cs typeface="汉仪楷体S" panose="00020600040101010101" charset="-122"/>
            </a:endParaRPr>
          </a:p>
          <a:p>
            <a:pPr indent="0" algn="just" fontAlgn="auto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>
                <a:solidFill>
                  <a:schemeClr val="lt1"/>
                </a:solidFill>
                <a:latin typeface="汉仪楷体S" panose="00020600040101010101" charset="-122"/>
                <a:ea typeface="汉仪楷体S" panose="00020600040101010101" charset="-122"/>
                <a:cs typeface="汉仪楷体S" panose="00020600040101010101" charset="-122"/>
              </a:rPr>
              <a:t>LLM分析：解释评估指标含义；提示模型好坏需结合业务容忍度；建议模型改进方向 (调参、换模型、检查残差、加入更多特征等)。</a:t>
            </a:r>
            <a:endParaRPr lang="zh-CN" altLang="en-US" sz="1200">
              <a:solidFill>
                <a:schemeClr val="lt1"/>
              </a:solidFill>
              <a:latin typeface="汉仪楷体S" panose="00020600040101010101" charset="-122"/>
              <a:ea typeface="汉仪楷体S" panose="00020600040101010101" charset="-122"/>
              <a:cs typeface="汉仪楷体S" panose="00020600040101010101" charset="-122"/>
            </a:endParaRPr>
          </a:p>
        </p:txBody>
      </p:sp>
      <p:sp>
        <p:nvSpPr>
          <p:cNvPr id="30" name="矩形 18"/>
          <p:cNvSpPr/>
          <p:nvPr>
            <p:custDataLst>
              <p:tags r:id="rId21"/>
            </p:custDataLst>
          </p:nvPr>
        </p:nvSpPr>
        <p:spPr>
          <a:xfrm>
            <a:off x="1679258" y="3685222"/>
            <a:ext cx="6360795" cy="256222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1600" b="1" dirty="0">
                <a:solidFill>
                  <a:schemeClr val="lt1"/>
                </a:solidFill>
                <a:latin typeface="汉仪劲楷简" panose="00020600040101010101" charset="-122"/>
                <a:ea typeface="汉仪劲楷简" panose="00020600040101010101" charset="-122"/>
                <a:cs typeface="+mn-ea"/>
              </a:rPr>
              <a:t>辅助结果解释与模型迭代建议：</a:t>
            </a:r>
            <a:endParaRPr lang="zh-CN" altLang="en-US" sz="1600" b="1" dirty="0">
              <a:solidFill>
                <a:schemeClr val="lt1"/>
              </a:solidFill>
              <a:latin typeface="汉仪劲楷简" panose="00020600040101010101" charset="-122"/>
              <a:ea typeface="汉仪劲楷简" panose="00020600040101010101" charset="-122"/>
              <a:cs typeface="+mn-ea"/>
            </a:endParaRPr>
          </a:p>
        </p:txBody>
      </p:sp>
      <p:sp>
        <p:nvSpPr>
          <p:cNvPr id="21" name="标题 20"/>
          <p:cNvSpPr>
            <a:spLocks noGrp="1"/>
          </p:cNvSpPr>
          <p:nvPr>
            <p:custDataLst>
              <p:tags r:id="rId22"/>
            </p:custDataLst>
          </p:nvPr>
        </p:nvSpPr>
        <p:spPr>
          <a:xfrm>
            <a:off x="521970" y="270000"/>
            <a:ext cx="8100000" cy="540000"/>
          </a:xfrm>
          <a:prstGeom prst="rect">
            <a:avLst/>
          </a:prstGeom>
        </p:spPr>
        <p:txBody>
          <a:bodyPr vert="horz" wrap="square" lIns="0" tIns="0" rIns="0" bIns="0" rtlCol="0" anchor="b">
            <a:normAutofit/>
          </a:bodyPr>
          <a:lstStyle>
            <a:lvl1pPr algn="l" defTabSz="6858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>
                <a:solidFill>
                  <a:schemeClr val="accent1"/>
                </a:solidFill>
                <a:latin typeface="汉仪劲楷简" panose="00020600040101010101" charset="-122"/>
                <a:ea typeface="汉仪劲楷简" panose="00020600040101010101" charset="-122"/>
                <a:cs typeface="汉仪劲楷简" panose="00020600040101010101" charset="-122"/>
              </a:rPr>
              <a:t>LLM在建模过程中的辅助角色与演示 </a:t>
            </a:r>
            <a:endParaRPr lang="zh-CN" altLang="en-US">
              <a:solidFill>
                <a:schemeClr val="accent1"/>
              </a:solidFill>
              <a:latin typeface="汉仪劲楷简" panose="00020600040101010101" charset="-122"/>
              <a:ea typeface="汉仪劲楷简" panose="00020600040101010101" charset="-122"/>
              <a:cs typeface="汉仪劲楷简" panose="00020600040101010101" charset="-122"/>
            </a:endParaRPr>
          </a:p>
        </p:txBody>
      </p:sp>
    </p:spTree>
    <p:custDataLst>
      <p:tags r:id="rId23"/>
    </p:custData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未标题-1_画板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-238"/>
            <a:ext cx="9144000" cy="5143500"/>
          </a:xfrm>
          <a:prstGeom prst="rect">
            <a:avLst/>
          </a:prstGeom>
        </p:spPr>
      </p:pic>
      <p:pic>
        <p:nvPicPr>
          <p:cNvPr id="3" name="图片 2" descr="未标题-2.1_画板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rcRect r="82114" b="70862"/>
          <a:stretch>
            <a:fillRect/>
          </a:stretch>
        </p:blipFill>
        <p:spPr>
          <a:xfrm>
            <a:off x="1905" y="0"/>
            <a:ext cx="1644789" cy="1506845"/>
          </a:xfrm>
          <a:prstGeom prst="rect">
            <a:avLst/>
          </a:prstGeom>
        </p:spPr>
      </p:pic>
      <p:pic>
        <p:nvPicPr>
          <p:cNvPr id="2" name="图片 1" descr="2.6_画板 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rcRect l="81818" t="63657" b="7206"/>
          <a:stretch>
            <a:fillRect/>
          </a:stretch>
        </p:blipFill>
        <p:spPr>
          <a:xfrm>
            <a:off x="7484745" y="3646925"/>
            <a:ext cx="1661159" cy="1496566"/>
          </a:xfrm>
          <a:prstGeom prst="rect">
            <a:avLst/>
          </a:prstGeom>
        </p:spPr>
      </p:pic>
      <p:sp>
        <p:nvSpPr>
          <p:cNvPr id="13" name="椭圆 1"/>
          <p:cNvSpPr/>
          <p:nvPr>
            <p:custDataLst>
              <p:tags r:id="rId7"/>
            </p:custDataLst>
          </p:nvPr>
        </p:nvSpPr>
        <p:spPr>
          <a:xfrm>
            <a:off x="769858" y="3083719"/>
            <a:ext cx="7618095" cy="1612582"/>
          </a:xfrm>
          <a:prstGeom prst="ellipse">
            <a:avLst/>
          </a:prstGeom>
          <a:gradFill>
            <a:gsLst>
              <a:gs pos="100000">
                <a:schemeClr val="accent1">
                  <a:alpha val="9000"/>
                </a:schemeClr>
              </a:gs>
              <a:gs pos="49000">
                <a:schemeClr val="accent1">
                  <a:alpha val="0"/>
                </a:schemeClr>
              </a:gs>
            </a:gsLst>
            <a:lin ang="0"/>
          </a:gradFill>
          <a:ln w="9525">
            <a:solidFill>
              <a:schemeClr val="accent1">
                <a:alpha val="1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olidFill>
                <a:schemeClr val="lt1"/>
              </a:solidFill>
              <a:latin typeface="汉仪楷体S" panose="00020600040101010101" charset="-122"/>
              <a:ea typeface="汉仪楷体S" panose="00020600040101010101" charset="-122"/>
              <a:sym typeface="+mn-ea"/>
            </a:endParaRPr>
          </a:p>
        </p:txBody>
      </p:sp>
      <p:sp>
        <p:nvSpPr>
          <p:cNvPr id="14" name="椭圆 3"/>
          <p:cNvSpPr/>
          <p:nvPr>
            <p:custDataLst>
              <p:tags r:id="rId8"/>
            </p:custDataLst>
          </p:nvPr>
        </p:nvSpPr>
        <p:spPr>
          <a:xfrm>
            <a:off x="1467088" y="3186112"/>
            <a:ext cx="6223635" cy="1274445"/>
          </a:xfrm>
          <a:prstGeom prst="ellipse">
            <a:avLst/>
          </a:prstGeom>
          <a:gradFill>
            <a:gsLst>
              <a:gs pos="100000">
                <a:schemeClr val="accent1">
                  <a:alpha val="9000"/>
                </a:schemeClr>
              </a:gs>
              <a:gs pos="49000">
                <a:schemeClr val="accent1">
                  <a:alpha val="0"/>
                </a:schemeClr>
              </a:gs>
            </a:gsLst>
            <a:lin ang="0"/>
          </a:gradFill>
          <a:ln w="9525">
            <a:solidFill>
              <a:schemeClr val="accent1">
                <a:alpha val="2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olidFill>
                <a:schemeClr val="lt1"/>
              </a:solidFill>
              <a:latin typeface="汉仪楷体S" panose="00020600040101010101" charset="-122"/>
              <a:ea typeface="汉仪楷体S" panose="00020600040101010101" charset="-122"/>
              <a:sym typeface="+mn-ea"/>
            </a:endParaRPr>
          </a:p>
        </p:txBody>
      </p:sp>
      <p:sp>
        <p:nvSpPr>
          <p:cNvPr id="16" name="椭圆 4"/>
          <p:cNvSpPr/>
          <p:nvPr>
            <p:custDataLst>
              <p:tags r:id="rId9"/>
            </p:custDataLst>
          </p:nvPr>
        </p:nvSpPr>
        <p:spPr>
          <a:xfrm>
            <a:off x="2277666" y="3285649"/>
            <a:ext cx="4602480" cy="779145"/>
          </a:xfrm>
          <a:prstGeom prst="ellipse">
            <a:avLst/>
          </a:prstGeom>
          <a:gradFill>
            <a:gsLst>
              <a:gs pos="100000">
                <a:schemeClr val="accent1">
                  <a:alpha val="9000"/>
                </a:schemeClr>
              </a:gs>
              <a:gs pos="49000">
                <a:schemeClr val="accent1">
                  <a:alpha val="0"/>
                </a:schemeClr>
              </a:gs>
            </a:gsLst>
            <a:lin ang="0"/>
          </a:gradFill>
          <a:ln w="9525">
            <a:solidFill>
              <a:schemeClr val="accent1">
                <a:alpha val="38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汉仪楷体S" panose="00020600040101010101" charset="-122"/>
              <a:ea typeface="汉仪楷体S" panose="00020600040101010101" charset="-122"/>
            </a:endParaRPr>
          </a:p>
        </p:txBody>
      </p:sp>
      <p:sp useBgFill="1">
        <p:nvSpPr>
          <p:cNvPr id="18" name="任意多边形 83"/>
          <p:cNvSpPr/>
          <p:nvPr>
            <p:custDataLst>
              <p:tags r:id="rId10"/>
            </p:custDataLst>
          </p:nvPr>
        </p:nvSpPr>
        <p:spPr>
          <a:xfrm rot="10800000">
            <a:off x="2746296" y="1253966"/>
            <a:ext cx="3665220" cy="2601754"/>
          </a:xfrm>
          <a:custGeom>
            <a:avLst/>
            <a:gdLst>
              <a:gd name="connsiteX0" fmla="*/ 3746 w 7478"/>
              <a:gd name="connsiteY0" fmla="*/ 0 h 5308"/>
              <a:gd name="connsiteX1" fmla="*/ 5924 w 7478"/>
              <a:gd name="connsiteY1" fmla="*/ 404 h 5308"/>
              <a:gd name="connsiteX2" fmla="*/ 5921 w 7478"/>
              <a:gd name="connsiteY2" fmla="*/ 424 h 5308"/>
              <a:gd name="connsiteX3" fmla="*/ 5921 w 7478"/>
              <a:gd name="connsiteY3" fmla="*/ 425 h 5308"/>
              <a:gd name="connsiteX4" fmla="*/ 5921 w 7478"/>
              <a:gd name="connsiteY4" fmla="*/ 425 h 5308"/>
              <a:gd name="connsiteX5" fmla="*/ 7478 w 7478"/>
              <a:gd name="connsiteY5" fmla="*/ 5308 h 5308"/>
              <a:gd name="connsiteX6" fmla="*/ 0 w 7478"/>
              <a:gd name="connsiteY6" fmla="*/ 5308 h 5308"/>
              <a:gd name="connsiteX7" fmla="*/ 1571 w 7478"/>
              <a:gd name="connsiteY7" fmla="*/ 425 h 5308"/>
              <a:gd name="connsiteX8" fmla="*/ 1571 w 7478"/>
              <a:gd name="connsiteY8" fmla="*/ 425 h 5308"/>
              <a:gd name="connsiteX9" fmla="*/ 1571 w 7478"/>
              <a:gd name="connsiteY9" fmla="*/ 424 h 5308"/>
              <a:gd name="connsiteX10" fmla="*/ 1568 w 7478"/>
              <a:gd name="connsiteY10" fmla="*/ 404 h 5308"/>
              <a:gd name="connsiteX11" fmla="*/ 3746 w 7478"/>
              <a:gd name="connsiteY11" fmla="*/ 0 h 5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478" h="5308">
                <a:moveTo>
                  <a:pt x="3746" y="0"/>
                </a:moveTo>
                <a:cubicBezTo>
                  <a:pt x="4949" y="0"/>
                  <a:pt x="5924" y="181"/>
                  <a:pt x="5924" y="404"/>
                </a:cubicBezTo>
                <a:cubicBezTo>
                  <a:pt x="5924" y="410"/>
                  <a:pt x="5923" y="417"/>
                  <a:pt x="5921" y="424"/>
                </a:cubicBezTo>
                <a:lnTo>
                  <a:pt x="5921" y="425"/>
                </a:lnTo>
                <a:lnTo>
                  <a:pt x="5921" y="425"/>
                </a:lnTo>
                <a:lnTo>
                  <a:pt x="7478" y="5308"/>
                </a:lnTo>
                <a:lnTo>
                  <a:pt x="0" y="5308"/>
                </a:lnTo>
                <a:lnTo>
                  <a:pt x="1571" y="425"/>
                </a:lnTo>
                <a:lnTo>
                  <a:pt x="1571" y="425"/>
                </a:lnTo>
                <a:lnTo>
                  <a:pt x="1571" y="424"/>
                </a:lnTo>
                <a:cubicBezTo>
                  <a:pt x="1569" y="417"/>
                  <a:pt x="1568" y="410"/>
                  <a:pt x="1568" y="404"/>
                </a:cubicBezTo>
                <a:cubicBezTo>
                  <a:pt x="1568" y="181"/>
                  <a:pt x="2543" y="0"/>
                  <a:pt x="3746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  <a:latin typeface="汉仪楷体S" panose="00020600040101010101" charset="-122"/>
              <a:ea typeface="汉仪楷体S" panose="00020600040101010101" charset="-122"/>
            </a:endParaRPr>
          </a:p>
        </p:txBody>
      </p:sp>
      <p:sp>
        <p:nvSpPr>
          <p:cNvPr id="20" name="椭圆 14"/>
          <p:cNvSpPr/>
          <p:nvPr>
            <p:custDataLst>
              <p:tags r:id="rId11"/>
            </p:custDataLst>
          </p:nvPr>
        </p:nvSpPr>
        <p:spPr>
          <a:xfrm>
            <a:off x="3008233" y="3406140"/>
            <a:ext cx="3140869" cy="537210"/>
          </a:xfrm>
          <a:prstGeom prst="ellipse">
            <a:avLst/>
          </a:prstGeom>
          <a:solidFill>
            <a:schemeClr val="accent1">
              <a:alpha val="3000"/>
            </a:schemeClr>
          </a:solidFill>
          <a:ln>
            <a:noFill/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汉仪楷体S" panose="00020600040101010101" charset="-122"/>
              <a:ea typeface="汉仪楷体S" panose="00020600040101010101" charset="-122"/>
            </a:endParaRPr>
          </a:p>
        </p:txBody>
      </p:sp>
      <p:sp>
        <p:nvSpPr>
          <p:cNvPr id="22" name="椭圆 73"/>
          <p:cNvSpPr/>
          <p:nvPr>
            <p:custDataLst>
              <p:tags r:id="rId12"/>
            </p:custDataLst>
          </p:nvPr>
        </p:nvSpPr>
        <p:spPr>
          <a:xfrm>
            <a:off x="3511153" y="3459956"/>
            <a:ext cx="2135029" cy="395764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汉仪楷体S" panose="00020600040101010101" charset="-122"/>
              <a:ea typeface="汉仪楷体S" panose="00020600040101010101" charset="-122"/>
            </a:endParaRPr>
          </a:p>
        </p:txBody>
      </p:sp>
      <p:sp>
        <p:nvSpPr>
          <p:cNvPr id="24" name="任意多边形 51"/>
          <p:cNvSpPr/>
          <p:nvPr>
            <p:custDataLst>
              <p:tags r:id="rId13"/>
            </p:custDataLst>
          </p:nvPr>
        </p:nvSpPr>
        <p:spPr>
          <a:xfrm rot="10800000">
            <a:off x="2746296" y="1256824"/>
            <a:ext cx="3665220" cy="2601754"/>
          </a:xfrm>
          <a:custGeom>
            <a:avLst/>
            <a:gdLst>
              <a:gd name="connsiteX0" fmla="*/ 3746 w 7478"/>
              <a:gd name="connsiteY0" fmla="*/ 0 h 5308"/>
              <a:gd name="connsiteX1" fmla="*/ 5924 w 7478"/>
              <a:gd name="connsiteY1" fmla="*/ 404 h 5308"/>
              <a:gd name="connsiteX2" fmla="*/ 5921 w 7478"/>
              <a:gd name="connsiteY2" fmla="*/ 424 h 5308"/>
              <a:gd name="connsiteX3" fmla="*/ 5921 w 7478"/>
              <a:gd name="connsiteY3" fmla="*/ 425 h 5308"/>
              <a:gd name="connsiteX4" fmla="*/ 5921 w 7478"/>
              <a:gd name="connsiteY4" fmla="*/ 425 h 5308"/>
              <a:gd name="connsiteX5" fmla="*/ 7478 w 7478"/>
              <a:gd name="connsiteY5" fmla="*/ 5308 h 5308"/>
              <a:gd name="connsiteX6" fmla="*/ 0 w 7478"/>
              <a:gd name="connsiteY6" fmla="*/ 5308 h 5308"/>
              <a:gd name="connsiteX7" fmla="*/ 1571 w 7478"/>
              <a:gd name="connsiteY7" fmla="*/ 425 h 5308"/>
              <a:gd name="connsiteX8" fmla="*/ 1571 w 7478"/>
              <a:gd name="connsiteY8" fmla="*/ 425 h 5308"/>
              <a:gd name="connsiteX9" fmla="*/ 1571 w 7478"/>
              <a:gd name="connsiteY9" fmla="*/ 424 h 5308"/>
              <a:gd name="connsiteX10" fmla="*/ 1568 w 7478"/>
              <a:gd name="connsiteY10" fmla="*/ 404 h 5308"/>
              <a:gd name="connsiteX11" fmla="*/ 3746 w 7478"/>
              <a:gd name="connsiteY11" fmla="*/ 0 h 5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478" h="5308">
                <a:moveTo>
                  <a:pt x="3746" y="0"/>
                </a:moveTo>
                <a:cubicBezTo>
                  <a:pt x="4949" y="0"/>
                  <a:pt x="5924" y="181"/>
                  <a:pt x="5924" y="404"/>
                </a:cubicBezTo>
                <a:cubicBezTo>
                  <a:pt x="5924" y="410"/>
                  <a:pt x="5923" y="417"/>
                  <a:pt x="5921" y="424"/>
                </a:cubicBezTo>
                <a:lnTo>
                  <a:pt x="5921" y="425"/>
                </a:lnTo>
                <a:lnTo>
                  <a:pt x="5921" y="425"/>
                </a:lnTo>
                <a:lnTo>
                  <a:pt x="7478" y="5308"/>
                </a:lnTo>
                <a:lnTo>
                  <a:pt x="0" y="5308"/>
                </a:lnTo>
                <a:lnTo>
                  <a:pt x="1571" y="425"/>
                </a:lnTo>
                <a:lnTo>
                  <a:pt x="1571" y="425"/>
                </a:lnTo>
                <a:lnTo>
                  <a:pt x="1571" y="424"/>
                </a:lnTo>
                <a:cubicBezTo>
                  <a:pt x="1569" y="417"/>
                  <a:pt x="1568" y="410"/>
                  <a:pt x="1568" y="404"/>
                </a:cubicBezTo>
                <a:cubicBezTo>
                  <a:pt x="1568" y="181"/>
                  <a:pt x="2543" y="0"/>
                  <a:pt x="3746" y="0"/>
                </a:cubicBezTo>
                <a:close/>
              </a:path>
            </a:pathLst>
          </a:custGeom>
          <a:gradFill>
            <a:gsLst>
              <a:gs pos="100000">
                <a:schemeClr val="accent1">
                  <a:alpha val="17000"/>
                </a:schemeClr>
              </a:gs>
              <a:gs pos="0">
                <a:schemeClr val="accent1">
                  <a:alpha val="0"/>
                </a:schemeClr>
              </a:gs>
            </a:gsLst>
            <a:lin ang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  <a:latin typeface="汉仪楷体S" panose="00020600040101010101" charset="-122"/>
              <a:ea typeface="汉仪楷体S" panose="00020600040101010101" charset="-122"/>
            </a:endParaRPr>
          </a:p>
        </p:txBody>
      </p:sp>
      <p:sp>
        <p:nvSpPr>
          <p:cNvPr id="26" name="椭圆 54"/>
          <p:cNvSpPr/>
          <p:nvPr>
            <p:custDataLst>
              <p:tags r:id="rId14"/>
            </p:custDataLst>
          </p:nvPr>
        </p:nvSpPr>
        <p:spPr>
          <a:xfrm>
            <a:off x="3327797" y="2827973"/>
            <a:ext cx="2502217" cy="413861"/>
          </a:xfrm>
          <a:prstGeom prst="ellipse">
            <a:avLst/>
          </a:prstGeom>
          <a:gradFill>
            <a:gsLst>
              <a:gs pos="0">
                <a:schemeClr val="accent1">
                  <a:alpha val="34000"/>
                </a:schemeClr>
              </a:gs>
              <a:gs pos="80000">
                <a:schemeClr val="accent1">
                  <a:alpha val="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汉仪楷体S" panose="00020600040101010101" charset="-122"/>
              <a:ea typeface="汉仪楷体S" panose="00020600040101010101" charset="-122"/>
            </a:endParaRPr>
          </a:p>
        </p:txBody>
      </p:sp>
      <p:sp>
        <p:nvSpPr>
          <p:cNvPr id="27" name="弧形 66"/>
          <p:cNvSpPr/>
          <p:nvPr>
            <p:custDataLst>
              <p:tags r:id="rId15"/>
            </p:custDataLst>
          </p:nvPr>
        </p:nvSpPr>
        <p:spPr>
          <a:xfrm>
            <a:off x="3185398" y="2743200"/>
            <a:ext cx="2787015" cy="582454"/>
          </a:xfrm>
          <a:prstGeom prst="arc">
            <a:avLst>
              <a:gd name="adj1" fmla="val 21396252"/>
              <a:gd name="adj2" fmla="val 11256751"/>
            </a:avLst>
          </a:prstGeom>
          <a:ln>
            <a:gradFill>
              <a:gsLst>
                <a:gs pos="0">
                  <a:srgbClr val="29E0DA">
                    <a:alpha val="28000"/>
                  </a:srgbClr>
                </a:gs>
                <a:gs pos="98000">
                  <a:srgbClr val="29E0DA">
                    <a:alpha val="0"/>
                  </a:srgbClr>
                </a:gs>
              </a:gsLst>
              <a:lin ang="16200000" scaled="0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dk1"/>
              </a:solidFill>
              <a:latin typeface="汉仪楷体S" panose="00020600040101010101" charset="-122"/>
              <a:ea typeface="汉仪楷体S" panose="00020600040101010101" charset="-122"/>
            </a:endParaRPr>
          </a:p>
        </p:txBody>
      </p:sp>
      <p:sp>
        <p:nvSpPr>
          <p:cNvPr id="28" name="弧形 67"/>
          <p:cNvSpPr/>
          <p:nvPr>
            <p:custDataLst>
              <p:tags r:id="rId16"/>
            </p:custDataLst>
          </p:nvPr>
        </p:nvSpPr>
        <p:spPr>
          <a:xfrm>
            <a:off x="2978229" y="2117884"/>
            <a:ext cx="3201352" cy="582454"/>
          </a:xfrm>
          <a:prstGeom prst="arc">
            <a:avLst>
              <a:gd name="adj1" fmla="val 21352241"/>
              <a:gd name="adj2" fmla="val 11158162"/>
            </a:avLst>
          </a:prstGeom>
          <a:ln>
            <a:gradFill>
              <a:gsLst>
                <a:gs pos="0">
                  <a:srgbClr val="29E0DA">
                    <a:alpha val="28000"/>
                  </a:srgbClr>
                </a:gs>
                <a:gs pos="97000">
                  <a:srgbClr val="29E0DA">
                    <a:alpha val="0"/>
                  </a:srgbClr>
                </a:gs>
              </a:gsLst>
              <a:lin ang="16200000" scaled="0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dk1"/>
              </a:solidFill>
              <a:latin typeface="汉仪楷体S" panose="00020600040101010101" charset="-122"/>
              <a:ea typeface="汉仪楷体S" panose="00020600040101010101" charset="-122"/>
            </a:endParaRPr>
          </a:p>
        </p:txBody>
      </p:sp>
      <p:sp>
        <p:nvSpPr>
          <p:cNvPr id="29" name="椭圆 56"/>
          <p:cNvSpPr/>
          <p:nvPr>
            <p:custDataLst>
              <p:tags r:id="rId17"/>
            </p:custDataLst>
          </p:nvPr>
        </p:nvSpPr>
        <p:spPr>
          <a:xfrm>
            <a:off x="3104436" y="2127885"/>
            <a:ext cx="2948940" cy="486251"/>
          </a:xfrm>
          <a:prstGeom prst="ellipse">
            <a:avLst/>
          </a:prstGeom>
          <a:gradFill>
            <a:gsLst>
              <a:gs pos="0">
                <a:schemeClr val="accent1">
                  <a:alpha val="34000"/>
                </a:schemeClr>
              </a:gs>
              <a:gs pos="80000">
                <a:schemeClr val="accent1">
                  <a:alpha val="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汉仪楷体S" panose="00020600040101010101" charset="-122"/>
              <a:ea typeface="汉仪楷体S" panose="00020600040101010101" charset="-122"/>
            </a:endParaRPr>
          </a:p>
        </p:txBody>
      </p:sp>
      <p:sp>
        <p:nvSpPr>
          <p:cNvPr id="31" name="椭圆 58"/>
          <p:cNvSpPr/>
          <p:nvPr>
            <p:custDataLst>
              <p:tags r:id="rId18"/>
            </p:custDataLst>
          </p:nvPr>
        </p:nvSpPr>
        <p:spPr>
          <a:xfrm>
            <a:off x="2904887" y="1417796"/>
            <a:ext cx="3348037" cy="558165"/>
          </a:xfrm>
          <a:prstGeom prst="ellipse">
            <a:avLst/>
          </a:prstGeom>
          <a:gradFill>
            <a:gsLst>
              <a:gs pos="0">
                <a:schemeClr val="accent1">
                  <a:alpha val="34000"/>
                </a:schemeClr>
              </a:gs>
              <a:gs pos="80000">
                <a:schemeClr val="accent1">
                  <a:alpha val="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汉仪楷体S" panose="00020600040101010101" charset="-122"/>
              <a:ea typeface="汉仪楷体S" panose="00020600040101010101" charset="-122"/>
            </a:endParaRPr>
          </a:p>
        </p:txBody>
      </p:sp>
      <p:sp>
        <p:nvSpPr>
          <p:cNvPr id="32" name="椭圆 52"/>
          <p:cNvSpPr/>
          <p:nvPr>
            <p:custDataLst>
              <p:tags r:id="rId19"/>
            </p:custDataLst>
          </p:nvPr>
        </p:nvSpPr>
        <p:spPr>
          <a:xfrm>
            <a:off x="3511153" y="3461861"/>
            <a:ext cx="2135029" cy="395764"/>
          </a:xfrm>
          <a:prstGeom prst="ellipse">
            <a:avLst/>
          </a:prstGeom>
          <a:gradFill>
            <a:gsLst>
              <a:gs pos="0">
                <a:schemeClr val="accent1">
                  <a:alpha val="34000"/>
                </a:schemeClr>
              </a:gs>
              <a:gs pos="80000">
                <a:schemeClr val="accent1">
                  <a:alpha val="13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汉仪楷体S" panose="00020600040101010101" charset="-122"/>
              <a:ea typeface="汉仪楷体S" panose="00020600040101010101" charset="-122"/>
            </a:endParaRPr>
          </a:p>
        </p:txBody>
      </p:sp>
      <p:sp>
        <p:nvSpPr>
          <p:cNvPr id="33" name="弧形 6"/>
          <p:cNvSpPr/>
          <p:nvPr>
            <p:custDataLst>
              <p:tags r:id="rId20"/>
            </p:custDataLst>
          </p:nvPr>
        </p:nvSpPr>
        <p:spPr>
          <a:xfrm>
            <a:off x="2791539" y="1388269"/>
            <a:ext cx="3574732" cy="686752"/>
          </a:xfrm>
          <a:prstGeom prst="arc">
            <a:avLst>
              <a:gd name="adj1" fmla="val 21481203"/>
              <a:gd name="adj2" fmla="val 10979293"/>
            </a:avLst>
          </a:prstGeom>
          <a:ln>
            <a:gradFill>
              <a:gsLst>
                <a:gs pos="0">
                  <a:srgbClr val="29E0DA">
                    <a:alpha val="28000"/>
                  </a:srgbClr>
                </a:gs>
                <a:gs pos="97000">
                  <a:srgbClr val="29E0DA">
                    <a:alpha val="0"/>
                  </a:srgbClr>
                </a:gs>
              </a:gsLst>
              <a:lin ang="16200000" scaled="0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dk1"/>
              </a:solidFill>
              <a:latin typeface="汉仪楷体S" panose="00020600040101010101" charset="-122"/>
              <a:ea typeface="汉仪楷体S" panose="00020600040101010101" charset="-122"/>
            </a:endParaRPr>
          </a:p>
        </p:txBody>
      </p:sp>
      <p:pic>
        <p:nvPicPr>
          <p:cNvPr id="34" name="图片 11" descr="343435383036303b343532343135373bcfeec4bfb7d6cef6"/>
          <p:cNvPicPr>
            <a:picLocks noChangeAspect="1"/>
          </p:cNvPicPr>
          <p:nvPr>
            <p:custDataLst>
              <p:tags r:id="rId21"/>
            </p:custDataLst>
          </p:nvPr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4464129" y="3473291"/>
            <a:ext cx="229500" cy="229076"/>
          </a:xfrm>
          <a:prstGeom prst="rect">
            <a:avLst/>
          </a:prstGeom>
          <a:effectLst>
            <a:reflection blurRad="25400" stA="46000" endA="300" endPos="27000" dir="5400000" sy="-100000" algn="bl" rotWithShape="0"/>
          </a:effectLst>
        </p:spPr>
      </p:pic>
      <p:sp>
        <p:nvSpPr>
          <p:cNvPr id="35" name="任意多边形: 形状 12"/>
          <p:cNvSpPr/>
          <p:nvPr>
            <p:custDataLst>
              <p:tags r:id="rId24"/>
            </p:custDataLst>
          </p:nvPr>
        </p:nvSpPr>
        <p:spPr>
          <a:xfrm>
            <a:off x="524590" y="1548289"/>
            <a:ext cx="2210276" cy="875347"/>
          </a:xfrm>
          <a:prstGeom prst="rect">
            <a:avLst/>
          </a:prstGeom>
          <a:gradFill>
            <a:gsLst>
              <a:gs pos="100000">
                <a:schemeClr val="accent1">
                  <a:alpha val="23000"/>
                </a:schemeClr>
              </a:gs>
              <a:gs pos="13000">
                <a:schemeClr val="accent1">
                  <a:alpha val="0"/>
                </a:schemeClr>
              </a:gs>
            </a:gsLst>
            <a:lin ang="0" scaled="0"/>
          </a:gradFill>
          <a:ln w="19050" cap="flat">
            <a:gradFill>
              <a:gsLst>
                <a:gs pos="0">
                  <a:srgbClr val="29E0DA">
                    <a:alpha val="80000"/>
                  </a:srgbClr>
                </a:gs>
                <a:gs pos="69000">
                  <a:srgbClr val="29E0DA">
                    <a:alpha val="0"/>
                  </a:srgbClr>
                </a:gs>
              </a:gsLst>
              <a:lin ang="2700000" scaled="0"/>
            </a:gradFill>
            <a:prstDash val="solid"/>
            <a:miter/>
          </a:ln>
        </p:spPr>
        <p:txBody>
          <a:bodyPr rot="0" spcFirstLastPara="0" vertOverflow="overflow" horzOverflow="overflow" vert="horz" wrap="square" lIns="215900" tIns="0" rIns="107950" bIns="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fontAlgn="auto">
              <a:lnSpc>
                <a:spcPct val="130000"/>
              </a:lnSpc>
            </a:pPr>
            <a:endParaRPr lang="zh-CN" altLang="en-US" sz="1400" dirty="0">
              <a:ln>
                <a:noFill/>
                <a:prstDash val="sysDot"/>
              </a:ln>
              <a:solidFill>
                <a:schemeClr val="dk1"/>
              </a:solidFill>
              <a:uFillTx/>
              <a:latin typeface="汉仪楷体S" panose="00020600040101010101" charset="-122"/>
              <a:ea typeface="汉仪楷体S" panose="00020600040101010101" charset="-122"/>
              <a:sym typeface="+mn-ea"/>
            </a:endParaRPr>
          </a:p>
        </p:txBody>
      </p:sp>
      <p:sp useBgFill="1">
        <p:nvSpPr>
          <p:cNvPr id="42" name="任意多边形: 形状 11"/>
          <p:cNvSpPr/>
          <p:nvPr>
            <p:custDataLst>
              <p:tags r:id="rId25"/>
            </p:custDataLst>
          </p:nvPr>
        </p:nvSpPr>
        <p:spPr>
          <a:xfrm>
            <a:off x="6252924" y="2778443"/>
            <a:ext cx="2210276" cy="853916"/>
          </a:xfrm>
          <a:prstGeom prst="rect">
            <a:avLst/>
          </a:prstGeom>
          <a:ln w="1905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dk1"/>
              </a:solidFill>
              <a:latin typeface="汉仪楷体S" panose="00020600040101010101" charset="-122"/>
              <a:ea typeface="汉仪楷体S" panose="00020600040101010101" charset="-122"/>
            </a:endParaRPr>
          </a:p>
        </p:txBody>
      </p:sp>
      <p:sp>
        <p:nvSpPr>
          <p:cNvPr id="43" name="任意多边形: 形状 10"/>
          <p:cNvSpPr/>
          <p:nvPr>
            <p:custDataLst>
              <p:tags r:id="rId26"/>
            </p:custDataLst>
          </p:nvPr>
        </p:nvSpPr>
        <p:spPr>
          <a:xfrm>
            <a:off x="6416754" y="1547813"/>
            <a:ext cx="2210276" cy="875347"/>
          </a:xfrm>
          <a:prstGeom prst="rect">
            <a:avLst/>
          </a:prstGeom>
          <a:gradFill>
            <a:gsLst>
              <a:gs pos="100000">
                <a:schemeClr val="accent1">
                  <a:alpha val="23000"/>
                </a:schemeClr>
              </a:gs>
              <a:gs pos="0">
                <a:schemeClr val="accent1">
                  <a:alpha val="0"/>
                </a:schemeClr>
              </a:gs>
            </a:gsLst>
            <a:lin ang="0"/>
          </a:gradFill>
          <a:ln w="19050" cap="flat">
            <a:gradFill>
              <a:gsLst>
                <a:gs pos="0">
                  <a:srgbClr val="29E0DA">
                    <a:alpha val="80000"/>
                  </a:srgbClr>
                </a:gs>
                <a:gs pos="69000">
                  <a:srgbClr val="29E0DA">
                    <a:alpha val="0"/>
                  </a:srgbClr>
                </a:gs>
              </a:gsLst>
              <a:lin ang="8100000" scaled="0"/>
            </a:gradFill>
            <a:prstDash val="solid"/>
            <a:miter/>
          </a:ln>
        </p:spPr>
        <p:txBody>
          <a:bodyPr rot="0" spcFirstLastPara="0" vertOverflow="overflow" horzOverflow="overflow" vert="horz" wrap="square" lIns="215900" tIns="0" rIns="107950" bIns="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fontAlgn="auto">
              <a:lnSpc>
                <a:spcPct val="130000"/>
              </a:lnSpc>
            </a:pPr>
            <a:endParaRPr lang="zh-CN" altLang="en-US" sz="1400" dirty="0">
              <a:ln>
                <a:noFill/>
                <a:prstDash val="sysDot"/>
              </a:ln>
              <a:solidFill>
                <a:schemeClr val="dk1"/>
              </a:solidFill>
              <a:uFillTx/>
              <a:latin typeface="汉仪楷体S" panose="00020600040101010101" charset="-122"/>
              <a:ea typeface="汉仪楷体S" panose="00020600040101010101" charset="-122"/>
              <a:sym typeface="+mn-ea"/>
            </a:endParaRPr>
          </a:p>
        </p:txBody>
      </p:sp>
      <p:sp>
        <p:nvSpPr>
          <p:cNvPr id="44" name="任意多边形: 形状 9"/>
          <p:cNvSpPr/>
          <p:nvPr>
            <p:custDataLst>
              <p:tags r:id="rId27"/>
            </p:custDataLst>
          </p:nvPr>
        </p:nvSpPr>
        <p:spPr>
          <a:xfrm>
            <a:off x="6252924" y="2778443"/>
            <a:ext cx="2210276" cy="853916"/>
          </a:xfrm>
          <a:prstGeom prst="rect">
            <a:avLst/>
          </a:prstGeom>
          <a:gradFill>
            <a:gsLst>
              <a:gs pos="100000">
                <a:schemeClr val="accent1">
                  <a:alpha val="23000"/>
                </a:schemeClr>
              </a:gs>
              <a:gs pos="0">
                <a:schemeClr val="accent1">
                  <a:alpha val="0"/>
                </a:schemeClr>
              </a:gs>
            </a:gsLst>
            <a:lin ang="0"/>
          </a:gradFill>
          <a:ln w="19050" cap="flat">
            <a:gradFill>
              <a:gsLst>
                <a:gs pos="0">
                  <a:srgbClr val="29E0DA">
                    <a:alpha val="80000"/>
                  </a:srgbClr>
                </a:gs>
                <a:gs pos="69000">
                  <a:srgbClr val="29E0DA">
                    <a:alpha val="0"/>
                  </a:srgbClr>
                </a:gs>
              </a:gsLst>
              <a:lin ang="8100000" scaled="0"/>
            </a:gradFill>
            <a:prstDash val="solid"/>
            <a:miter/>
          </a:ln>
        </p:spPr>
        <p:txBody>
          <a:bodyPr rot="0" spcFirstLastPara="0" vertOverflow="overflow" horzOverflow="overflow" vert="horz" wrap="square" lIns="215900" tIns="0" rIns="107950" bIns="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lnSpc>
                <a:spcPct val="130000"/>
              </a:lnSpc>
              <a:buClrTx/>
              <a:buSzTx/>
              <a:buFontTx/>
            </a:pPr>
            <a:endParaRPr lang="zh-CN" altLang="en-US" sz="1400" dirty="0">
              <a:ln>
                <a:noFill/>
                <a:prstDash val="sysDot"/>
              </a:ln>
              <a:solidFill>
                <a:schemeClr val="dk1"/>
              </a:solidFill>
              <a:uFillTx/>
              <a:latin typeface="汉仪楷体S" panose="00020600040101010101" charset="-122"/>
              <a:ea typeface="汉仪楷体S" panose="00020600040101010101" charset="-122"/>
              <a:sym typeface="+mn-ea"/>
            </a:endParaRPr>
          </a:p>
        </p:txBody>
      </p:sp>
      <p:pic>
        <p:nvPicPr>
          <p:cNvPr id="45" name="图片 38" descr="333639373138363b343435303831343bb9b5cda8b9dcc0ed"/>
          <p:cNvPicPr>
            <a:picLocks noChangeAspect="1"/>
          </p:cNvPicPr>
          <p:nvPr>
            <p:custDataLst>
              <p:tags r:id="rId28"/>
            </p:custDataLst>
          </p:nvPr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4464129" y="2191226"/>
            <a:ext cx="229500" cy="229076"/>
          </a:xfrm>
          <a:prstGeom prst="rect">
            <a:avLst/>
          </a:prstGeom>
          <a:effectLst>
            <a:reflection blurRad="25400" stA="46000" endA="300" endPos="27000" dir="5400000" sy="-100000" algn="bl" rotWithShape="0"/>
          </a:effectLst>
        </p:spPr>
      </p:pic>
      <p:pic>
        <p:nvPicPr>
          <p:cNvPr id="46" name="图片 39" descr="343439383331313b343532303033303bd2d1b9bad3a6d3c3"/>
          <p:cNvPicPr>
            <a:picLocks noChangeAspect="1"/>
          </p:cNvPicPr>
          <p:nvPr>
            <p:custDataLst>
              <p:tags r:id="rId31"/>
            </p:custDataLst>
          </p:nvPr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4464129" y="1550194"/>
            <a:ext cx="229500" cy="229124"/>
          </a:xfrm>
          <a:prstGeom prst="rect">
            <a:avLst/>
          </a:prstGeom>
          <a:effectLst>
            <a:reflection blurRad="25400" stA="46000" endA="300" endPos="27000" dir="5400000" sy="-100000" algn="bl" rotWithShape="0"/>
          </a:effectLst>
        </p:spPr>
      </p:pic>
      <p:pic>
        <p:nvPicPr>
          <p:cNvPr id="47" name="图片 40" descr="343439383331313b343532303033323bd3a6d3c3b9dcc0ed"/>
          <p:cNvPicPr>
            <a:picLocks noChangeAspect="1"/>
          </p:cNvPicPr>
          <p:nvPr>
            <p:custDataLst>
              <p:tags r:id="rId34"/>
            </p:custDataLst>
          </p:nvPr>
        </p:nvPicPr>
        <p:blipFill>
          <a:blip r:embed="rId35">
            <a:extLs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4464129" y="2832259"/>
            <a:ext cx="229500" cy="229076"/>
          </a:xfrm>
          <a:prstGeom prst="rect">
            <a:avLst/>
          </a:prstGeom>
          <a:effectLst>
            <a:reflection blurRad="25400" stA="46000" endA="300" endPos="27000" dir="5400000" sy="-100000" algn="bl" rotWithShape="0"/>
          </a:effectLst>
        </p:spPr>
      </p:pic>
      <p:sp>
        <p:nvSpPr>
          <p:cNvPr id="48" name="正文"/>
          <p:cNvSpPr txBox="1"/>
          <p:nvPr>
            <p:custDataLst>
              <p:tags r:id="rId37"/>
            </p:custDataLst>
          </p:nvPr>
        </p:nvSpPr>
        <p:spPr>
          <a:xfrm>
            <a:off x="6604873" y="1549241"/>
            <a:ext cx="1428274" cy="873442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indent="0" algn="l" fontAlgn="auto">
              <a:lnSpc>
                <a:spcPct val="130000"/>
              </a:lnSpc>
            </a:pPr>
            <a:r>
              <a:rPr lang="zh-CN" altLang="en-US" sz="1200" kern="0" dirty="0">
                <a:ln>
                  <a:noFill/>
                  <a:prstDash val="sysDot"/>
                </a:ln>
                <a:solidFill>
                  <a:schemeClr val="lt1"/>
                </a:solidFill>
                <a:latin typeface="汉仪楷体S" panose="00020600040101010101" charset="-122"/>
                <a:ea typeface="汉仪楷体S" panose="00020600040101010101" charset="-122"/>
                <a:sym typeface="+mn-ea"/>
              </a:rPr>
              <a:t>介绍并对比多种可选预测模型。</a:t>
            </a:r>
            <a:endParaRPr lang="zh-CN" altLang="en-US" sz="1200" kern="0" dirty="0">
              <a:ln>
                <a:noFill/>
                <a:prstDash val="sysDot"/>
              </a:ln>
              <a:solidFill>
                <a:schemeClr val="lt1"/>
              </a:solidFill>
              <a:latin typeface="汉仪楷体S" panose="00020600040101010101" charset="-122"/>
              <a:ea typeface="汉仪楷体S" panose="00020600040101010101" charset="-122"/>
              <a:sym typeface="+mn-ea"/>
            </a:endParaRPr>
          </a:p>
        </p:txBody>
      </p:sp>
      <p:sp>
        <p:nvSpPr>
          <p:cNvPr id="49" name="序号"/>
          <p:cNvSpPr txBox="1"/>
          <p:nvPr>
            <p:custDataLst>
              <p:tags r:id="rId38"/>
            </p:custDataLst>
          </p:nvPr>
        </p:nvSpPr>
        <p:spPr>
          <a:xfrm>
            <a:off x="8153162" y="1814036"/>
            <a:ext cx="367665" cy="342900"/>
          </a:xfrm>
          <a:prstGeom prst="rect">
            <a:avLst/>
          </a:prstGeom>
          <a:noFill/>
        </p:spPr>
        <p:txBody>
          <a:bodyPr wrap="none" lIns="0" tIns="0" rIns="0" bIns="0" rtlCol="0" anchor="ctr">
            <a:normAutofit fontScale="90000"/>
          </a:bodyPr>
          <a:lstStyle/>
          <a:p>
            <a:pPr algn="ctr"/>
            <a:r>
              <a:rPr lang="en-US" sz="2400" b="1">
                <a:solidFill>
                  <a:schemeClr val="lt1"/>
                </a:solidFill>
                <a:latin typeface="汉仪楷体S" panose="00020600040101010101" charset="-122"/>
                <a:ea typeface="汉仪楷体S" panose="00020600040101010101" charset="-122"/>
              </a:rPr>
              <a:t>02</a:t>
            </a:r>
            <a:endParaRPr lang="en-US" sz="2400" b="1">
              <a:solidFill>
                <a:schemeClr val="lt1"/>
              </a:solidFill>
              <a:latin typeface="汉仪楷体S" panose="00020600040101010101" charset="-122"/>
              <a:ea typeface="汉仪楷体S" panose="00020600040101010101" charset="-122"/>
            </a:endParaRPr>
          </a:p>
        </p:txBody>
      </p:sp>
      <p:sp>
        <p:nvSpPr>
          <p:cNvPr id="50" name="序号"/>
          <p:cNvSpPr txBox="1"/>
          <p:nvPr>
            <p:custDataLst>
              <p:tags r:id="rId39"/>
            </p:custDataLst>
          </p:nvPr>
        </p:nvSpPr>
        <p:spPr>
          <a:xfrm>
            <a:off x="638413" y="1814513"/>
            <a:ext cx="367665" cy="342900"/>
          </a:xfrm>
          <a:prstGeom prst="rect">
            <a:avLst/>
          </a:prstGeom>
          <a:noFill/>
        </p:spPr>
        <p:txBody>
          <a:bodyPr wrap="none" lIns="0" tIns="0" rIns="0" bIns="0" rtlCol="0" anchor="ctr">
            <a:normAutofit fontScale="90000"/>
          </a:bodyPr>
          <a:lstStyle/>
          <a:p>
            <a:pPr algn="ctr"/>
            <a:r>
              <a:rPr lang="en-US" sz="2400" b="1">
                <a:solidFill>
                  <a:schemeClr val="lt1"/>
                </a:solidFill>
                <a:latin typeface="汉仪楷体S" panose="00020600040101010101" charset="-122"/>
                <a:ea typeface="汉仪楷体S" panose="00020600040101010101" charset="-122"/>
              </a:rPr>
              <a:t>01</a:t>
            </a:r>
            <a:endParaRPr lang="en-US" sz="2400" b="1">
              <a:solidFill>
                <a:schemeClr val="lt1"/>
              </a:solidFill>
              <a:latin typeface="汉仪楷体S" panose="00020600040101010101" charset="-122"/>
              <a:ea typeface="汉仪楷体S" panose="00020600040101010101" charset="-122"/>
            </a:endParaRPr>
          </a:p>
        </p:txBody>
      </p:sp>
      <p:sp>
        <p:nvSpPr>
          <p:cNvPr id="51" name="正文"/>
          <p:cNvSpPr txBox="1"/>
          <p:nvPr>
            <p:custDataLst>
              <p:tags r:id="rId40"/>
            </p:custDataLst>
          </p:nvPr>
        </p:nvSpPr>
        <p:spPr>
          <a:xfrm>
            <a:off x="1124665" y="1549241"/>
            <a:ext cx="1427321" cy="873442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indent="0" algn="l" fontAlgn="auto">
              <a:lnSpc>
                <a:spcPct val="130000"/>
              </a:lnSpc>
            </a:pPr>
            <a:r>
              <a:rPr lang="zh-CN" altLang="en-US" sz="1200" kern="0" dirty="0">
                <a:ln>
                  <a:noFill/>
                  <a:prstDash val="sysDot"/>
                </a:ln>
                <a:solidFill>
                  <a:schemeClr val="lt1"/>
                </a:solidFill>
                <a:latin typeface="汉仪楷体S" panose="00020600040101010101" charset="-122"/>
                <a:ea typeface="汉仪楷体S" panose="00020600040101010101" charset="-122"/>
                <a:sym typeface="+mn-ea"/>
              </a:rPr>
              <a:t>提供系统性数据分析和特征工程思路。</a:t>
            </a:r>
            <a:endParaRPr lang="zh-CN" altLang="en-US" sz="1200" kern="0" dirty="0">
              <a:ln>
                <a:noFill/>
                <a:prstDash val="sysDot"/>
              </a:ln>
              <a:solidFill>
                <a:schemeClr val="lt1"/>
              </a:solidFill>
              <a:latin typeface="汉仪楷体S" panose="00020600040101010101" charset="-122"/>
              <a:ea typeface="汉仪楷体S" panose="00020600040101010101" charset="-122"/>
              <a:sym typeface="+mn-ea"/>
            </a:endParaRPr>
          </a:p>
        </p:txBody>
      </p:sp>
      <p:sp>
        <p:nvSpPr>
          <p:cNvPr id="54" name="正文"/>
          <p:cNvSpPr txBox="1"/>
          <p:nvPr>
            <p:custDataLst>
              <p:tags r:id="rId41"/>
            </p:custDataLst>
          </p:nvPr>
        </p:nvSpPr>
        <p:spPr>
          <a:xfrm>
            <a:off x="6439614" y="2768441"/>
            <a:ext cx="1428274" cy="873442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indent="0" algn="l" fontAlgn="auto">
              <a:lnSpc>
                <a:spcPct val="130000"/>
              </a:lnSpc>
            </a:pPr>
            <a:r>
              <a:rPr lang="zh-CN" altLang="en-US" sz="1200" kern="0" dirty="0">
                <a:ln>
                  <a:noFill/>
                  <a:prstDash val="sysDot"/>
                </a:ln>
                <a:solidFill>
                  <a:schemeClr val="lt1"/>
                </a:solidFill>
                <a:latin typeface="汉仪楷体S" panose="00020600040101010101" charset="-122"/>
                <a:ea typeface="汉仪楷体S" panose="00020600040101010101" charset="-122"/>
                <a:sym typeface="+mn-ea"/>
              </a:rPr>
              <a:t>辅助理解评估指标和提供模型改进方向。</a:t>
            </a:r>
            <a:endParaRPr lang="zh-CN" altLang="en-US" sz="1200" kern="0" dirty="0">
              <a:ln>
                <a:noFill/>
                <a:prstDash val="sysDot"/>
              </a:ln>
              <a:solidFill>
                <a:schemeClr val="lt1"/>
              </a:solidFill>
              <a:latin typeface="汉仪楷体S" panose="00020600040101010101" charset="-122"/>
              <a:ea typeface="汉仪楷体S" panose="00020600040101010101" charset="-122"/>
              <a:sym typeface="+mn-ea"/>
            </a:endParaRPr>
          </a:p>
        </p:txBody>
      </p:sp>
      <p:sp>
        <p:nvSpPr>
          <p:cNvPr id="56" name="序号"/>
          <p:cNvSpPr txBox="1"/>
          <p:nvPr>
            <p:custDataLst>
              <p:tags r:id="rId42"/>
            </p:custDataLst>
          </p:nvPr>
        </p:nvSpPr>
        <p:spPr>
          <a:xfrm>
            <a:off x="7987903" y="3033712"/>
            <a:ext cx="367665" cy="342900"/>
          </a:xfrm>
          <a:prstGeom prst="rect">
            <a:avLst/>
          </a:prstGeom>
          <a:noFill/>
        </p:spPr>
        <p:txBody>
          <a:bodyPr wrap="none" lIns="0" tIns="0" rIns="0" bIns="0" rtlCol="0" anchor="ctr">
            <a:normAutofit fontScale="90000"/>
          </a:bodyPr>
          <a:lstStyle/>
          <a:p>
            <a:pPr algn="ctr"/>
            <a:r>
              <a:rPr lang="en-US" sz="2400" b="1">
                <a:solidFill>
                  <a:schemeClr val="lt1"/>
                </a:solidFill>
                <a:latin typeface="汉仪楷体S" panose="00020600040101010101" charset="-122"/>
                <a:ea typeface="汉仪楷体S" panose="00020600040101010101" charset="-122"/>
              </a:rPr>
              <a:t>04</a:t>
            </a:r>
            <a:endParaRPr lang="en-US" sz="2400" b="1">
              <a:solidFill>
                <a:schemeClr val="lt1"/>
              </a:solidFill>
              <a:latin typeface="汉仪楷体S" panose="00020600040101010101" charset="-122"/>
              <a:ea typeface="汉仪楷体S" panose="00020600040101010101" charset="-122"/>
            </a:endParaRPr>
          </a:p>
        </p:txBody>
      </p:sp>
      <p:sp useBgFill="1">
        <p:nvSpPr>
          <p:cNvPr id="58" name="任意多边形: 形状 11"/>
          <p:cNvSpPr/>
          <p:nvPr>
            <p:custDataLst>
              <p:tags r:id="rId43"/>
            </p:custDataLst>
          </p:nvPr>
        </p:nvSpPr>
        <p:spPr>
          <a:xfrm>
            <a:off x="647462" y="2768441"/>
            <a:ext cx="2210276" cy="853916"/>
          </a:xfrm>
          <a:prstGeom prst="rect">
            <a:avLst/>
          </a:prstGeom>
          <a:ln w="1905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dk1"/>
              </a:solidFill>
              <a:latin typeface="汉仪楷体S" panose="00020600040101010101" charset="-122"/>
              <a:ea typeface="汉仪楷体S" panose="00020600040101010101" charset="-122"/>
            </a:endParaRPr>
          </a:p>
        </p:txBody>
      </p:sp>
      <p:sp>
        <p:nvSpPr>
          <p:cNvPr id="60" name="任意多边形: 形状 11"/>
          <p:cNvSpPr/>
          <p:nvPr>
            <p:custDataLst>
              <p:tags r:id="rId44"/>
            </p:custDataLst>
          </p:nvPr>
        </p:nvSpPr>
        <p:spPr>
          <a:xfrm>
            <a:off x="647938" y="2768441"/>
            <a:ext cx="2210276" cy="853916"/>
          </a:xfrm>
          <a:prstGeom prst="rect">
            <a:avLst/>
          </a:prstGeom>
          <a:gradFill>
            <a:gsLst>
              <a:gs pos="100000">
                <a:schemeClr val="accent1">
                  <a:alpha val="23000"/>
                </a:schemeClr>
              </a:gs>
              <a:gs pos="13000">
                <a:schemeClr val="accent1">
                  <a:alpha val="0"/>
                </a:schemeClr>
              </a:gs>
            </a:gsLst>
            <a:lin ang="0" scaled="0"/>
          </a:gradFill>
          <a:ln w="19050" cap="flat">
            <a:gradFill>
              <a:gsLst>
                <a:gs pos="0">
                  <a:srgbClr val="29E0DA">
                    <a:alpha val="80000"/>
                  </a:srgbClr>
                </a:gs>
                <a:gs pos="69000">
                  <a:srgbClr val="29E0DA">
                    <a:alpha val="0"/>
                  </a:srgbClr>
                </a:gs>
              </a:gsLst>
              <a:lin ang="2700000" scaled="0"/>
            </a:gradFill>
            <a:prstDash val="solid"/>
            <a:miter/>
          </a:ln>
        </p:spPr>
        <p:txBody>
          <a:bodyPr rot="0" spcFirstLastPara="0" vertOverflow="overflow" horzOverflow="overflow" vert="horz" wrap="square" lIns="215900" tIns="0" rIns="107950" bIns="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lnSpc>
                <a:spcPct val="130000"/>
              </a:lnSpc>
              <a:buClrTx/>
              <a:buSzTx/>
              <a:buFontTx/>
            </a:pPr>
            <a:endParaRPr lang="zh-CN" altLang="en-US" sz="1400" dirty="0">
              <a:ln>
                <a:noFill/>
                <a:prstDash val="sysDot"/>
              </a:ln>
              <a:solidFill>
                <a:schemeClr val="dk1"/>
              </a:solidFill>
              <a:uFillTx/>
              <a:latin typeface="汉仪楷体S" panose="00020600040101010101" charset="-122"/>
              <a:ea typeface="汉仪楷体S" panose="00020600040101010101" charset="-122"/>
              <a:sym typeface="+mn-ea"/>
            </a:endParaRPr>
          </a:p>
        </p:txBody>
      </p:sp>
      <p:sp>
        <p:nvSpPr>
          <p:cNvPr id="61" name="序号"/>
          <p:cNvSpPr txBox="1"/>
          <p:nvPr>
            <p:custDataLst>
              <p:tags r:id="rId45"/>
            </p:custDataLst>
          </p:nvPr>
        </p:nvSpPr>
        <p:spPr>
          <a:xfrm>
            <a:off x="761762" y="3023711"/>
            <a:ext cx="367665" cy="342900"/>
          </a:xfrm>
          <a:prstGeom prst="rect">
            <a:avLst/>
          </a:prstGeom>
          <a:noFill/>
        </p:spPr>
        <p:txBody>
          <a:bodyPr wrap="none" lIns="0" tIns="0" rIns="0" bIns="0" rtlCol="0" anchor="ctr">
            <a:normAutofit fontScale="90000"/>
          </a:bodyPr>
          <a:lstStyle/>
          <a:p>
            <a:pPr algn="ctr"/>
            <a:r>
              <a:rPr lang="en-US" sz="2400" b="1">
                <a:solidFill>
                  <a:schemeClr val="lt1"/>
                </a:solidFill>
                <a:latin typeface="汉仪楷体S" panose="00020600040101010101" charset="-122"/>
                <a:ea typeface="汉仪楷体S" panose="00020600040101010101" charset="-122"/>
              </a:rPr>
              <a:t>03</a:t>
            </a:r>
            <a:endParaRPr lang="en-US" sz="2400" b="1">
              <a:solidFill>
                <a:schemeClr val="lt1"/>
              </a:solidFill>
              <a:latin typeface="汉仪楷体S" panose="00020600040101010101" charset="-122"/>
              <a:ea typeface="汉仪楷体S" panose="00020600040101010101" charset="-122"/>
            </a:endParaRPr>
          </a:p>
        </p:txBody>
      </p:sp>
      <p:sp>
        <p:nvSpPr>
          <p:cNvPr id="62" name="正文"/>
          <p:cNvSpPr txBox="1"/>
          <p:nvPr>
            <p:custDataLst>
              <p:tags r:id="rId46"/>
            </p:custDataLst>
          </p:nvPr>
        </p:nvSpPr>
        <p:spPr>
          <a:xfrm>
            <a:off x="1248013" y="2758440"/>
            <a:ext cx="1427321" cy="873442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indent="0" algn="l" fontAlgn="auto">
              <a:lnSpc>
                <a:spcPct val="130000"/>
              </a:lnSpc>
            </a:pPr>
            <a:r>
              <a:rPr lang="zh-CN" altLang="en-US" sz="1200" kern="0" dirty="0">
                <a:ln>
                  <a:noFill/>
                  <a:prstDash val="sysDot"/>
                </a:ln>
                <a:solidFill>
                  <a:schemeClr val="lt1"/>
                </a:solidFill>
                <a:latin typeface="汉仪楷体S" panose="00020600040101010101" charset="-122"/>
                <a:ea typeface="汉仪楷体S" panose="00020600040101010101" charset="-122"/>
                <a:sym typeface="+mn-ea"/>
              </a:rPr>
              <a:t>高效生成数据处理和模型训练代码框架。</a:t>
            </a:r>
            <a:endParaRPr lang="zh-CN" altLang="en-US" sz="1200" kern="0" dirty="0">
              <a:ln>
                <a:noFill/>
                <a:prstDash val="sysDot"/>
              </a:ln>
              <a:solidFill>
                <a:schemeClr val="lt1"/>
              </a:solidFill>
              <a:latin typeface="汉仪楷体S" panose="00020600040101010101" charset="-122"/>
              <a:ea typeface="汉仪楷体S" panose="00020600040101010101" charset="-122"/>
              <a:sym typeface="+mn-ea"/>
            </a:endParaRPr>
          </a:p>
        </p:txBody>
      </p:sp>
      <p:sp>
        <p:nvSpPr>
          <p:cNvPr id="17" name="标题 16"/>
          <p:cNvSpPr>
            <a:spLocks noGrp="1"/>
          </p:cNvSpPr>
          <p:nvPr>
            <p:custDataLst>
              <p:tags r:id="rId47"/>
            </p:custDataLst>
          </p:nvPr>
        </p:nvSpPr>
        <p:spPr>
          <a:xfrm>
            <a:off x="956945" y="270635"/>
            <a:ext cx="8100000" cy="540000"/>
          </a:xfrm>
          <a:prstGeom prst="rect">
            <a:avLst/>
          </a:prstGeom>
        </p:spPr>
        <p:txBody>
          <a:bodyPr vert="horz" wrap="square" lIns="0" tIns="0" rIns="0" bIns="0" rtlCol="0" anchor="b">
            <a:normAutofit/>
          </a:bodyPr>
          <a:lstStyle>
            <a:lvl1pPr algn="l" defTabSz="6858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>
                <a:solidFill>
                  <a:schemeClr val="accent1"/>
                </a:solidFill>
                <a:latin typeface="汉仪劲楷简" panose="00020600040101010101" charset="-122"/>
                <a:ea typeface="汉仪劲楷简" panose="00020600040101010101" charset="-122"/>
                <a:cs typeface="汉仪劲楷简" panose="00020600040101010101" charset="-122"/>
              </a:rPr>
              <a:t>LLM在此案例中的核心价值体现</a:t>
            </a:r>
            <a:endParaRPr lang="zh-CN" altLang="en-US">
              <a:solidFill>
                <a:schemeClr val="accent1"/>
              </a:solidFill>
              <a:latin typeface="汉仪劲楷简" panose="00020600040101010101" charset="-122"/>
              <a:ea typeface="汉仪劲楷简" panose="00020600040101010101" charset="-122"/>
              <a:cs typeface="汉仪劲楷简" panose="00020600040101010101" charset="-122"/>
            </a:endParaRPr>
          </a:p>
        </p:txBody>
      </p:sp>
    </p:spTree>
    <p:custDataLst>
      <p:tags r:id="rId48"/>
    </p:custData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 descr="未标题-1_画板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-238"/>
            <a:ext cx="9144000" cy="5143500"/>
          </a:xfrm>
          <a:prstGeom prst="rect">
            <a:avLst/>
          </a:prstGeom>
        </p:spPr>
      </p:pic>
      <p:pic>
        <p:nvPicPr>
          <p:cNvPr id="9" name="图片 8" descr="未标题-2.1_画板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rcRect r="82114" b="70862"/>
          <a:stretch>
            <a:fillRect/>
          </a:stretch>
        </p:blipFill>
        <p:spPr>
          <a:xfrm>
            <a:off x="1905" y="0"/>
            <a:ext cx="1644789" cy="1506845"/>
          </a:xfrm>
          <a:prstGeom prst="rect">
            <a:avLst/>
          </a:prstGeom>
        </p:spPr>
      </p:pic>
      <p:pic>
        <p:nvPicPr>
          <p:cNvPr id="3" name="图片 2" descr="2.6_画板 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rcRect l="81818" t="63657" b="7206"/>
          <a:stretch>
            <a:fillRect/>
          </a:stretch>
        </p:blipFill>
        <p:spPr>
          <a:xfrm>
            <a:off x="7484745" y="3646925"/>
            <a:ext cx="1661159" cy="1496566"/>
          </a:xfrm>
          <a:prstGeom prst="rect">
            <a:avLst/>
          </a:prstGeom>
        </p:spPr>
      </p:pic>
      <p:sp>
        <p:nvSpPr>
          <p:cNvPr id="2" name="对象2"/>
          <p:cNvSpPr/>
          <p:nvPr>
            <p:custDataLst>
              <p:tags r:id="rId7"/>
            </p:custDataLst>
          </p:nvPr>
        </p:nvSpPr>
        <p:spPr>
          <a:xfrm>
            <a:off x="522131" y="1550670"/>
            <a:ext cx="8099108" cy="1469684"/>
          </a:xfrm>
          <a:prstGeom prst="roundRect">
            <a:avLst>
              <a:gd name="adj" fmla="val 32478"/>
            </a:avLst>
          </a:prstGeom>
          <a:noFill/>
          <a:ln>
            <a:solidFill>
              <a:schemeClr val="accent1"/>
            </a:solidFill>
            <a:prstDash val="dash"/>
          </a:ln>
        </p:spPr>
        <p:txBody>
          <a:bodyPr wrap="square"/>
          <a:p>
            <a:pPr algn="just"/>
            <a:endParaRPr lang="zh-CN" altLang="en-US">
              <a:solidFill>
                <a:schemeClr val="dk1"/>
              </a:solidFill>
              <a:latin typeface="汉仪楷体S" panose="00020600040101010101" charset="-122"/>
              <a:ea typeface="汉仪楷体S" panose="00020600040101010101" charset="-122"/>
            </a:endParaRPr>
          </a:p>
        </p:txBody>
      </p:sp>
      <p:sp>
        <p:nvSpPr>
          <p:cNvPr id="4" name="对象2"/>
          <p:cNvSpPr/>
          <p:nvPr>
            <p:custDataLst>
              <p:tags r:id="rId8"/>
            </p:custDataLst>
          </p:nvPr>
        </p:nvSpPr>
        <p:spPr>
          <a:xfrm>
            <a:off x="522131" y="1550670"/>
            <a:ext cx="8099108" cy="2876550"/>
          </a:xfrm>
          <a:prstGeom prst="roundRect">
            <a:avLst/>
          </a:prstGeom>
          <a:noFill/>
          <a:ln>
            <a:solidFill>
              <a:schemeClr val="accent1"/>
            </a:solidFill>
            <a:prstDash val="dash"/>
          </a:ln>
        </p:spPr>
        <p:txBody>
          <a:bodyPr wrap="square"/>
          <a:p>
            <a:pPr algn="just"/>
            <a:endParaRPr lang="zh-CN" altLang="en-US">
              <a:solidFill>
                <a:schemeClr val="dk1"/>
              </a:solidFill>
              <a:latin typeface="汉仪楷体S" panose="00020600040101010101" charset="-122"/>
              <a:ea typeface="汉仪楷体S" panose="00020600040101010101" charset="-122"/>
            </a:endParaRPr>
          </a:p>
        </p:txBody>
      </p:sp>
      <p:sp>
        <p:nvSpPr>
          <p:cNvPr id="12" name="对象9"/>
          <p:cNvSpPr/>
          <p:nvPr>
            <p:custDataLst>
              <p:tags r:id="rId9"/>
            </p:custDataLst>
          </p:nvPr>
        </p:nvSpPr>
        <p:spPr>
          <a:xfrm>
            <a:off x="1426530" y="1129189"/>
            <a:ext cx="6290786" cy="918210"/>
          </a:xfrm>
          <a:prstGeom prst="roundRect">
            <a:avLst/>
          </a:prstGeom>
          <a:gradFill>
            <a:gsLst>
              <a:gs pos="0">
                <a:schemeClr val="accent1">
                  <a:alpha val="100000"/>
                </a:schemeClr>
              </a:gs>
              <a:gs pos="100000">
                <a:schemeClr val="accent2">
                  <a:alpha val="100000"/>
                </a:schemeClr>
              </a:gs>
            </a:gsLst>
            <a:lin ang="0" scaled="0"/>
          </a:gradFill>
          <a:ln w="25400">
            <a:noFill/>
          </a:ln>
          <a:effectLst/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254000" dist="127000" dir="5400000" algn="ctr" rotWithShape="0">
                    <a:srgbClr val="000000">
                      <a:alpha val="4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1" forceAA="0" compatLnSpc="1">
            <a:noAutofit/>
          </a:bodyPr>
          <a:p>
            <a:pPr lvl="0" algn="just">
              <a:spcBef>
                <a:spcPct val="0"/>
              </a:spcBef>
              <a:spcAft>
                <a:spcPct val="0"/>
              </a:spcAft>
              <a:buClrTx/>
              <a:buSzTx/>
              <a:buFontTx/>
            </a:pPr>
            <a:r>
              <a:rPr lang="zh-CN" altLang="en-US" sz="3200" b="1" dirty="0">
                <a:solidFill>
                  <a:srgbClr val="FFFFFF"/>
                </a:solidFill>
                <a:latin typeface="汉仪劲楷简" panose="00020600040101010101" charset="-122"/>
                <a:ea typeface="汉仪劲楷简" panose="00020600040101010101" charset="-122"/>
                <a:cs typeface="+mn-ea"/>
                <a:sym typeface="+mn-ea"/>
              </a:rPr>
              <a:t>问题背景：</a:t>
            </a:r>
            <a:endParaRPr lang="zh-CN" altLang="en-US" sz="3200" b="1" dirty="0">
              <a:solidFill>
                <a:srgbClr val="FFFFFF"/>
              </a:solidFill>
              <a:latin typeface="汉仪劲楷简" panose="00020600040101010101" charset="-122"/>
              <a:ea typeface="汉仪劲楷简" panose="00020600040101010101" charset="-122"/>
              <a:cs typeface="+mn-ea"/>
              <a:sym typeface="+mn-ea"/>
            </a:endParaRPr>
          </a:p>
        </p:txBody>
      </p:sp>
      <p:sp>
        <p:nvSpPr>
          <p:cNvPr id="5" name="对象4"/>
          <p:cNvSpPr/>
          <p:nvPr>
            <p:custDataLst>
              <p:tags r:id="rId10"/>
            </p:custDataLst>
          </p:nvPr>
        </p:nvSpPr>
        <p:spPr>
          <a:xfrm>
            <a:off x="1426530" y="2591276"/>
            <a:ext cx="6290786" cy="91821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noFill/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lIns="1044000" numCol="1" spcCol="0" rtlCol="0" fromWordArt="0" anchor="ctr" anchorCtr="0" forceAA="0" compatLnSpc="1">
            <a:noAutofit/>
          </a:bodyPr>
          <a:p>
            <a:pPr lvl="0" algn="just">
              <a:spcBef>
                <a:spcPct val="0"/>
              </a:spcBef>
              <a:spcAft>
                <a:spcPct val="0"/>
              </a:spcAft>
              <a:buClrTx/>
              <a:buSzTx/>
              <a:buFontTx/>
            </a:pPr>
            <a:r>
              <a:rPr lang="zh-CN" altLang="en-US" dirty="0">
                <a:solidFill>
                  <a:srgbClr val="262626"/>
                </a:solidFill>
                <a:latin typeface="汉仪楷体S" panose="00020600040101010101" charset="-122"/>
                <a:ea typeface="汉仪楷体S" panose="00020600040101010101" charset="-122"/>
                <a:cs typeface="汉仪楷体S" panose="00020600040101010101" charset="-122"/>
                <a:sym typeface="+mn-ea"/>
              </a:rPr>
              <a:t>学生在学习传染病SIR模型时，对核心参数“基本再生数R0”理解不够透彻。</a:t>
            </a:r>
            <a:endParaRPr lang="zh-CN" altLang="en-US" dirty="0">
              <a:solidFill>
                <a:srgbClr val="262626"/>
              </a:solidFill>
              <a:latin typeface="汉仪楷体S" panose="00020600040101010101" charset="-122"/>
              <a:ea typeface="汉仪楷体S" panose="00020600040101010101" charset="-122"/>
              <a:cs typeface="汉仪楷体S" panose="00020600040101010101" charset="-122"/>
              <a:sym typeface="+mn-ea"/>
            </a:endParaRPr>
          </a:p>
        </p:txBody>
      </p:sp>
      <p:sp>
        <p:nvSpPr>
          <p:cNvPr id="8" name="对象5"/>
          <p:cNvSpPr/>
          <p:nvPr>
            <p:custDataLst>
              <p:tags r:id="rId11"/>
            </p:custDataLst>
          </p:nvPr>
        </p:nvSpPr>
        <p:spPr>
          <a:xfrm>
            <a:off x="1534639" y="2733199"/>
            <a:ext cx="633889" cy="634365"/>
          </a:xfrm>
          <a:prstGeom prst="ellipse">
            <a:avLst/>
          </a:prstGeom>
          <a:gradFill>
            <a:gsLst>
              <a:gs pos="0">
                <a:schemeClr val="accent1">
                  <a:alpha val="100000"/>
                </a:schemeClr>
              </a:gs>
              <a:gs pos="100000">
                <a:schemeClr val="accent2">
                  <a:alpha val="100000"/>
                </a:schemeClr>
              </a:gs>
            </a:gsLst>
            <a:lin ang="0" scaled="0"/>
          </a:gradFill>
          <a:ln w="25400">
            <a:noFill/>
          </a:ln>
          <a:effectLst/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254000" dist="127000" dir="5400000" algn="ctr" rotWithShape="0">
                    <a:srgbClr val="000000">
                      <a:alpha val="4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none" numCol="1" spcCol="0" rtlCol="0" fromWordArt="0" anchor="ctr" anchorCtr="1" forceAA="0" compatLnSpc="1">
            <a:noAutofit/>
          </a:bodyPr>
          <a:p>
            <a:pPr lvl="0" algn="just">
              <a:spcBef>
                <a:spcPct val="0"/>
              </a:spcBef>
              <a:spcAft>
                <a:spcPct val="0"/>
              </a:spcAft>
              <a:buClrTx/>
              <a:buSzTx/>
              <a:buFontTx/>
            </a:pPr>
            <a:r>
              <a:rPr lang="en-US" altLang="zh-CN" sz="2000" b="1">
                <a:solidFill>
                  <a:srgbClr val="FFFFFF"/>
                </a:solidFill>
                <a:latin typeface="汉仪楷体S" panose="00020600040101010101" charset="-122"/>
                <a:ea typeface="汉仪楷体S" panose="00020600040101010101" charset="-122"/>
                <a:cs typeface="+mn-ea"/>
                <a:sym typeface="+mn-ea"/>
              </a:rPr>
              <a:t>1</a:t>
            </a:r>
            <a:endParaRPr lang="en-US" altLang="zh-CN" sz="2000" b="1" dirty="0">
              <a:solidFill>
                <a:srgbClr val="FFFFFF"/>
              </a:solidFill>
              <a:latin typeface="汉仪楷体S" panose="00020600040101010101" charset="-122"/>
              <a:ea typeface="汉仪楷体S" panose="00020600040101010101" charset="-122"/>
              <a:cs typeface="+mn-ea"/>
              <a:sym typeface="+mn-ea"/>
            </a:endParaRPr>
          </a:p>
        </p:txBody>
      </p:sp>
      <p:sp>
        <p:nvSpPr>
          <p:cNvPr id="10" name="对象7"/>
          <p:cNvSpPr/>
          <p:nvPr>
            <p:custDataLst>
              <p:tags r:id="rId12"/>
            </p:custDataLst>
          </p:nvPr>
        </p:nvSpPr>
        <p:spPr>
          <a:xfrm>
            <a:off x="1426530" y="3909060"/>
            <a:ext cx="6290786" cy="91821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noFill/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lIns="1044000" tIns="46990" rIns="90170" bIns="46990" numCol="1" spcCol="0" rtlCol="0" fromWordArt="0" anchor="ctr" anchorCtr="0" forceAA="0" compatLnSpc="1">
            <a:noAutofit/>
          </a:bodyPr>
          <a:p>
            <a:pPr lvl="0" algn="just">
              <a:spcBef>
                <a:spcPct val="0"/>
              </a:spcBef>
              <a:spcAft>
                <a:spcPct val="0"/>
              </a:spcAft>
              <a:buClrTx/>
              <a:buSzTx/>
              <a:buFontTx/>
            </a:pPr>
            <a:r>
              <a:rPr lang="zh-CN" altLang="en-US" dirty="0">
                <a:solidFill>
                  <a:srgbClr val="262626"/>
                </a:solidFill>
                <a:latin typeface="汉仪楷体S" panose="00020600040101010101" charset="-122"/>
                <a:ea typeface="汉仪楷体S" panose="00020600040101010101" charset="-122"/>
                <a:cs typeface="汉仪楷体S" panose="00020600040101010101" charset="-122"/>
                <a:sym typeface="+mn-ea"/>
              </a:rPr>
              <a:t>希望深入理解R0内涵，并思考如何扩展基础SIR模型以适应更复杂现实场景。</a:t>
            </a:r>
            <a:endParaRPr lang="zh-CN" altLang="en-US" dirty="0">
              <a:solidFill>
                <a:srgbClr val="262626"/>
              </a:solidFill>
              <a:latin typeface="汉仪楷体S" panose="00020600040101010101" charset="-122"/>
              <a:ea typeface="汉仪楷体S" panose="00020600040101010101" charset="-122"/>
              <a:cs typeface="汉仪楷体S" panose="00020600040101010101" charset="-122"/>
              <a:sym typeface="+mn-ea"/>
            </a:endParaRPr>
          </a:p>
        </p:txBody>
      </p:sp>
      <p:sp>
        <p:nvSpPr>
          <p:cNvPr id="11" name="对象8"/>
          <p:cNvSpPr/>
          <p:nvPr>
            <p:custDataLst>
              <p:tags r:id="rId13"/>
            </p:custDataLst>
          </p:nvPr>
        </p:nvSpPr>
        <p:spPr>
          <a:xfrm>
            <a:off x="1506540" y="4050983"/>
            <a:ext cx="633889" cy="634365"/>
          </a:xfrm>
          <a:prstGeom prst="ellipse">
            <a:avLst/>
          </a:prstGeom>
          <a:gradFill>
            <a:gsLst>
              <a:gs pos="0">
                <a:schemeClr val="accent1">
                  <a:alpha val="100000"/>
                </a:schemeClr>
              </a:gs>
              <a:gs pos="100000">
                <a:schemeClr val="accent2">
                  <a:alpha val="100000"/>
                </a:schemeClr>
              </a:gs>
            </a:gsLst>
            <a:lin ang="0" scaled="0"/>
          </a:gradFill>
          <a:ln w="25400">
            <a:noFill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0" dist="127000" dir="5400000" algn="ctr" rotWithShape="0">
                    <a:srgbClr val="000000">
                      <a:alpha val="4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none" lIns="90170" tIns="46990" rIns="90170" bIns="46990" numCol="1" spcCol="0" rtlCol="0" fromWordArt="0" anchor="ctr" anchorCtr="1" forceAA="0" compatLnSpc="1">
            <a:noAutofit/>
          </a:bodyPr>
          <a:p>
            <a:pPr lvl="0" algn="just">
              <a:spcBef>
                <a:spcPct val="0"/>
              </a:spcBef>
              <a:spcAft>
                <a:spcPct val="0"/>
              </a:spcAft>
              <a:buClrTx/>
              <a:buSzTx/>
              <a:buFontTx/>
            </a:pPr>
            <a:r>
              <a:rPr lang="en-US" altLang="zh-CN" sz="2000" b="1">
                <a:solidFill>
                  <a:srgbClr val="FFFFFF"/>
                </a:solidFill>
                <a:latin typeface="汉仪楷体S" panose="00020600040101010101" charset="-122"/>
                <a:ea typeface="汉仪楷体S" panose="00020600040101010101" charset="-122"/>
                <a:cs typeface="+mn-ea"/>
                <a:sym typeface="+mn-ea"/>
              </a:rPr>
              <a:t>2</a:t>
            </a:r>
            <a:endParaRPr lang="en-US" altLang="zh-CN" sz="2000" b="1" dirty="0">
              <a:solidFill>
                <a:srgbClr val="FFFFFF"/>
              </a:solidFill>
              <a:latin typeface="汉仪楷体S" panose="00020600040101010101" charset="-122"/>
              <a:ea typeface="汉仪楷体S" panose="00020600040101010101" charset="-122"/>
              <a:cs typeface="+mn-ea"/>
              <a:sym typeface="+mn-ea"/>
            </a:endParaRPr>
          </a:p>
        </p:txBody>
      </p:sp>
      <p:sp>
        <p:nvSpPr>
          <p:cNvPr id="17" name="标题 16"/>
          <p:cNvSpPr>
            <a:spLocks noGrp="1"/>
          </p:cNvSpPr>
          <p:nvPr>
            <p:custDataLst>
              <p:tags r:id="rId14"/>
            </p:custDataLst>
          </p:nvPr>
        </p:nvSpPr>
        <p:spPr>
          <a:xfrm>
            <a:off x="521970" y="270000"/>
            <a:ext cx="8100000" cy="540000"/>
          </a:xfrm>
          <a:prstGeom prst="rect">
            <a:avLst/>
          </a:prstGeom>
        </p:spPr>
        <p:txBody>
          <a:bodyPr vert="horz" wrap="square" lIns="0" tIns="0" rIns="0" bIns="0" rtlCol="0" anchor="b">
            <a:normAutofit/>
          </a:bodyPr>
          <a:lstStyle>
            <a:lvl1pPr algn="l" defTabSz="6858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>
                <a:solidFill>
                  <a:schemeClr val="accent1"/>
                </a:solidFill>
                <a:latin typeface="汉仪劲楷简" panose="00020600040101010101" charset="-122"/>
                <a:ea typeface="汉仪劲楷简" panose="00020600040101010101" charset="-122"/>
                <a:cs typeface="汉仪劲楷简" panose="00020600040101010101" charset="-122"/>
              </a:rPr>
              <a:t>案例三：辅助理解复杂数学概念 </a:t>
            </a:r>
            <a:endParaRPr lang="zh-CN" altLang="en-US">
              <a:solidFill>
                <a:schemeClr val="accent1"/>
              </a:solidFill>
              <a:latin typeface="汉仪劲楷简" panose="00020600040101010101" charset="-122"/>
              <a:ea typeface="汉仪劲楷简" panose="00020600040101010101" charset="-122"/>
              <a:cs typeface="汉仪劲楷简" panose="00020600040101010101" charset="-122"/>
            </a:endParaRPr>
          </a:p>
        </p:txBody>
      </p:sp>
    </p:spTree>
    <p:custDataLst>
      <p:tags r:id="rId15"/>
    </p:custData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未标题-1_画板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-238"/>
            <a:ext cx="9144000" cy="5143500"/>
          </a:xfrm>
          <a:prstGeom prst="rect">
            <a:avLst/>
          </a:prstGeom>
        </p:spPr>
      </p:pic>
      <p:pic>
        <p:nvPicPr>
          <p:cNvPr id="4" name="图片 3" descr="未标题-2.1_画板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rcRect r="82114" b="70862"/>
          <a:stretch>
            <a:fillRect/>
          </a:stretch>
        </p:blipFill>
        <p:spPr>
          <a:xfrm>
            <a:off x="1905" y="0"/>
            <a:ext cx="1644789" cy="1506845"/>
          </a:xfrm>
          <a:prstGeom prst="rect">
            <a:avLst/>
          </a:prstGeom>
        </p:spPr>
      </p:pic>
      <p:pic>
        <p:nvPicPr>
          <p:cNvPr id="3" name="图片 2" descr="2.6_画板 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rcRect l="81818" t="63657" b="7206"/>
          <a:stretch>
            <a:fillRect/>
          </a:stretch>
        </p:blipFill>
        <p:spPr>
          <a:xfrm>
            <a:off x="7484745" y="3646925"/>
            <a:ext cx="1661159" cy="1496566"/>
          </a:xfrm>
          <a:prstGeom prst="rect">
            <a:avLst/>
          </a:prstGeom>
        </p:spPr>
      </p:pic>
      <p:sp useBgFill="1">
        <p:nvSpPr>
          <p:cNvPr id="8" name="Rectangle 41732_#color_#shadow_$dk1-788&amp;2007"/>
          <p:cNvSpPr/>
          <p:nvPr>
            <p:custDataLst>
              <p:tags r:id="rId7"/>
            </p:custDataLst>
          </p:nvPr>
        </p:nvSpPr>
        <p:spPr>
          <a:xfrm>
            <a:off x="748665" y="1074420"/>
            <a:ext cx="7646670" cy="1793081"/>
          </a:xfrm>
          <a:prstGeom prst="roundRect">
            <a:avLst/>
          </a:prstGeom>
          <a:effectLst>
            <a:outerShdw blurRad="508000" dist="76200" dir="5400000" algn="bl" rotWithShape="0">
              <a:schemeClr val="accent1">
                <a:alpha val="20000"/>
              </a:schemeClr>
            </a:outerShdw>
          </a:effectLst>
        </p:spPr>
        <p:txBody>
          <a:bodyPr/>
          <a:p>
            <a:endParaRPr lang="zh-CN" altLang="en-US">
              <a:solidFill>
                <a:schemeClr val="dk1"/>
              </a:solidFill>
              <a:latin typeface="汉仪楷体S" panose="00020600040101010101" charset="-122"/>
              <a:ea typeface="汉仪楷体S" panose="00020600040101010101" charset="-122"/>
            </a:endParaRPr>
          </a:p>
        </p:txBody>
      </p:sp>
      <p:sp useBgFill="1">
        <p:nvSpPr>
          <p:cNvPr id="9" name="Rectangle 41732_#color_#shadow_$dk1-788&amp;2007"/>
          <p:cNvSpPr/>
          <p:nvPr>
            <p:custDataLst>
              <p:tags r:id="rId8"/>
            </p:custDataLst>
          </p:nvPr>
        </p:nvSpPr>
        <p:spPr>
          <a:xfrm>
            <a:off x="748665" y="2977991"/>
            <a:ext cx="7646670" cy="1793081"/>
          </a:xfrm>
          <a:prstGeom prst="roundRect">
            <a:avLst/>
          </a:prstGeom>
          <a:effectLst>
            <a:outerShdw blurRad="508000" dist="76200" dir="5400000" algn="bl" rotWithShape="0">
              <a:schemeClr val="accent1">
                <a:alpha val="20000"/>
              </a:schemeClr>
            </a:outerShdw>
          </a:effectLst>
        </p:spPr>
        <p:txBody>
          <a:bodyPr/>
          <a:p>
            <a:endParaRPr lang="zh-CN" altLang="en-US">
              <a:solidFill>
                <a:schemeClr val="dk1"/>
              </a:solidFill>
              <a:latin typeface="汉仪楷体S" panose="00020600040101010101" charset="-122"/>
              <a:ea typeface="汉仪楷体S" panose="00020600040101010101" charset="-122"/>
            </a:endParaRPr>
          </a:p>
        </p:txBody>
      </p:sp>
      <p:sp>
        <p:nvSpPr>
          <p:cNvPr id="5" name="Rectangle 41732_#color_#shadow_$dk1-788&amp;2007"/>
          <p:cNvSpPr/>
          <p:nvPr>
            <p:custDataLst>
              <p:tags r:id="rId9"/>
            </p:custDataLst>
          </p:nvPr>
        </p:nvSpPr>
        <p:spPr>
          <a:xfrm>
            <a:off x="748665" y="1074420"/>
            <a:ext cx="7646670" cy="1793081"/>
          </a:xfrm>
          <a:prstGeom prst="roundRect">
            <a:avLst/>
          </a:prstGeom>
          <a:solidFill>
            <a:srgbClr val="FFFFFF">
              <a:alpha val="20000"/>
            </a:srgbClr>
          </a:solidFill>
          <a:effectLst/>
        </p:spPr>
        <p:txBody>
          <a:bodyPr/>
          <a:p>
            <a:endParaRPr lang="zh-CN" altLang="en-US">
              <a:solidFill>
                <a:schemeClr val="dk1"/>
              </a:solidFill>
              <a:latin typeface="汉仪楷体S" panose="00020600040101010101" charset="-122"/>
              <a:ea typeface="汉仪楷体S" panose="00020600040101010101" charset="-122"/>
            </a:endParaRPr>
          </a:p>
        </p:txBody>
      </p:sp>
      <p:sp>
        <p:nvSpPr>
          <p:cNvPr id="6" name="矩形 1"/>
          <p:cNvSpPr/>
          <p:nvPr>
            <p:custDataLst>
              <p:tags r:id="rId10"/>
            </p:custDataLst>
          </p:nvPr>
        </p:nvSpPr>
        <p:spPr>
          <a:xfrm>
            <a:off x="923925" y="1708309"/>
            <a:ext cx="750094" cy="525335"/>
          </a:xfrm>
          <a:prstGeom prst="rect">
            <a:avLst/>
          </a:prstGeom>
          <a:noFill/>
        </p:spPr>
        <p:txBody>
          <a:bodyPr wrap="none" rtlCol="0" anchor="ctr" anchorCtr="0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3600" b="1" dirty="0">
                <a:solidFill>
                  <a:schemeClr val="lt1"/>
                </a:solidFill>
                <a:latin typeface="汉仪楷体S" panose="00020600040101010101" charset="-122"/>
                <a:ea typeface="汉仪楷体S" panose="00020600040101010101" charset="-122"/>
                <a:cs typeface="+mn-ea"/>
              </a:rPr>
              <a:t>01</a:t>
            </a:r>
            <a:endParaRPr lang="en-US" altLang="zh-CN" sz="3600" b="1" dirty="0">
              <a:solidFill>
                <a:schemeClr val="lt1"/>
              </a:solidFill>
              <a:latin typeface="汉仪楷体S" panose="00020600040101010101" charset="-122"/>
              <a:ea typeface="汉仪楷体S" panose="00020600040101010101" charset="-122"/>
              <a:cs typeface="+mn-ea"/>
            </a:endParaRPr>
          </a:p>
        </p:txBody>
      </p:sp>
      <p:sp>
        <p:nvSpPr>
          <p:cNvPr id="10" name="矩形 2"/>
          <p:cNvSpPr/>
          <p:nvPr>
            <p:custDataLst>
              <p:tags r:id="rId11"/>
            </p:custDataLst>
          </p:nvPr>
        </p:nvSpPr>
        <p:spPr>
          <a:xfrm>
            <a:off x="1806416" y="1557814"/>
            <a:ext cx="6201728" cy="1234440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>
                <a:solidFill>
                  <a:schemeClr val="lt1"/>
                </a:solidFill>
                <a:latin typeface="汉仪楷体S" panose="00020600040101010101" charset="-122"/>
                <a:ea typeface="汉仪楷体S" panose="00020600040101010101" charset="-122"/>
                <a:cs typeface="汉仪楷体S" panose="00020600040101010101" charset="-122"/>
                <a:sym typeface="+mn-ea"/>
              </a:rPr>
              <a:t>用户提问：请通俗解释SIR模型中R0的含义及其重要性。</a:t>
            </a:r>
            <a:endParaRPr lang="zh-CN" altLang="en-US" sz="1400">
              <a:solidFill>
                <a:schemeClr val="lt1"/>
              </a:solidFill>
              <a:latin typeface="汉仪楷体S" panose="00020600040101010101" charset="-122"/>
              <a:ea typeface="汉仪楷体S" panose="00020600040101010101" charset="-122"/>
              <a:cs typeface="汉仪楷体S" panose="00020600040101010101" charset="-122"/>
              <a:sym typeface="+mn-ea"/>
            </a:endParaRPr>
          </a:p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>
                <a:solidFill>
                  <a:schemeClr val="lt1"/>
                </a:solidFill>
                <a:latin typeface="汉仪楷体S" panose="00020600040101010101" charset="-122"/>
                <a:ea typeface="汉仪楷体S" panose="00020600040101010101" charset="-122"/>
                <a:cs typeface="汉仪楷体S" panose="00020600040101010101" charset="-122"/>
                <a:sym typeface="+mn-ea"/>
              </a:rPr>
              <a:t>LLM解释：用形象例子解释R0 (一个感染者在其感染期平均能传染的新易感者数量)；阐释R0的阈值效应 (R0&gt;1疫情蔓延, R0&lt;1疫情消退, R0=1地方病)；强调R0是评估传播潜力和制定防控策略的关键指标。</a:t>
            </a:r>
            <a:endParaRPr lang="zh-CN" altLang="en-US" sz="1400">
              <a:solidFill>
                <a:schemeClr val="lt1"/>
              </a:solidFill>
              <a:latin typeface="汉仪楷体S" panose="00020600040101010101" charset="-122"/>
              <a:ea typeface="汉仪楷体S" panose="00020600040101010101" charset="-122"/>
              <a:cs typeface="汉仪楷体S" panose="00020600040101010101" charset="-122"/>
              <a:sym typeface="+mn-ea"/>
            </a:endParaRPr>
          </a:p>
        </p:txBody>
      </p:sp>
      <p:sp>
        <p:nvSpPr>
          <p:cNvPr id="12" name="矩形 3"/>
          <p:cNvSpPr/>
          <p:nvPr>
            <p:custDataLst>
              <p:tags r:id="rId12"/>
            </p:custDataLst>
          </p:nvPr>
        </p:nvSpPr>
        <p:spPr>
          <a:xfrm>
            <a:off x="1806416" y="1251585"/>
            <a:ext cx="6201728" cy="30546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1700" b="1" dirty="0">
                <a:solidFill>
                  <a:schemeClr val="lt1"/>
                </a:solidFill>
                <a:latin typeface="汉仪劲楷简" panose="00020600040101010101" charset="-122"/>
                <a:ea typeface="汉仪劲楷简" panose="00020600040101010101" charset="-122"/>
                <a:cs typeface="+mn-ea"/>
              </a:rPr>
              <a:t>辅助复杂概念的解释与生动类比：</a:t>
            </a:r>
            <a:endParaRPr lang="zh-CN" altLang="en-US" sz="1700" b="1" dirty="0">
              <a:solidFill>
                <a:schemeClr val="lt1"/>
              </a:solidFill>
              <a:latin typeface="汉仪劲楷简" panose="00020600040101010101" charset="-122"/>
              <a:ea typeface="汉仪劲楷简" panose="00020600040101010101" charset="-122"/>
              <a:cs typeface="+mn-ea"/>
            </a:endParaRPr>
          </a:p>
        </p:txBody>
      </p:sp>
      <p:sp>
        <p:nvSpPr>
          <p:cNvPr id="42" name="Rectangle 41732_#color_#shadow_$dk1-788&amp;2007"/>
          <p:cNvSpPr/>
          <p:nvPr>
            <p:custDataLst>
              <p:tags r:id="rId13"/>
            </p:custDataLst>
          </p:nvPr>
        </p:nvSpPr>
        <p:spPr>
          <a:xfrm>
            <a:off x="748665" y="2977991"/>
            <a:ext cx="7646670" cy="1793081"/>
          </a:xfrm>
          <a:prstGeom prst="roundRect">
            <a:avLst/>
          </a:prstGeom>
          <a:solidFill>
            <a:srgbClr val="FFFFFF">
              <a:alpha val="20000"/>
            </a:srgbClr>
          </a:solidFill>
          <a:effectLst/>
        </p:spPr>
        <p:txBody>
          <a:bodyPr/>
          <a:p>
            <a:endParaRPr lang="zh-CN" altLang="en-US">
              <a:solidFill>
                <a:schemeClr val="dk1"/>
              </a:solidFill>
              <a:latin typeface="汉仪楷体S" panose="00020600040101010101" charset="-122"/>
              <a:ea typeface="汉仪楷体S" panose="00020600040101010101" charset="-122"/>
            </a:endParaRPr>
          </a:p>
        </p:txBody>
      </p:sp>
      <p:sp>
        <p:nvSpPr>
          <p:cNvPr id="13" name="矩形 4"/>
          <p:cNvSpPr/>
          <p:nvPr>
            <p:custDataLst>
              <p:tags r:id="rId14"/>
            </p:custDataLst>
          </p:nvPr>
        </p:nvSpPr>
        <p:spPr>
          <a:xfrm>
            <a:off x="923925" y="3611880"/>
            <a:ext cx="750094" cy="525335"/>
          </a:xfrm>
          <a:prstGeom prst="rect">
            <a:avLst/>
          </a:prstGeom>
          <a:noFill/>
        </p:spPr>
        <p:txBody>
          <a:bodyPr wrap="none" rtlCol="0" anchor="ctr" anchorCtr="0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3600" b="1">
                <a:solidFill>
                  <a:schemeClr val="lt1"/>
                </a:solidFill>
                <a:latin typeface="汉仪楷体S" panose="00020600040101010101" charset="-122"/>
                <a:ea typeface="汉仪楷体S" panose="00020600040101010101" charset="-122"/>
                <a:cs typeface="+mn-ea"/>
              </a:rPr>
              <a:t>02</a:t>
            </a:r>
            <a:endParaRPr lang="en-US" altLang="zh-CN" sz="3600" b="1">
              <a:solidFill>
                <a:schemeClr val="lt1"/>
              </a:solidFill>
              <a:latin typeface="汉仪楷体S" panose="00020600040101010101" charset="-122"/>
              <a:ea typeface="汉仪楷体S" panose="00020600040101010101" charset="-122"/>
              <a:cs typeface="+mn-ea"/>
            </a:endParaRPr>
          </a:p>
        </p:txBody>
      </p:sp>
      <p:sp>
        <p:nvSpPr>
          <p:cNvPr id="16" name="矩形 5"/>
          <p:cNvSpPr/>
          <p:nvPr>
            <p:custDataLst>
              <p:tags r:id="rId15"/>
            </p:custDataLst>
          </p:nvPr>
        </p:nvSpPr>
        <p:spPr>
          <a:xfrm>
            <a:off x="1806416" y="3461385"/>
            <a:ext cx="6201728" cy="1234440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>
                <a:solidFill>
                  <a:schemeClr val="lt1"/>
                </a:solidFill>
                <a:latin typeface="汉仪楷体S" panose="00020600040101010101" charset="-122"/>
                <a:ea typeface="汉仪楷体S" panose="00020600040101010101" charset="-122"/>
                <a:cs typeface="汉仪楷体S" panose="00020600040101010101" charset="-122"/>
                <a:sym typeface="+mn-ea"/>
              </a:rPr>
              <a:t>用户提问：R0如何从SIR模型微分方程组中推导出来？关键步骤和假设？</a:t>
            </a:r>
            <a:endParaRPr lang="zh-CN" altLang="en-US" sz="1400">
              <a:solidFill>
                <a:schemeClr val="lt1"/>
              </a:solidFill>
              <a:latin typeface="汉仪楷体S" panose="00020600040101010101" charset="-122"/>
              <a:ea typeface="汉仪楷体S" panose="00020600040101010101" charset="-122"/>
              <a:cs typeface="汉仪楷体S" panose="00020600040101010101" charset="-122"/>
              <a:sym typeface="+mn-ea"/>
            </a:endParaRPr>
          </a:p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>
                <a:solidFill>
                  <a:schemeClr val="lt1"/>
                </a:solidFill>
                <a:latin typeface="汉仪楷体S" panose="00020600040101010101" charset="-122"/>
                <a:ea typeface="汉仪楷体S" panose="00020600040101010101" charset="-122"/>
                <a:cs typeface="汉仪楷体S" panose="00020600040101010101" charset="-122"/>
                <a:sym typeface="+mn-ea"/>
              </a:rPr>
              <a:t>LLM概述：推导关注疫情初期 (S≈N)；通过线性化处理或下一代矩阵法计算；R0表达式与传染率(β)、恢复率(γ)等相关。</a:t>
            </a:r>
            <a:endParaRPr lang="zh-CN" altLang="en-US" sz="1400">
              <a:solidFill>
                <a:schemeClr val="lt1"/>
              </a:solidFill>
              <a:latin typeface="汉仪楷体S" panose="00020600040101010101" charset="-122"/>
              <a:ea typeface="汉仪楷体S" panose="00020600040101010101" charset="-122"/>
              <a:cs typeface="汉仪楷体S" panose="00020600040101010101" charset="-122"/>
              <a:sym typeface="+mn-ea"/>
            </a:endParaRPr>
          </a:p>
        </p:txBody>
      </p:sp>
      <p:sp>
        <p:nvSpPr>
          <p:cNvPr id="20" name="矩形 6"/>
          <p:cNvSpPr/>
          <p:nvPr>
            <p:custDataLst>
              <p:tags r:id="rId16"/>
            </p:custDataLst>
          </p:nvPr>
        </p:nvSpPr>
        <p:spPr>
          <a:xfrm>
            <a:off x="1806416" y="3155156"/>
            <a:ext cx="6201728" cy="30546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1700" b="1">
                <a:solidFill>
                  <a:schemeClr val="lt1"/>
                </a:solidFill>
                <a:latin typeface="汉仪劲楷简" panose="00020600040101010101" charset="-122"/>
                <a:ea typeface="汉仪劲楷简" panose="00020600040101010101" charset="-122"/>
                <a:cs typeface="+mn-ea"/>
              </a:rPr>
              <a:t>辅助理解数学推导的逻辑与步骤：</a:t>
            </a:r>
            <a:endParaRPr lang="zh-CN" altLang="en-US" sz="1700" b="1">
              <a:solidFill>
                <a:schemeClr val="lt1"/>
              </a:solidFill>
              <a:latin typeface="汉仪劲楷简" panose="00020600040101010101" charset="-122"/>
              <a:ea typeface="汉仪劲楷简" panose="00020600040101010101" charset="-122"/>
              <a:cs typeface="+mn-ea"/>
            </a:endParaRPr>
          </a:p>
        </p:txBody>
      </p:sp>
      <p:sp>
        <p:nvSpPr>
          <p:cNvPr id="21" name="标题 20"/>
          <p:cNvSpPr>
            <a:spLocks noGrp="1"/>
          </p:cNvSpPr>
          <p:nvPr>
            <p:custDataLst>
              <p:tags r:id="rId17"/>
            </p:custDataLst>
          </p:nvPr>
        </p:nvSpPr>
        <p:spPr>
          <a:xfrm>
            <a:off x="857250" y="270635"/>
            <a:ext cx="8100000" cy="540000"/>
          </a:xfrm>
          <a:prstGeom prst="rect">
            <a:avLst/>
          </a:prstGeom>
        </p:spPr>
        <p:txBody>
          <a:bodyPr vert="horz" wrap="square" lIns="0" tIns="0" rIns="0" bIns="0" rtlCol="0" anchor="b">
            <a:normAutofit/>
          </a:bodyPr>
          <a:lstStyle>
            <a:lvl1pPr algn="l" defTabSz="6858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>
                <a:solidFill>
                  <a:schemeClr val="accent1"/>
                </a:solidFill>
                <a:latin typeface="汉仪劲楷简" panose="00020600040101010101" charset="-122"/>
                <a:ea typeface="汉仪劲楷简" panose="00020600040101010101" charset="-122"/>
                <a:cs typeface="汉仪劲楷简" panose="00020600040101010101" charset="-122"/>
              </a:rPr>
              <a:t>LLM在辅助理解与模型扩展中的角色与演示：</a:t>
            </a:r>
            <a:endParaRPr lang="zh-CN" altLang="en-US">
              <a:solidFill>
                <a:schemeClr val="accent1"/>
              </a:solidFill>
              <a:latin typeface="汉仪劲楷简" panose="00020600040101010101" charset="-122"/>
              <a:ea typeface="汉仪劲楷简" panose="00020600040101010101" charset="-122"/>
              <a:cs typeface="汉仪劲楷简" panose="00020600040101010101" charset="-122"/>
            </a:endParaRPr>
          </a:p>
        </p:txBody>
      </p:sp>
    </p:spTree>
    <p:custDataLst>
      <p:tags r:id="rId18"/>
    </p:custData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未标题-1_画板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-238"/>
            <a:ext cx="9144000" cy="5143500"/>
          </a:xfrm>
          <a:prstGeom prst="rect">
            <a:avLst/>
          </a:prstGeom>
        </p:spPr>
      </p:pic>
      <p:pic>
        <p:nvPicPr>
          <p:cNvPr id="4" name="图片 3" descr="未标题-2.1_画板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rcRect r="82114" b="70862"/>
          <a:stretch>
            <a:fillRect/>
          </a:stretch>
        </p:blipFill>
        <p:spPr>
          <a:xfrm>
            <a:off x="1905" y="0"/>
            <a:ext cx="1644789" cy="1506845"/>
          </a:xfrm>
          <a:prstGeom prst="rect">
            <a:avLst/>
          </a:prstGeom>
        </p:spPr>
      </p:pic>
      <p:pic>
        <p:nvPicPr>
          <p:cNvPr id="3" name="图片 2" descr="2.6_画板 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rcRect l="81818" t="63657" b="7206"/>
          <a:stretch>
            <a:fillRect/>
          </a:stretch>
        </p:blipFill>
        <p:spPr>
          <a:xfrm>
            <a:off x="7484745" y="3646925"/>
            <a:ext cx="1661159" cy="1496566"/>
          </a:xfrm>
          <a:prstGeom prst="rect">
            <a:avLst/>
          </a:prstGeom>
        </p:spPr>
      </p:pic>
      <p:sp>
        <p:nvSpPr>
          <p:cNvPr id="11" name="圆角矩形 2"/>
          <p:cNvSpPr/>
          <p:nvPr>
            <p:custDataLst>
              <p:tags r:id="rId7"/>
            </p:custDataLst>
          </p:nvPr>
        </p:nvSpPr>
        <p:spPr>
          <a:xfrm rot="238948">
            <a:off x="4763671" y="1095163"/>
            <a:ext cx="3904896" cy="3489856"/>
          </a:xfrm>
          <a:prstGeom prst="roundRect">
            <a:avLst>
              <a:gd name="adj" fmla="val 3030"/>
            </a:avLst>
          </a:prstGeom>
          <a:gradFill>
            <a:gsLst>
              <a:gs pos="0">
                <a:schemeClr val="accent1">
                  <a:lumMod val="45000"/>
                  <a:lumOff val="55000"/>
                  <a:alpha val="20000"/>
                </a:schemeClr>
              </a:gs>
              <a:gs pos="100000">
                <a:schemeClr val="accent1">
                  <a:alpha val="3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numCol="1" spcCol="0" rtlCol="0" fromWordArt="0" anchor="ctr" anchorCtr="0" forceAA="0" compatLnSpc="1">
            <a:noAutofit/>
          </a:bodyPr>
          <a:p>
            <a:pPr algn="ctr"/>
            <a:endParaRPr lang="zh-CN" altLang="en-US" dirty="0">
              <a:solidFill>
                <a:schemeClr val="lt1"/>
              </a:solidFill>
              <a:latin typeface="汉仪楷体S" panose="00020600040101010101" charset="-122"/>
              <a:ea typeface="汉仪楷体S" panose="00020600040101010101" charset="-122"/>
            </a:endParaRPr>
          </a:p>
        </p:txBody>
      </p:sp>
      <p:sp>
        <p:nvSpPr>
          <p:cNvPr id="9" name="圆角矩形 2"/>
          <p:cNvSpPr/>
          <p:nvPr>
            <p:custDataLst>
              <p:tags r:id="rId8"/>
            </p:custDataLst>
          </p:nvPr>
        </p:nvSpPr>
        <p:spPr>
          <a:xfrm rot="238948">
            <a:off x="495920" y="1095163"/>
            <a:ext cx="3904896" cy="3489856"/>
          </a:xfrm>
          <a:prstGeom prst="roundRect">
            <a:avLst>
              <a:gd name="adj" fmla="val 2979"/>
            </a:avLst>
          </a:prstGeom>
          <a:gradFill>
            <a:gsLst>
              <a:gs pos="0">
                <a:schemeClr val="accent1">
                  <a:lumMod val="45000"/>
                  <a:lumOff val="55000"/>
                  <a:alpha val="20000"/>
                </a:schemeClr>
              </a:gs>
              <a:gs pos="100000">
                <a:schemeClr val="accent1">
                  <a:alpha val="3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numCol="1" spcCol="0" rtlCol="0" fromWordArt="0" anchor="ctr" anchorCtr="0" forceAA="0" compatLnSpc="1">
            <a:noAutofit/>
          </a:bodyPr>
          <a:p>
            <a:pPr algn="ctr"/>
            <a:endParaRPr lang="zh-CN" altLang="en-US" dirty="0">
              <a:solidFill>
                <a:schemeClr val="lt1"/>
              </a:solidFill>
              <a:latin typeface="汉仪楷体S" panose="00020600040101010101" charset="-122"/>
              <a:ea typeface="汉仪楷体S" panose="00020600040101010101" charset="-122"/>
            </a:endParaRPr>
          </a:p>
        </p:txBody>
      </p:sp>
      <p:sp useBgFill="1">
        <p:nvSpPr>
          <p:cNvPr id="5" name="圆角矩形 3"/>
          <p:cNvSpPr/>
          <p:nvPr>
            <p:custDataLst>
              <p:tags r:id="rId9"/>
            </p:custDataLst>
          </p:nvPr>
        </p:nvSpPr>
        <p:spPr>
          <a:xfrm>
            <a:off x="495920" y="1168214"/>
            <a:ext cx="3904896" cy="3549731"/>
          </a:xfrm>
          <a:prstGeom prst="roundRect">
            <a:avLst>
              <a:gd name="adj" fmla="val 2979"/>
            </a:avLst>
          </a:prstGeom>
          <a:ln>
            <a:noFill/>
          </a:ln>
          <a:effectLst>
            <a:outerShdw blurRad="152400" sx="102000" sy="102000" algn="ctr" rotWithShape="0">
              <a:schemeClr val="accent1">
                <a:alpha val="10000"/>
              </a:scheme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lIns="360045" rIns="360045" rtlCol="0" anchor="ctr"/>
          <a:p>
            <a:pPr indent="0" algn="just" fontAlgn="auto">
              <a:lnSpc>
                <a:spcPct val="130000"/>
              </a:lnSpc>
            </a:pPr>
            <a:endParaRPr lang="zh-CN" altLang="en-US">
              <a:solidFill>
                <a:schemeClr val="dk1"/>
              </a:solidFill>
              <a:latin typeface="汉仪楷体S" panose="00020600040101010101" charset="-122"/>
              <a:ea typeface="汉仪楷体S" panose="00020600040101010101" charset="-122"/>
            </a:endParaRPr>
          </a:p>
        </p:txBody>
      </p:sp>
      <p:sp useBgFill="1">
        <p:nvSpPr>
          <p:cNvPr id="10" name="圆角矩形 5"/>
          <p:cNvSpPr/>
          <p:nvPr>
            <p:custDataLst>
              <p:tags r:id="rId10"/>
            </p:custDataLst>
          </p:nvPr>
        </p:nvSpPr>
        <p:spPr>
          <a:xfrm>
            <a:off x="4765113" y="1168214"/>
            <a:ext cx="3904896" cy="3549731"/>
          </a:xfrm>
          <a:prstGeom prst="roundRect">
            <a:avLst>
              <a:gd name="adj" fmla="val 2979"/>
            </a:avLst>
          </a:prstGeom>
          <a:ln>
            <a:noFill/>
          </a:ln>
          <a:effectLst>
            <a:outerShdw blurRad="152400" sx="102000" sy="102000" algn="ctr" rotWithShape="0">
              <a:schemeClr val="accent1">
                <a:alpha val="10000"/>
              </a:scheme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lIns="360045" rIns="360045" numCol="1" spcCol="0" rtlCol="0" fromWordArt="0" anchor="ctr" anchorCtr="0" forceAA="0" compatLnSpc="1">
            <a:noAutofit/>
          </a:bodyPr>
          <a:p>
            <a:pPr lvl="0" algn="just">
              <a:lnSpc>
                <a:spcPct val="130000"/>
              </a:lnSpc>
              <a:buClrTx/>
              <a:buSzTx/>
              <a:buFontTx/>
            </a:pPr>
            <a:endParaRPr lang="zh-CN" altLang="en-US">
              <a:solidFill>
                <a:schemeClr val="dk1"/>
              </a:solidFill>
              <a:latin typeface="汉仪楷体S" panose="00020600040101010101" charset="-122"/>
              <a:ea typeface="汉仪楷体S" panose="00020600040101010101" charset="-122"/>
              <a:sym typeface="+mn-ea"/>
            </a:endParaRPr>
          </a:p>
        </p:txBody>
      </p:sp>
      <p:sp>
        <p:nvSpPr>
          <p:cNvPr id="12" name="圆角矩形 2"/>
          <p:cNvSpPr/>
          <p:nvPr>
            <p:custDataLst>
              <p:tags r:id="rId11"/>
            </p:custDataLst>
          </p:nvPr>
        </p:nvSpPr>
        <p:spPr>
          <a:xfrm>
            <a:off x="493998" y="1168214"/>
            <a:ext cx="3904896" cy="3549731"/>
          </a:xfrm>
          <a:prstGeom prst="roundRect">
            <a:avLst>
              <a:gd name="adj" fmla="val 2979"/>
            </a:avLst>
          </a:prstGeom>
          <a:solidFill>
            <a:srgbClr val="FFFFFF">
              <a:alpha val="20000"/>
            </a:srgbClr>
          </a:solidFill>
          <a:ln>
            <a:solidFill>
              <a:srgbClr val="FFFFFF">
                <a:alpha val="20000"/>
              </a:srgbClr>
            </a:solidFill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lIns="360045" tIns="46990" rIns="360045" rtlCol="0" anchor="ctr" anchorCtr="0">
            <a:noAutofit/>
          </a:bodyPr>
          <a:p>
            <a:pPr lvl="0" algn="just">
              <a:lnSpc>
                <a:spcPct val="130000"/>
              </a:lnSpc>
              <a:buClrTx/>
              <a:buSzTx/>
              <a:buFontTx/>
            </a:pPr>
            <a:r>
              <a:rPr lang="zh-CN" altLang="en-US" sz="2000" dirty="0">
                <a:solidFill>
                  <a:schemeClr val="lt1"/>
                </a:solidFill>
                <a:latin typeface="汉仪楷体S" panose="00020600040101010101" charset="-122"/>
                <a:ea typeface="汉仪楷体S" panose="00020600040101010101" charset="-122"/>
                <a:cs typeface="汉仪楷体S" panose="00020600040101010101" charset="-122"/>
              </a:rPr>
              <a:t>用户提问：如何在SIR模型中引入大规模疫苗接种影响？如何修改方程？对R0(或Rt)有何影响？</a:t>
            </a:r>
            <a:endParaRPr lang="zh-CN" altLang="en-US" sz="2000" dirty="0">
              <a:solidFill>
                <a:schemeClr val="lt1"/>
              </a:solidFill>
              <a:latin typeface="汉仪楷体S" panose="00020600040101010101" charset="-122"/>
              <a:ea typeface="汉仪楷体S" panose="00020600040101010101" charset="-122"/>
              <a:cs typeface="汉仪楷体S" panose="00020600040101010101" charset="-122"/>
            </a:endParaRPr>
          </a:p>
        </p:txBody>
      </p:sp>
      <p:sp>
        <p:nvSpPr>
          <p:cNvPr id="16" name="圆角矩形 15"/>
          <p:cNvSpPr/>
          <p:nvPr>
            <p:custDataLst>
              <p:tags r:id="rId12"/>
            </p:custDataLst>
          </p:nvPr>
        </p:nvSpPr>
        <p:spPr>
          <a:xfrm>
            <a:off x="4765113" y="1168214"/>
            <a:ext cx="3904896" cy="3549731"/>
          </a:xfrm>
          <a:prstGeom prst="roundRect">
            <a:avLst>
              <a:gd name="adj" fmla="val 2979"/>
            </a:avLst>
          </a:prstGeom>
          <a:solidFill>
            <a:srgbClr val="FFFFFF">
              <a:alpha val="20000"/>
            </a:srgbClr>
          </a:solidFill>
          <a:ln>
            <a:solidFill>
              <a:srgbClr val="FFFFFF">
                <a:alpha val="20000"/>
              </a:srgbClr>
            </a:solidFill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lIns="360045" tIns="46990" rIns="360045" numCol="1" spcCol="0" rtlCol="0" fromWordArt="0" anchor="ctr" anchorCtr="0" forceAA="0" compatLnSpc="1">
            <a:noAutofit/>
          </a:bodyPr>
          <a:p>
            <a:pPr algn="just">
              <a:lnSpc>
                <a:spcPct val="130000"/>
              </a:lnSpc>
            </a:pPr>
            <a:r>
              <a:rPr lang="zh-CN" altLang="en-US" sz="2000" dirty="0">
                <a:solidFill>
                  <a:schemeClr val="lt1"/>
                </a:solidFill>
                <a:latin typeface="汉仪楷体S" panose="00020600040101010101" charset="-122"/>
                <a:ea typeface="汉仪楷体S" panose="00020600040101010101" charset="-122"/>
                <a:cs typeface="汉仪楷体S" panose="00020600040101010101" charset="-122"/>
                <a:sym typeface="+mn-ea"/>
              </a:rPr>
              <a:t>LLM建议：引入新变量“已免疫者(V)”；修改易感者(S)变化方程，加入S到V的转移项；解释疫苗接种通过减少易感人群规模间接降低有效再生数Rt；引导思考如何量化疫苗有效性、接种速率等。</a:t>
            </a:r>
            <a:endParaRPr lang="zh-CN" altLang="en-US" sz="2000" dirty="0">
              <a:solidFill>
                <a:schemeClr val="lt1"/>
              </a:solidFill>
              <a:latin typeface="汉仪楷体S" panose="00020600040101010101" charset="-122"/>
              <a:ea typeface="汉仪楷体S" panose="00020600040101010101" charset="-122"/>
              <a:cs typeface="汉仪楷体S" panose="00020600040101010101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custDataLst>
              <p:tags r:id="rId13"/>
            </p:custDataLst>
          </p:nvPr>
        </p:nvSpPr>
        <p:spPr>
          <a:xfrm>
            <a:off x="869315" y="270635"/>
            <a:ext cx="8100000" cy="540000"/>
          </a:xfrm>
          <a:prstGeom prst="rect">
            <a:avLst/>
          </a:prstGeom>
        </p:spPr>
        <p:txBody>
          <a:bodyPr vert="horz" wrap="square" lIns="0" tIns="0" rIns="0" bIns="0" rtlCol="0" anchor="b">
            <a:normAutofit/>
          </a:bodyPr>
          <a:lstStyle>
            <a:lvl1pPr algn="l" defTabSz="6858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>
                <a:solidFill>
                  <a:schemeClr val="accent1"/>
                </a:solidFill>
                <a:latin typeface="汉仪劲楷简" panose="00020600040101010101" charset="-122"/>
                <a:ea typeface="汉仪劲楷简" panose="00020600040101010101" charset="-122"/>
              </a:rPr>
              <a:t>启发模型扩展与修正的创新思路</a:t>
            </a:r>
            <a:endParaRPr lang="zh-CN" altLang="en-US">
              <a:solidFill>
                <a:schemeClr val="accent1"/>
              </a:solidFill>
              <a:latin typeface="汉仪劲楷简" panose="00020600040101010101" charset="-122"/>
              <a:ea typeface="汉仪劲楷简" panose="00020600040101010101" charset="-122"/>
            </a:endParaRPr>
          </a:p>
        </p:txBody>
      </p:sp>
    </p:spTree>
    <p:custDataLst>
      <p:tags r:id="rId14"/>
    </p:custData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 descr="未标题-1_画板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-238"/>
            <a:ext cx="9144000" cy="5143500"/>
          </a:xfrm>
          <a:prstGeom prst="rect">
            <a:avLst/>
          </a:prstGeom>
        </p:spPr>
      </p:pic>
      <p:pic>
        <p:nvPicPr>
          <p:cNvPr id="20" name="图片 19" descr="未标题-2.1_画板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rcRect r="82114" b="70862"/>
          <a:stretch>
            <a:fillRect/>
          </a:stretch>
        </p:blipFill>
        <p:spPr>
          <a:xfrm>
            <a:off x="1905" y="0"/>
            <a:ext cx="1644789" cy="1506845"/>
          </a:xfrm>
          <a:prstGeom prst="rect">
            <a:avLst/>
          </a:prstGeom>
        </p:spPr>
      </p:pic>
      <p:pic>
        <p:nvPicPr>
          <p:cNvPr id="19" name="图片 18" descr="2.6_画板 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rcRect l="81818" t="63657" b="7206"/>
          <a:stretch>
            <a:fillRect/>
          </a:stretch>
        </p:blipFill>
        <p:spPr>
          <a:xfrm>
            <a:off x="7484745" y="3646925"/>
            <a:ext cx="1661159" cy="1496566"/>
          </a:xfrm>
          <a:prstGeom prst="rect">
            <a:avLst/>
          </a:prstGeom>
        </p:spPr>
      </p:pic>
      <p:cxnSp>
        <p:nvCxnSpPr>
          <p:cNvPr id="2" name="直接连接符 2064"/>
          <p:cNvCxnSpPr/>
          <p:nvPr>
            <p:custDataLst>
              <p:tags r:id="rId7"/>
            </p:custDataLst>
          </p:nvPr>
        </p:nvCxnSpPr>
        <p:spPr>
          <a:xfrm flipH="1">
            <a:off x="3561479" y="2833998"/>
            <a:ext cx="824105" cy="0"/>
          </a:xfrm>
          <a:prstGeom prst="line">
            <a:avLst/>
          </a:prstGeom>
          <a:ln>
            <a:solidFill>
              <a:schemeClr val="dk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任意多边形: 形状 2051"/>
          <p:cNvSpPr/>
          <p:nvPr>
            <p:custDataLst>
              <p:tags r:id="rId8"/>
            </p:custDataLst>
          </p:nvPr>
        </p:nvSpPr>
        <p:spPr>
          <a:xfrm>
            <a:off x="4226798" y="2157725"/>
            <a:ext cx="887944" cy="1372537"/>
          </a:xfrm>
          <a:custGeom>
            <a:avLst/>
            <a:gdLst>
              <a:gd name="connsiteX0" fmla="*/ 1911007 w 1911006"/>
              <a:gd name="connsiteY0" fmla="*/ 0 h 2953933"/>
              <a:gd name="connsiteX1" fmla="*/ 1499701 w 1911006"/>
              <a:gd name="connsiteY1" fmla="*/ 0 h 2953933"/>
              <a:gd name="connsiteX2" fmla="*/ 0 w 1911006"/>
              <a:gd name="connsiteY2" fmla="*/ 2953934 h 2953933"/>
              <a:gd name="connsiteX3" fmla="*/ 422687 w 1911006"/>
              <a:gd name="connsiteY3" fmla="*/ 2953934 h 2953933"/>
              <a:gd name="connsiteX4" fmla="*/ 1911007 w 1911006"/>
              <a:gd name="connsiteY4" fmla="*/ 0 h 2953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1006" h="2953933">
                <a:moveTo>
                  <a:pt x="1911007" y="0"/>
                </a:moveTo>
                <a:lnTo>
                  <a:pt x="1499701" y="0"/>
                </a:lnTo>
                <a:lnTo>
                  <a:pt x="0" y="2953934"/>
                </a:lnTo>
                <a:lnTo>
                  <a:pt x="422687" y="2953934"/>
                </a:lnTo>
                <a:lnTo>
                  <a:pt x="1911007" y="0"/>
                </a:lnTo>
                <a:close/>
              </a:path>
            </a:pathLst>
          </a:custGeom>
          <a:solidFill>
            <a:schemeClr val="accent1"/>
          </a:solidFill>
          <a:ln w="12700" cap="rnd">
            <a:solidFill>
              <a:schemeClr val="dk1"/>
            </a:solidFill>
            <a:prstDash val="solid"/>
            <a:round/>
          </a:ln>
        </p:spPr>
        <p:txBody>
          <a:bodyPr rtlCol="0" anchor="ctr"/>
          <a:p>
            <a:endParaRPr lang="zh-CN" altLang="en-US">
              <a:solidFill>
                <a:schemeClr val="dk1"/>
              </a:solidFill>
              <a:latin typeface="汉仪楷体S" panose="00020600040101010101" charset="-122"/>
              <a:ea typeface="汉仪楷体S" panose="00020600040101010101" charset="-122"/>
            </a:endParaRPr>
          </a:p>
        </p:txBody>
      </p:sp>
      <p:sp>
        <p:nvSpPr>
          <p:cNvPr id="5" name="任意多边形: 形状 2052"/>
          <p:cNvSpPr/>
          <p:nvPr>
            <p:custDataLst>
              <p:tags r:id="rId9"/>
            </p:custDataLst>
          </p:nvPr>
        </p:nvSpPr>
        <p:spPr>
          <a:xfrm>
            <a:off x="4029631" y="1243805"/>
            <a:ext cx="893907" cy="3186093"/>
          </a:xfrm>
          <a:custGeom>
            <a:avLst/>
            <a:gdLst>
              <a:gd name="connsiteX0" fmla="*/ 961920 w 1923840"/>
              <a:gd name="connsiteY0" fmla="*/ 0 h 6857012"/>
              <a:gd name="connsiteX1" fmla="*/ 0 w 1923840"/>
              <a:gd name="connsiteY1" fmla="*/ 1931447 h 6857012"/>
              <a:gd name="connsiteX2" fmla="*/ 1501211 w 1923840"/>
              <a:gd name="connsiteY2" fmla="*/ 4914184 h 6857012"/>
              <a:gd name="connsiteX3" fmla="*/ 983115 w 1923840"/>
              <a:gd name="connsiteY3" fmla="*/ 5991256 h 6857012"/>
              <a:gd name="connsiteX4" fmla="*/ 424139 w 1923840"/>
              <a:gd name="connsiteY4" fmla="*/ 4920978 h 6857012"/>
              <a:gd name="connsiteX5" fmla="*/ 966740 w 1923840"/>
              <a:gd name="connsiteY5" fmla="*/ 3852268 h 6857012"/>
              <a:gd name="connsiteX6" fmla="*/ 750605 w 1923840"/>
              <a:gd name="connsiteY6" fmla="*/ 3422787 h 6857012"/>
              <a:gd name="connsiteX7" fmla="*/ 0 w 1923840"/>
              <a:gd name="connsiteY7" fmla="*/ 4948271 h 6857012"/>
              <a:gd name="connsiteX8" fmla="*/ 962675 w 1923840"/>
              <a:gd name="connsiteY8" fmla="*/ 6857013 h 6857012"/>
              <a:gd name="connsiteX9" fmla="*/ 1923840 w 1923840"/>
              <a:gd name="connsiteY9" fmla="*/ 4934625 h 6857012"/>
              <a:gd name="connsiteX10" fmla="*/ 455961 w 1923840"/>
              <a:gd name="connsiteY10" fmla="*/ 1928428 h 6857012"/>
              <a:gd name="connsiteX11" fmla="*/ 983115 w 1923840"/>
              <a:gd name="connsiteY11" fmla="*/ 867267 h 6857012"/>
              <a:gd name="connsiteX12" fmla="*/ 1501211 w 1923840"/>
              <a:gd name="connsiteY12" fmla="*/ 1946604 h 6857012"/>
              <a:gd name="connsiteX13" fmla="*/ 1171841 w 1923840"/>
              <a:gd name="connsiteY13" fmla="*/ 2603079 h 6857012"/>
              <a:gd name="connsiteX14" fmla="*/ 1382285 w 1923840"/>
              <a:gd name="connsiteY14" fmla="*/ 3033838 h 6857012"/>
              <a:gd name="connsiteX15" fmla="*/ 1923840 w 1923840"/>
              <a:gd name="connsiteY15" fmla="*/ 1966289 h 6857012"/>
              <a:gd name="connsiteX16" fmla="*/ 961920 w 1923840"/>
              <a:gd name="connsiteY16" fmla="*/ 0 h 6857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923840" h="6857012">
                <a:moveTo>
                  <a:pt x="961920" y="0"/>
                </a:moveTo>
                <a:lnTo>
                  <a:pt x="0" y="1931447"/>
                </a:lnTo>
                <a:lnTo>
                  <a:pt x="1501211" y="4914184"/>
                </a:lnTo>
                <a:lnTo>
                  <a:pt x="983115" y="5991256"/>
                </a:lnTo>
                <a:lnTo>
                  <a:pt x="424139" y="4920978"/>
                </a:lnTo>
                <a:lnTo>
                  <a:pt x="966740" y="3852268"/>
                </a:lnTo>
                <a:lnTo>
                  <a:pt x="750605" y="3422787"/>
                </a:lnTo>
                <a:lnTo>
                  <a:pt x="0" y="4948271"/>
                </a:lnTo>
                <a:lnTo>
                  <a:pt x="962675" y="6857013"/>
                </a:lnTo>
                <a:lnTo>
                  <a:pt x="1923840" y="4934625"/>
                </a:lnTo>
                <a:lnTo>
                  <a:pt x="455961" y="1928428"/>
                </a:lnTo>
                <a:lnTo>
                  <a:pt x="983115" y="867267"/>
                </a:lnTo>
                <a:lnTo>
                  <a:pt x="1501211" y="1946604"/>
                </a:lnTo>
                <a:lnTo>
                  <a:pt x="1171841" y="2603079"/>
                </a:lnTo>
                <a:lnTo>
                  <a:pt x="1382285" y="3033838"/>
                </a:lnTo>
                <a:lnTo>
                  <a:pt x="1923840" y="1966289"/>
                </a:lnTo>
                <a:lnTo>
                  <a:pt x="961920" y="0"/>
                </a:lnTo>
                <a:close/>
              </a:path>
            </a:pathLst>
          </a:custGeom>
          <a:solidFill>
            <a:schemeClr val="lt1"/>
          </a:solidFill>
          <a:ln w="12700" cap="rnd">
            <a:solidFill>
              <a:schemeClr val="dk1"/>
            </a:solidFill>
            <a:prstDash val="solid"/>
            <a:round/>
          </a:ln>
        </p:spPr>
        <p:txBody>
          <a:bodyPr rtlCol="0" anchor="ctr"/>
          <a:p>
            <a:endParaRPr lang="zh-CN" altLang="en-US">
              <a:solidFill>
                <a:schemeClr val="dk1"/>
              </a:solidFill>
              <a:latin typeface="汉仪楷体S" panose="00020600040101010101" charset="-122"/>
              <a:ea typeface="汉仪楷体S" panose="00020600040101010101" charset="-122"/>
            </a:endParaRPr>
          </a:p>
        </p:txBody>
      </p:sp>
      <p:sp>
        <p:nvSpPr>
          <p:cNvPr id="6" name="任意多边形: 形状 2053"/>
          <p:cNvSpPr/>
          <p:nvPr>
            <p:custDataLst>
              <p:tags r:id="rId10"/>
            </p:custDataLst>
          </p:nvPr>
        </p:nvSpPr>
        <p:spPr>
          <a:xfrm>
            <a:off x="4241562" y="1646711"/>
            <a:ext cx="337056" cy="493065"/>
          </a:xfrm>
          <a:custGeom>
            <a:avLst/>
            <a:gdLst>
              <a:gd name="connsiteX0" fmla="*/ 384768 w 725403"/>
              <a:gd name="connsiteY0" fmla="*/ 1058083 h 1061160"/>
              <a:gd name="connsiteX1" fmla="*/ 0 w 725403"/>
              <a:gd name="connsiteY1" fmla="*/ 1061161 h 1061160"/>
              <a:gd name="connsiteX2" fmla="*/ 527154 w 725403"/>
              <a:gd name="connsiteY2" fmla="*/ 0 h 1061160"/>
              <a:gd name="connsiteX3" fmla="*/ 725403 w 725403"/>
              <a:gd name="connsiteY3" fmla="*/ 412932 h 1061160"/>
              <a:gd name="connsiteX4" fmla="*/ 384768 w 725403"/>
              <a:gd name="connsiteY4" fmla="*/ 1058083 h 1061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5403" h="1061160">
                <a:moveTo>
                  <a:pt x="384768" y="1058083"/>
                </a:moveTo>
                <a:lnTo>
                  <a:pt x="0" y="1061161"/>
                </a:lnTo>
                <a:lnTo>
                  <a:pt x="527154" y="0"/>
                </a:lnTo>
                <a:lnTo>
                  <a:pt x="725403" y="412932"/>
                </a:lnTo>
                <a:lnTo>
                  <a:pt x="384768" y="1058083"/>
                </a:lnTo>
                <a:close/>
              </a:path>
            </a:pathLst>
          </a:custGeom>
          <a:solidFill>
            <a:schemeClr val="accent1"/>
          </a:solidFill>
          <a:ln w="12700" cap="rnd">
            <a:solidFill>
              <a:schemeClr val="dk1"/>
            </a:solidFill>
            <a:prstDash val="solid"/>
            <a:round/>
          </a:ln>
        </p:spPr>
        <p:txBody>
          <a:bodyPr rtlCol="0" anchor="ctr"/>
          <a:p>
            <a:endParaRPr lang="zh-CN" altLang="en-US">
              <a:solidFill>
                <a:schemeClr val="dk1"/>
              </a:solidFill>
              <a:latin typeface="汉仪楷体S" panose="00020600040101010101" charset="-122"/>
              <a:ea typeface="汉仪楷体S" panose="00020600040101010101" charset="-122"/>
            </a:endParaRPr>
          </a:p>
        </p:txBody>
      </p:sp>
      <p:sp>
        <p:nvSpPr>
          <p:cNvPr id="7" name="任意多边形: 形状 2054"/>
          <p:cNvSpPr/>
          <p:nvPr>
            <p:custDataLst>
              <p:tags r:id="rId11"/>
            </p:custDataLst>
          </p:nvPr>
        </p:nvSpPr>
        <p:spPr>
          <a:xfrm>
            <a:off x="4476829" y="3536465"/>
            <a:ext cx="626463" cy="893232"/>
          </a:xfrm>
          <a:custGeom>
            <a:avLst/>
            <a:gdLst>
              <a:gd name="connsiteX0" fmla="*/ 1348256 w 1348255"/>
              <a:gd name="connsiteY0" fmla="*/ 0 h 1922388"/>
              <a:gd name="connsiteX1" fmla="*/ 961165 w 1348255"/>
              <a:gd name="connsiteY1" fmla="*/ 0 h 1922388"/>
              <a:gd name="connsiteX2" fmla="*/ 0 w 1348255"/>
              <a:gd name="connsiteY2" fmla="*/ 1922388 h 1922388"/>
              <a:gd name="connsiteX3" fmla="*/ 402189 w 1348255"/>
              <a:gd name="connsiteY3" fmla="*/ 1922388 h 1922388"/>
              <a:gd name="connsiteX4" fmla="*/ 1348256 w 1348255"/>
              <a:gd name="connsiteY4" fmla="*/ 0 h 1922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48255" h="1922388">
                <a:moveTo>
                  <a:pt x="1348256" y="0"/>
                </a:moveTo>
                <a:lnTo>
                  <a:pt x="961165" y="0"/>
                </a:lnTo>
                <a:lnTo>
                  <a:pt x="0" y="1922388"/>
                </a:lnTo>
                <a:lnTo>
                  <a:pt x="402189" y="1922388"/>
                </a:lnTo>
                <a:lnTo>
                  <a:pt x="1348256" y="0"/>
                </a:lnTo>
                <a:close/>
              </a:path>
            </a:pathLst>
          </a:custGeom>
          <a:solidFill>
            <a:schemeClr val="accent1"/>
          </a:solidFill>
          <a:ln w="12700" cap="rnd">
            <a:solidFill>
              <a:schemeClr val="dk1"/>
            </a:solidFill>
            <a:prstDash val="solid"/>
            <a:round/>
          </a:ln>
        </p:spPr>
        <p:txBody>
          <a:bodyPr rtlCol="0" anchor="ctr"/>
          <a:p>
            <a:endParaRPr lang="zh-CN" altLang="en-US">
              <a:solidFill>
                <a:schemeClr val="dk1"/>
              </a:solidFill>
              <a:latin typeface="汉仪楷体S" panose="00020600040101010101" charset="-122"/>
              <a:ea typeface="汉仪楷体S" panose="00020600040101010101" charset="-122"/>
            </a:endParaRPr>
          </a:p>
        </p:txBody>
      </p:sp>
      <p:sp>
        <p:nvSpPr>
          <p:cNvPr id="8" name="任意多边形: 形状 2055"/>
          <p:cNvSpPr/>
          <p:nvPr>
            <p:custDataLst>
              <p:tags r:id="rId12"/>
            </p:custDataLst>
          </p:nvPr>
        </p:nvSpPr>
        <p:spPr>
          <a:xfrm>
            <a:off x="4241562" y="2138199"/>
            <a:ext cx="861906" cy="1398251"/>
          </a:xfrm>
          <a:custGeom>
            <a:avLst/>
            <a:gdLst>
              <a:gd name="connsiteX0" fmla="*/ 0 w 1854969"/>
              <a:gd name="connsiteY0" fmla="*/ 3078 h 3009274"/>
              <a:gd name="connsiteX1" fmla="*/ 384768 w 1854969"/>
              <a:gd name="connsiteY1" fmla="*/ 0 h 3009274"/>
              <a:gd name="connsiteX2" fmla="*/ 1854970 w 1854969"/>
              <a:gd name="connsiteY2" fmla="*/ 3009274 h 3009274"/>
              <a:gd name="connsiteX3" fmla="*/ 1467879 w 1854969"/>
              <a:gd name="connsiteY3" fmla="*/ 3009274 h 3009274"/>
              <a:gd name="connsiteX4" fmla="*/ 0 w 1854969"/>
              <a:gd name="connsiteY4" fmla="*/ 3078 h 3009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54969" h="3009274">
                <a:moveTo>
                  <a:pt x="0" y="3078"/>
                </a:moveTo>
                <a:lnTo>
                  <a:pt x="384768" y="0"/>
                </a:lnTo>
                <a:lnTo>
                  <a:pt x="1854970" y="3009274"/>
                </a:lnTo>
                <a:lnTo>
                  <a:pt x="1467879" y="3009274"/>
                </a:lnTo>
                <a:lnTo>
                  <a:pt x="0" y="3078"/>
                </a:lnTo>
                <a:close/>
              </a:path>
            </a:pathLst>
          </a:custGeom>
          <a:solidFill>
            <a:schemeClr val="dk1">
              <a:lumMod val="50000"/>
              <a:lumOff val="50000"/>
            </a:schemeClr>
          </a:solidFill>
          <a:ln w="12700" cap="rnd">
            <a:solidFill>
              <a:schemeClr val="dk1"/>
            </a:solidFill>
            <a:prstDash val="solid"/>
            <a:round/>
          </a:ln>
        </p:spPr>
        <p:txBody>
          <a:bodyPr rtlCol="0" anchor="ctr"/>
          <a:p>
            <a:endParaRPr lang="zh-CN" altLang="en-US">
              <a:solidFill>
                <a:schemeClr val="dk1"/>
              </a:solidFill>
              <a:latin typeface="汉仪楷体S" panose="00020600040101010101" charset="-122"/>
              <a:ea typeface="汉仪楷体S" panose="00020600040101010101" charset="-122"/>
            </a:endParaRPr>
          </a:p>
        </p:txBody>
      </p:sp>
      <p:sp>
        <p:nvSpPr>
          <p:cNvPr id="9" name="任意多边形: 形状 2056"/>
          <p:cNvSpPr/>
          <p:nvPr>
            <p:custDataLst>
              <p:tags r:id="rId13"/>
            </p:custDataLst>
          </p:nvPr>
        </p:nvSpPr>
        <p:spPr>
          <a:xfrm>
            <a:off x="4226798" y="3530274"/>
            <a:ext cx="349819" cy="497301"/>
          </a:xfrm>
          <a:custGeom>
            <a:avLst/>
            <a:gdLst>
              <a:gd name="connsiteX0" fmla="*/ 0 w 752870"/>
              <a:gd name="connsiteY0" fmla="*/ 0 h 1070277"/>
              <a:gd name="connsiteX1" fmla="*/ 422687 w 752870"/>
              <a:gd name="connsiteY1" fmla="*/ 0 h 1070277"/>
              <a:gd name="connsiteX2" fmla="*/ 752870 w 752870"/>
              <a:gd name="connsiteY2" fmla="*/ 667276 h 1070277"/>
              <a:gd name="connsiteX3" fmla="*/ 558976 w 752870"/>
              <a:gd name="connsiteY3" fmla="*/ 1070278 h 1070277"/>
              <a:gd name="connsiteX4" fmla="*/ 0 w 752870"/>
              <a:gd name="connsiteY4" fmla="*/ 0 h 1070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2870" h="1070277">
                <a:moveTo>
                  <a:pt x="0" y="0"/>
                </a:moveTo>
                <a:lnTo>
                  <a:pt x="422687" y="0"/>
                </a:lnTo>
                <a:lnTo>
                  <a:pt x="752870" y="667276"/>
                </a:lnTo>
                <a:lnTo>
                  <a:pt x="558976" y="1070278"/>
                </a:lnTo>
                <a:lnTo>
                  <a:pt x="0" y="0"/>
                </a:lnTo>
                <a:close/>
              </a:path>
            </a:pathLst>
          </a:custGeom>
          <a:solidFill>
            <a:schemeClr val="dk1">
              <a:lumMod val="50000"/>
              <a:lumOff val="50000"/>
            </a:schemeClr>
          </a:solidFill>
          <a:ln w="12700" cap="rnd">
            <a:solidFill>
              <a:schemeClr val="dk1"/>
            </a:solidFill>
            <a:prstDash val="solid"/>
            <a:round/>
          </a:ln>
        </p:spPr>
        <p:txBody>
          <a:bodyPr rtlCol="0" anchor="ctr"/>
          <a:p>
            <a:endParaRPr lang="zh-CN" altLang="en-US">
              <a:solidFill>
                <a:schemeClr val="dk1"/>
              </a:solidFill>
              <a:latin typeface="汉仪楷体S" panose="00020600040101010101" charset="-122"/>
              <a:ea typeface="汉仪楷体S" panose="00020600040101010101" charset="-122"/>
            </a:endParaRPr>
          </a:p>
        </p:txBody>
      </p:sp>
      <p:sp>
        <p:nvSpPr>
          <p:cNvPr id="10" name="任意多边形: 形状 2057"/>
          <p:cNvSpPr/>
          <p:nvPr>
            <p:custDataLst>
              <p:tags r:id="rId14"/>
            </p:custDataLst>
          </p:nvPr>
        </p:nvSpPr>
        <p:spPr>
          <a:xfrm>
            <a:off x="4476352" y="1243805"/>
            <a:ext cx="638066" cy="913981"/>
          </a:xfrm>
          <a:custGeom>
            <a:avLst/>
            <a:gdLst>
              <a:gd name="connsiteX0" fmla="*/ 1373226 w 1373225"/>
              <a:gd name="connsiteY0" fmla="*/ 1967044 h 1967043"/>
              <a:gd name="connsiteX1" fmla="*/ 961920 w 1373225"/>
              <a:gd name="connsiteY1" fmla="*/ 1966289 h 1967043"/>
              <a:gd name="connsiteX2" fmla="*/ 0 w 1373225"/>
              <a:gd name="connsiteY2" fmla="*/ 0 h 1967043"/>
              <a:gd name="connsiteX3" fmla="*/ 417751 w 1373225"/>
              <a:gd name="connsiteY3" fmla="*/ 0 h 1967043"/>
              <a:gd name="connsiteX4" fmla="*/ 1373226 w 1373225"/>
              <a:gd name="connsiteY4" fmla="*/ 1967044 h 19670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3225" h="1967043">
                <a:moveTo>
                  <a:pt x="1373226" y="1967044"/>
                </a:moveTo>
                <a:lnTo>
                  <a:pt x="961920" y="1966289"/>
                </a:lnTo>
                <a:lnTo>
                  <a:pt x="0" y="0"/>
                </a:lnTo>
                <a:lnTo>
                  <a:pt x="417751" y="0"/>
                </a:lnTo>
                <a:lnTo>
                  <a:pt x="1373226" y="1967044"/>
                </a:lnTo>
                <a:close/>
              </a:path>
            </a:pathLst>
          </a:custGeom>
          <a:solidFill>
            <a:schemeClr val="dk1">
              <a:lumMod val="50000"/>
              <a:lumOff val="50000"/>
            </a:schemeClr>
          </a:solidFill>
          <a:ln w="12700" cap="rnd">
            <a:solidFill>
              <a:schemeClr val="dk1"/>
            </a:solidFill>
            <a:prstDash val="solid"/>
            <a:round/>
          </a:ln>
        </p:spPr>
        <p:txBody>
          <a:bodyPr rtlCol="0" anchor="ctr"/>
          <a:p>
            <a:endParaRPr lang="zh-CN" altLang="en-US">
              <a:solidFill>
                <a:schemeClr val="dk1"/>
              </a:solidFill>
              <a:latin typeface="汉仪楷体S" panose="00020600040101010101" charset="-122"/>
              <a:ea typeface="汉仪楷体S" panose="00020600040101010101" charset="-122"/>
            </a:endParaRPr>
          </a:p>
        </p:txBody>
      </p:sp>
      <p:cxnSp>
        <p:nvCxnSpPr>
          <p:cNvPr id="11" name="直接连接符 2062"/>
          <p:cNvCxnSpPr/>
          <p:nvPr>
            <p:custDataLst>
              <p:tags r:id="rId15"/>
            </p:custDataLst>
          </p:nvPr>
        </p:nvCxnSpPr>
        <p:spPr>
          <a:xfrm flipV="1">
            <a:off x="5114525" y="2157725"/>
            <a:ext cx="645729" cy="1"/>
          </a:xfrm>
          <a:prstGeom prst="line">
            <a:avLst/>
          </a:prstGeom>
          <a:ln>
            <a:solidFill>
              <a:schemeClr val="dk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8" descr="343435383038363b343532323339303bbacfcdacc7a9caf0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5527433" y="1882930"/>
            <a:ext cx="215999" cy="215999"/>
          </a:xfrm>
          <a:prstGeom prst="rect">
            <a:avLst/>
          </a:prstGeom>
        </p:spPr>
      </p:pic>
      <p:cxnSp>
        <p:nvCxnSpPr>
          <p:cNvPr id="13" name="直接连接符 81"/>
          <p:cNvCxnSpPr/>
          <p:nvPr>
            <p:custDataLst>
              <p:tags r:id="rId19"/>
            </p:custDataLst>
          </p:nvPr>
        </p:nvCxnSpPr>
        <p:spPr>
          <a:xfrm flipV="1">
            <a:off x="5103572" y="3536465"/>
            <a:ext cx="656982" cy="1"/>
          </a:xfrm>
          <a:prstGeom prst="line">
            <a:avLst/>
          </a:prstGeom>
          <a:ln>
            <a:solidFill>
              <a:schemeClr val="dk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89"/>
          <p:cNvSpPr/>
          <p:nvPr>
            <p:custDataLst>
              <p:tags r:id="rId20"/>
            </p:custDataLst>
          </p:nvPr>
        </p:nvSpPr>
        <p:spPr>
          <a:xfrm>
            <a:off x="5876999" y="1810064"/>
            <a:ext cx="2457922" cy="6938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>
            <a:noAutofit/>
          </a:bodyPr>
          <a:p>
            <a:pPr>
              <a:lnSpc>
                <a:spcPct val="150000"/>
              </a:lnSpc>
            </a:pPr>
            <a:r>
              <a:rPr lang="zh-CN" altLang="en-US" sz="1600" kern="0" dirty="0">
                <a:solidFill>
                  <a:schemeClr val="lt1"/>
                </a:solidFill>
                <a:latin typeface="汉仪楷体S" panose="00020600040101010101" charset="-122"/>
                <a:ea typeface="汉仪楷体S" panose="00020600040101010101" charset="-122"/>
                <a:sym typeface="+mn-ea"/>
              </a:rPr>
              <a:t>深化概念理解：通过通俗解释和类比，帮助用户掌握复杂数学概念。</a:t>
            </a:r>
            <a:endParaRPr lang="zh-CN" altLang="en-US" sz="1600" kern="0" dirty="0">
              <a:solidFill>
                <a:schemeClr val="lt1"/>
              </a:solidFill>
              <a:latin typeface="汉仪楷体S" panose="00020600040101010101" charset="-122"/>
              <a:ea typeface="汉仪楷体S" panose="00020600040101010101" charset="-122"/>
              <a:sym typeface="+mn-ea"/>
            </a:endParaRPr>
          </a:p>
        </p:txBody>
      </p:sp>
      <p:sp>
        <p:nvSpPr>
          <p:cNvPr id="15" name="矩形 91"/>
          <p:cNvSpPr/>
          <p:nvPr>
            <p:custDataLst>
              <p:tags r:id="rId21"/>
            </p:custDataLst>
          </p:nvPr>
        </p:nvSpPr>
        <p:spPr>
          <a:xfrm>
            <a:off x="5876999" y="3189280"/>
            <a:ext cx="2457922" cy="6938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>
            <a:noAutofit/>
          </a:bodyPr>
          <a:p>
            <a:pPr>
              <a:lnSpc>
                <a:spcPct val="150000"/>
              </a:lnSpc>
            </a:pPr>
            <a:r>
              <a:rPr lang="zh-CN" altLang="en-US" sz="1600" kern="0" dirty="0">
                <a:solidFill>
                  <a:schemeClr val="lt1"/>
                </a:solidFill>
                <a:latin typeface="汉仪楷体S" panose="00020600040101010101" charset="-122"/>
                <a:ea typeface="汉仪楷体S" panose="00020600040101010101" charset="-122"/>
                <a:sym typeface="+mn-ea"/>
              </a:rPr>
              <a:t>启发模型创新：引导用户思考如何扩展和修正现有模型以适应新因素。</a:t>
            </a:r>
            <a:endParaRPr lang="zh-CN" altLang="en-US" sz="1600" kern="0" dirty="0">
              <a:solidFill>
                <a:schemeClr val="lt1"/>
              </a:solidFill>
              <a:latin typeface="汉仪楷体S" panose="00020600040101010101" charset="-122"/>
              <a:ea typeface="汉仪楷体S" panose="00020600040101010101" charset="-122"/>
              <a:sym typeface="+mn-ea"/>
            </a:endParaRPr>
          </a:p>
        </p:txBody>
      </p:sp>
      <p:pic>
        <p:nvPicPr>
          <p:cNvPr id="16" name="图片 29" descr="333639373138363b343435303832353bd7cabdf0b7e7cfd5"/>
          <p:cNvPicPr>
            <a:picLocks noChangeAspect="1"/>
          </p:cNvPicPr>
          <p:nvPr>
            <p:custDataLst>
              <p:tags r:id="rId22"/>
            </p:custDataLst>
          </p:nvPr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3617200" y="2556822"/>
            <a:ext cx="215999" cy="215999"/>
          </a:xfrm>
          <a:prstGeom prst="rect">
            <a:avLst/>
          </a:prstGeom>
        </p:spPr>
      </p:pic>
      <p:sp>
        <p:nvSpPr>
          <p:cNvPr id="17" name="矩形 92"/>
          <p:cNvSpPr/>
          <p:nvPr>
            <p:custDataLst>
              <p:tags r:id="rId25"/>
            </p:custDataLst>
          </p:nvPr>
        </p:nvSpPr>
        <p:spPr>
          <a:xfrm>
            <a:off x="988308" y="2489671"/>
            <a:ext cx="2457922" cy="6938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>
            <a:noAutofit/>
          </a:bodyPr>
          <a:p>
            <a:pPr algn="r">
              <a:lnSpc>
                <a:spcPct val="150000"/>
              </a:lnSpc>
            </a:pPr>
            <a:r>
              <a:rPr lang="zh-CN" altLang="en-US" sz="1600" kern="0" dirty="0">
                <a:solidFill>
                  <a:schemeClr val="lt1"/>
                </a:solidFill>
                <a:latin typeface="汉仪楷体S" panose="00020600040101010101" charset="-122"/>
                <a:ea typeface="汉仪楷体S" panose="00020600040101010101" charset="-122"/>
                <a:sym typeface="+mn-ea"/>
              </a:rPr>
              <a:t>辅助理论学习：协助理解数学推导的逻辑和步骤。</a:t>
            </a:r>
            <a:endParaRPr lang="zh-CN" altLang="en-US" sz="1600" kern="0" dirty="0">
              <a:solidFill>
                <a:schemeClr val="lt1"/>
              </a:solidFill>
              <a:latin typeface="汉仪楷体S" panose="00020600040101010101" charset="-122"/>
              <a:ea typeface="汉仪楷体S" panose="00020600040101010101" charset="-122"/>
              <a:sym typeface="+mn-ea"/>
            </a:endParaRPr>
          </a:p>
        </p:txBody>
      </p:sp>
      <p:pic>
        <p:nvPicPr>
          <p:cNvPr id="18" name="图片 30" descr="333639373138363b343435303830383bb1a8d5cbcab1bce4"/>
          <p:cNvPicPr>
            <a:picLocks noChangeAspect="1"/>
          </p:cNvPicPr>
          <p:nvPr>
            <p:custDataLst>
              <p:tags r:id="rId26"/>
            </p:custDataLst>
          </p:nvPr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5493143" y="3270718"/>
            <a:ext cx="215999" cy="215999"/>
          </a:xfrm>
          <a:prstGeom prst="rect">
            <a:avLst/>
          </a:prstGeom>
        </p:spPr>
      </p:pic>
      <p:sp>
        <p:nvSpPr>
          <p:cNvPr id="4" name="标题 3"/>
          <p:cNvSpPr>
            <a:spLocks noGrp="1"/>
          </p:cNvSpPr>
          <p:nvPr>
            <p:custDataLst>
              <p:tags r:id="rId29"/>
            </p:custDataLst>
          </p:nvPr>
        </p:nvSpPr>
        <p:spPr>
          <a:xfrm>
            <a:off x="937895" y="270635"/>
            <a:ext cx="8100000" cy="540000"/>
          </a:xfrm>
          <a:prstGeom prst="rect">
            <a:avLst/>
          </a:prstGeom>
        </p:spPr>
        <p:txBody>
          <a:bodyPr vert="horz" wrap="square" lIns="0" tIns="0" rIns="0" bIns="0" rtlCol="0" anchor="b">
            <a:normAutofit/>
          </a:bodyPr>
          <a:lstStyle>
            <a:lvl1pPr algn="l" defTabSz="6858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>
                <a:solidFill>
                  <a:schemeClr val="accent1"/>
                </a:solidFill>
                <a:latin typeface="汉仪劲楷简" panose="00020600040101010101" charset="-122"/>
                <a:ea typeface="汉仪劲楷简" panose="00020600040101010101" charset="-122"/>
                <a:cs typeface="汉仪劲楷简" panose="00020600040101010101" charset="-122"/>
              </a:rPr>
              <a:t>LLM在此案例中的核心价值体现 ： </a:t>
            </a:r>
            <a:endParaRPr lang="zh-CN" altLang="en-US" dirty="0">
              <a:solidFill>
                <a:schemeClr val="accent1"/>
              </a:solidFill>
              <a:latin typeface="汉仪劲楷简" panose="00020600040101010101" charset="-122"/>
              <a:ea typeface="汉仪劲楷简" panose="00020600040101010101" charset="-122"/>
              <a:cs typeface="汉仪劲楷简" panose="00020600040101010101" charset="-122"/>
            </a:endParaRPr>
          </a:p>
        </p:txBody>
      </p:sp>
    </p:spTree>
    <p:custDataLst>
      <p:tags r:id="rId30"/>
    </p:custData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未标题-1_画板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-238"/>
            <a:ext cx="9144000" cy="5143500"/>
          </a:xfrm>
          <a:prstGeom prst="rect">
            <a:avLst/>
          </a:prstGeom>
        </p:spPr>
      </p:pic>
      <p:pic>
        <p:nvPicPr>
          <p:cNvPr id="6" name="图片 5" descr="未标题-2.1_画板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rcRect r="82114" b="70862"/>
          <a:stretch>
            <a:fillRect/>
          </a:stretch>
        </p:blipFill>
        <p:spPr>
          <a:xfrm>
            <a:off x="1905" y="0"/>
            <a:ext cx="1644789" cy="1506845"/>
          </a:xfrm>
          <a:prstGeom prst="rect">
            <a:avLst/>
          </a:prstGeom>
        </p:spPr>
      </p:pic>
      <p:pic>
        <p:nvPicPr>
          <p:cNvPr id="7" name="图片 6" descr="2.6_画板 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rcRect l="81818" t="63657" b="7206"/>
          <a:stretch>
            <a:fillRect/>
          </a:stretch>
        </p:blipFill>
        <p:spPr>
          <a:xfrm>
            <a:off x="7484745" y="3646925"/>
            <a:ext cx="1661159" cy="1496566"/>
          </a:xfrm>
          <a:prstGeom prst="rect">
            <a:avLst/>
          </a:prstGeom>
        </p:spPr>
      </p:pic>
      <p:sp>
        <p:nvSpPr>
          <p:cNvPr id="89" name="任意多边形: 形状 21"/>
          <p:cNvSpPr/>
          <p:nvPr>
            <p:custDataLst>
              <p:tags r:id="rId7"/>
            </p:custDataLst>
          </p:nvPr>
        </p:nvSpPr>
        <p:spPr>
          <a:xfrm>
            <a:off x="4459605" y="1327150"/>
            <a:ext cx="1358265" cy="1292225"/>
          </a:xfrm>
          <a:custGeom>
            <a:avLst/>
            <a:gdLst>
              <a:gd name="connsiteX0" fmla="*/ 46929 w 1866264"/>
              <a:gd name="connsiteY0" fmla="*/ 1039931 h 1503956"/>
              <a:gd name="connsiteX1" fmla="*/ 57276 w 1866264"/>
              <a:gd name="connsiteY1" fmla="*/ 1050278 h 1503956"/>
              <a:gd name="connsiteX2" fmla="*/ 46929 w 1866264"/>
              <a:gd name="connsiteY2" fmla="*/ 1039931 h 1503956"/>
              <a:gd name="connsiteX3" fmla="*/ 1837147 w 1866264"/>
              <a:gd name="connsiteY3" fmla="*/ 1022108 h 1503956"/>
              <a:gd name="connsiteX4" fmla="*/ 1819353 w 1866264"/>
              <a:gd name="connsiteY4" fmla="*/ 1039901 h 1503956"/>
              <a:gd name="connsiteX5" fmla="*/ 1819449 w 1866264"/>
              <a:gd name="connsiteY5" fmla="*/ 1039763 h 1503956"/>
              <a:gd name="connsiteX6" fmla="*/ 1819588 w 1866264"/>
              <a:gd name="connsiteY6" fmla="*/ 1039667 h 1503956"/>
              <a:gd name="connsiteX7" fmla="*/ 1837147 w 1866264"/>
              <a:gd name="connsiteY7" fmla="*/ 1022108 h 1503956"/>
              <a:gd name="connsiteX8" fmla="*/ 27605 w 1866264"/>
              <a:gd name="connsiteY8" fmla="*/ 1020607 h 1503956"/>
              <a:gd name="connsiteX9" fmla="*/ 44890 w 1866264"/>
              <a:gd name="connsiteY9" fmla="*/ 1037892 h 1503956"/>
              <a:gd name="connsiteX10" fmla="*/ 46096 w 1866264"/>
              <a:gd name="connsiteY10" fmla="*/ 1038725 h 1503956"/>
              <a:gd name="connsiteX11" fmla="*/ 46929 w 1866264"/>
              <a:gd name="connsiteY11" fmla="*/ 1039931 h 1503956"/>
              <a:gd name="connsiteX12" fmla="*/ 45902 w 1866264"/>
              <a:gd name="connsiteY12" fmla="*/ 1038904 h 1503956"/>
              <a:gd name="connsiteX13" fmla="*/ 27605 w 1866264"/>
              <a:gd name="connsiteY13" fmla="*/ 1020607 h 1503956"/>
              <a:gd name="connsiteX14" fmla="*/ 933122 w 1866264"/>
              <a:gd name="connsiteY14" fmla="*/ 0 h 1503956"/>
              <a:gd name="connsiteX15" fmla="*/ 1039939 w 1866264"/>
              <a:gd name="connsiteY15" fmla="*/ 46921 h 1503956"/>
              <a:gd name="connsiteX16" fmla="*/ 1819340 w 1866264"/>
              <a:gd name="connsiteY16" fmla="*/ 826324 h 1503956"/>
              <a:gd name="connsiteX17" fmla="*/ 1854539 w 1866264"/>
              <a:gd name="connsiteY17" fmla="*/ 988936 h 1503956"/>
              <a:gd name="connsiteX18" fmla="*/ 1819449 w 1866264"/>
              <a:gd name="connsiteY18" fmla="*/ 1039763 h 1503956"/>
              <a:gd name="connsiteX19" fmla="*/ 1768617 w 1866264"/>
              <a:gd name="connsiteY19" fmla="*/ 1074862 h 1503956"/>
              <a:gd name="connsiteX20" fmla="*/ 1605976 w 1866264"/>
              <a:gd name="connsiteY20" fmla="*/ 1039695 h 1503956"/>
              <a:gd name="connsiteX21" fmla="*/ 1415332 w 1866264"/>
              <a:gd name="connsiteY21" fmla="*/ 849050 h 1503956"/>
              <a:gd name="connsiteX22" fmla="*/ 1414918 w 1866264"/>
              <a:gd name="connsiteY22" fmla="*/ 848636 h 1503956"/>
              <a:gd name="connsiteX23" fmla="*/ 1416367 w 1866264"/>
              <a:gd name="connsiteY23" fmla="*/ 1503956 h 1503956"/>
              <a:gd name="connsiteX24" fmla="*/ 449897 w 1866264"/>
              <a:gd name="connsiteY24" fmla="*/ 1503956 h 1503956"/>
              <a:gd name="connsiteX25" fmla="*/ 449897 w 1866264"/>
              <a:gd name="connsiteY25" fmla="*/ 846559 h 1503956"/>
              <a:gd name="connsiteX26" fmla="*/ 448636 w 1866264"/>
              <a:gd name="connsiteY26" fmla="*/ 847820 h 1503956"/>
              <a:gd name="connsiteX27" fmla="*/ 258549 w 1866264"/>
              <a:gd name="connsiteY27" fmla="*/ 1037907 h 1503956"/>
              <a:gd name="connsiteX28" fmla="*/ 95875 w 1866264"/>
              <a:gd name="connsiteY28" fmla="*/ 1073096 h 1503956"/>
              <a:gd name="connsiteX29" fmla="*/ 46096 w 1866264"/>
              <a:gd name="connsiteY29" fmla="*/ 1038725 h 1503956"/>
              <a:gd name="connsiteX30" fmla="*/ 11736 w 1866264"/>
              <a:gd name="connsiteY30" fmla="*/ 988960 h 1503956"/>
              <a:gd name="connsiteX31" fmla="*/ 46911 w 1866264"/>
              <a:gd name="connsiteY31" fmla="*/ 826325 h 1503956"/>
              <a:gd name="connsiteX32" fmla="*/ 826302 w 1866264"/>
              <a:gd name="connsiteY32" fmla="*/ 46935 h 1503956"/>
              <a:gd name="connsiteX33" fmla="*/ 933122 w 1866264"/>
              <a:gd name="connsiteY33" fmla="*/ 0 h 1503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1866264" h="1503956">
                <a:moveTo>
                  <a:pt x="46929" y="1039931"/>
                </a:moveTo>
                <a:lnTo>
                  <a:pt x="57276" y="1050278"/>
                </a:lnTo>
                <a:cubicBezTo>
                  <a:pt x="67168" y="1060170"/>
                  <a:pt x="70390" y="1063392"/>
                  <a:pt x="46929" y="1039931"/>
                </a:cubicBezTo>
                <a:close/>
                <a:moveTo>
                  <a:pt x="1837147" y="1022108"/>
                </a:moveTo>
                <a:cubicBezTo>
                  <a:pt x="1831217" y="1028038"/>
                  <a:pt x="1772436" y="1086819"/>
                  <a:pt x="1819353" y="1039901"/>
                </a:cubicBezTo>
                <a:lnTo>
                  <a:pt x="1819449" y="1039763"/>
                </a:lnTo>
                <a:lnTo>
                  <a:pt x="1819588" y="1039667"/>
                </a:lnTo>
                <a:cubicBezTo>
                  <a:pt x="1835228" y="1024027"/>
                  <a:pt x="1839124" y="1020131"/>
                  <a:pt x="1837147" y="1022108"/>
                </a:cubicBezTo>
                <a:close/>
                <a:moveTo>
                  <a:pt x="27605" y="1020607"/>
                </a:moveTo>
                <a:cubicBezTo>
                  <a:pt x="25460" y="1018462"/>
                  <a:pt x="29245" y="1022247"/>
                  <a:pt x="44890" y="1037892"/>
                </a:cubicBezTo>
                <a:lnTo>
                  <a:pt x="46096" y="1038725"/>
                </a:lnTo>
                <a:lnTo>
                  <a:pt x="46929" y="1039931"/>
                </a:lnTo>
                <a:lnTo>
                  <a:pt x="45902" y="1038904"/>
                </a:lnTo>
                <a:cubicBezTo>
                  <a:pt x="37826" y="1030828"/>
                  <a:pt x="29750" y="1022752"/>
                  <a:pt x="27605" y="1020607"/>
                </a:cubicBezTo>
                <a:close/>
                <a:moveTo>
                  <a:pt x="933122" y="0"/>
                </a:moveTo>
                <a:cubicBezTo>
                  <a:pt x="970889" y="-3"/>
                  <a:pt x="1008655" y="15636"/>
                  <a:pt x="1039939" y="46921"/>
                </a:cubicBezTo>
                <a:cubicBezTo>
                  <a:pt x="1102509" y="109491"/>
                  <a:pt x="1756786" y="763767"/>
                  <a:pt x="1819340" y="826324"/>
                </a:cubicBezTo>
                <a:cubicBezTo>
                  <a:pt x="1866259" y="873240"/>
                  <a:pt x="1877994" y="934732"/>
                  <a:pt x="1854539" y="988936"/>
                </a:cubicBezTo>
                <a:lnTo>
                  <a:pt x="1819449" y="1039763"/>
                </a:lnTo>
                <a:lnTo>
                  <a:pt x="1768617" y="1074862"/>
                </a:lnTo>
                <a:cubicBezTo>
                  <a:pt x="1714404" y="1098331"/>
                  <a:pt x="1652897" y="1086616"/>
                  <a:pt x="1605976" y="1039695"/>
                </a:cubicBezTo>
                <a:cubicBezTo>
                  <a:pt x="1582516" y="1016235"/>
                  <a:pt x="1505606" y="939324"/>
                  <a:pt x="1415332" y="849050"/>
                </a:cubicBezTo>
                <a:lnTo>
                  <a:pt x="1414918" y="848636"/>
                </a:lnTo>
                <a:lnTo>
                  <a:pt x="1416367" y="1503956"/>
                </a:lnTo>
                <a:lnTo>
                  <a:pt x="449897" y="1503956"/>
                </a:lnTo>
                <a:lnTo>
                  <a:pt x="449897" y="846559"/>
                </a:lnTo>
                <a:lnTo>
                  <a:pt x="448636" y="847820"/>
                </a:lnTo>
                <a:cubicBezTo>
                  <a:pt x="358678" y="937779"/>
                  <a:pt x="282017" y="1014439"/>
                  <a:pt x="258549" y="1037907"/>
                </a:cubicBezTo>
                <a:cubicBezTo>
                  <a:pt x="211614" y="1084843"/>
                  <a:pt x="150100" y="1096569"/>
                  <a:pt x="95875" y="1073096"/>
                </a:cubicBezTo>
                <a:lnTo>
                  <a:pt x="46096" y="1038725"/>
                </a:lnTo>
                <a:lnTo>
                  <a:pt x="11736" y="988960"/>
                </a:lnTo>
                <a:cubicBezTo>
                  <a:pt x="-11730" y="934748"/>
                  <a:pt x="-10" y="873245"/>
                  <a:pt x="46911" y="826325"/>
                </a:cubicBezTo>
                <a:cubicBezTo>
                  <a:pt x="109474" y="763763"/>
                  <a:pt x="763734" y="109504"/>
                  <a:pt x="826302" y="46935"/>
                </a:cubicBezTo>
                <a:cubicBezTo>
                  <a:pt x="857588" y="15650"/>
                  <a:pt x="895355" y="4"/>
                  <a:pt x="933122" y="0"/>
                </a:cubicBezTo>
                <a:close/>
              </a:path>
            </a:pathLst>
          </a:custGeom>
          <a:gradFill>
            <a:gsLst>
              <a:gs pos="15000">
                <a:schemeClr val="accent5">
                  <a:lumMod val="60000"/>
                  <a:lumOff val="40000"/>
                </a:schemeClr>
              </a:gs>
              <a:gs pos="80000">
                <a:schemeClr val="accent5"/>
              </a:gs>
            </a:gsLst>
            <a:lin ang="0" scaled="0"/>
          </a:gradFill>
          <a:ln>
            <a:noFill/>
          </a:ln>
          <a:effectLst>
            <a:outerShdw blurRad="50800" dist="38100" dir="2700000" algn="tl" rotWithShape="0">
              <a:schemeClr val="accent5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1755" tIns="467995" rIns="71755" bIns="71755" numCol="1" spcCol="0" rtlCol="0" fromWordArt="0" anchor="ctr" anchorCtr="0" forceAA="0" compatLnSpc="1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  <a:buClrTx/>
              <a:buSzTx/>
              <a:buFontTx/>
            </a:pPr>
            <a:r>
              <a:rPr lang="en-US" altLang="zh-CN" b="1">
                <a:solidFill>
                  <a:srgbClr val="FFFFFF"/>
                </a:solidFill>
                <a:latin typeface="汉仪楷体S" panose="00020600040101010101" charset="-122"/>
                <a:ea typeface="汉仪楷体S" panose="00020600040101010101" charset="-122"/>
                <a:cs typeface="+mn-ea"/>
                <a:sym typeface="+mn-ea"/>
              </a:rPr>
              <a:t>05</a:t>
            </a:r>
            <a:endParaRPr lang="en-US" altLang="zh-CN" b="1">
              <a:solidFill>
                <a:srgbClr val="FFFFFF"/>
              </a:solidFill>
              <a:latin typeface="汉仪楷体S" panose="00020600040101010101" charset="-122"/>
              <a:ea typeface="汉仪楷体S" panose="00020600040101010101" charset="-122"/>
              <a:cs typeface="+mn-ea"/>
              <a:sym typeface="+mn-ea"/>
            </a:endParaRPr>
          </a:p>
        </p:txBody>
      </p:sp>
      <p:sp>
        <p:nvSpPr>
          <p:cNvPr id="10" name="矩形 1"/>
          <p:cNvSpPr/>
          <p:nvPr>
            <p:custDataLst>
              <p:tags r:id="rId8"/>
            </p:custDataLst>
          </p:nvPr>
        </p:nvSpPr>
        <p:spPr>
          <a:xfrm>
            <a:off x="5817870" y="2049780"/>
            <a:ext cx="2327910" cy="372745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just">
              <a:spcBef>
                <a:spcPct val="0"/>
              </a:spcBef>
              <a:spcAft>
                <a:spcPct val="0"/>
              </a:spcAft>
            </a:pPr>
            <a:r>
              <a:rPr lang="zh-CN" altLang="en-US" sz="1600" b="1" dirty="0">
                <a:solidFill>
                  <a:schemeClr val="lt1"/>
                </a:solidFill>
                <a:latin typeface="汉仪劲楷简" panose="00020600040101010101" charset="-122"/>
                <a:ea typeface="汉仪劲楷简" panose="00020600040101010101" charset="-122"/>
                <a:cs typeface="+mn-ea"/>
                <a:sym typeface="+mn-ea"/>
              </a:rPr>
              <a:t>未来发展方向：</a:t>
            </a:r>
            <a:endParaRPr lang="zh-CN" altLang="en-US" sz="1600" b="1" dirty="0">
              <a:solidFill>
                <a:schemeClr val="lt1"/>
              </a:solidFill>
              <a:latin typeface="汉仪劲楷简" panose="00020600040101010101" charset="-122"/>
              <a:ea typeface="汉仪劲楷简" panose="00020600040101010101" charset="-122"/>
              <a:cs typeface="+mn-ea"/>
              <a:sym typeface="+mn-ea"/>
            </a:endParaRPr>
          </a:p>
        </p:txBody>
      </p:sp>
      <p:sp>
        <p:nvSpPr>
          <p:cNvPr id="11" name="矩形 6"/>
          <p:cNvSpPr/>
          <p:nvPr>
            <p:custDataLst>
              <p:tags r:id="rId9"/>
            </p:custDataLst>
          </p:nvPr>
        </p:nvSpPr>
        <p:spPr>
          <a:xfrm>
            <a:off x="5817870" y="2441575"/>
            <a:ext cx="2486660" cy="62865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just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b="1" dirty="0">
                <a:solidFill>
                  <a:schemeClr val="lt1"/>
                </a:solidFill>
                <a:latin typeface="汉仪楷体S" panose="00020600040101010101" charset="-122"/>
                <a:ea typeface="汉仪楷体S" panose="00020600040101010101" charset="-122"/>
                <a:cs typeface="汉仪楷体S" panose="00020600040101010101" charset="-122"/>
                <a:sym typeface="+mn-ea"/>
              </a:rPr>
              <a:t>更强大的数学推理与逻辑能力。</a:t>
            </a:r>
            <a:endParaRPr lang="zh-CN" altLang="en-US" sz="1200" b="1" dirty="0">
              <a:solidFill>
                <a:schemeClr val="lt1"/>
              </a:solidFill>
              <a:latin typeface="汉仪楷体S" panose="00020600040101010101" charset="-122"/>
              <a:ea typeface="汉仪楷体S" panose="00020600040101010101" charset="-122"/>
              <a:cs typeface="汉仪楷体S" panose="00020600040101010101" charset="-122"/>
              <a:sym typeface="+mn-ea"/>
            </a:endParaRPr>
          </a:p>
          <a:p>
            <a:pPr algn="just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b="1" dirty="0">
                <a:solidFill>
                  <a:schemeClr val="lt1"/>
                </a:solidFill>
                <a:latin typeface="汉仪楷体S" panose="00020600040101010101" charset="-122"/>
                <a:ea typeface="汉仪楷体S" panose="00020600040101010101" charset="-122"/>
                <a:cs typeface="汉仪楷体S" panose="00020600040101010101" charset="-122"/>
                <a:sym typeface="+mn-ea"/>
              </a:rPr>
              <a:t>更优的多模态信息处理与融合。</a:t>
            </a:r>
            <a:endParaRPr lang="zh-CN" altLang="en-US" sz="1200" b="1" dirty="0">
              <a:solidFill>
                <a:schemeClr val="lt1"/>
              </a:solidFill>
              <a:latin typeface="汉仪楷体S" panose="00020600040101010101" charset="-122"/>
              <a:ea typeface="汉仪楷体S" panose="00020600040101010101" charset="-122"/>
              <a:cs typeface="汉仪楷体S" panose="00020600040101010101" charset="-122"/>
              <a:sym typeface="+mn-ea"/>
            </a:endParaRPr>
          </a:p>
          <a:p>
            <a:pPr algn="just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b="1" dirty="0">
                <a:solidFill>
                  <a:schemeClr val="lt1"/>
                </a:solidFill>
                <a:latin typeface="汉仪楷体S" panose="00020600040101010101" charset="-122"/>
                <a:ea typeface="汉仪楷体S" panose="00020600040101010101" charset="-122"/>
                <a:cs typeface="汉仪楷体S" panose="00020600040101010101" charset="-122"/>
                <a:sym typeface="+mn-ea"/>
              </a:rPr>
              <a:t>更负责任、更安全、更可控的AI技术。</a:t>
            </a:r>
            <a:endParaRPr lang="zh-CN" altLang="en-US" sz="1200" b="1" dirty="0">
              <a:solidFill>
                <a:schemeClr val="lt1"/>
              </a:solidFill>
              <a:latin typeface="汉仪楷体S" panose="00020600040101010101" charset="-122"/>
              <a:ea typeface="汉仪楷体S" panose="00020600040101010101" charset="-122"/>
              <a:cs typeface="汉仪楷体S" panose="00020600040101010101" charset="-122"/>
              <a:sym typeface="+mn-ea"/>
            </a:endParaRPr>
          </a:p>
        </p:txBody>
      </p:sp>
      <p:sp>
        <p:nvSpPr>
          <p:cNvPr id="12" name="矩形 7"/>
          <p:cNvSpPr/>
          <p:nvPr>
            <p:custDataLst>
              <p:tags r:id="rId10"/>
            </p:custDataLst>
          </p:nvPr>
        </p:nvSpPr>
        <p:spPr>
          <a:xfrm>
            <a:off x="4939665" y="3762375"/>
            <a:ext cx="2327910" cy="372745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just">
              <a:spcBef>
                <a:spcPct val="0"/>
              </a:spcBef>
              <a:spcAft>
                <a:spcPct val="0"/>
              </a:spcAft>
            </a:pPr>
            <a:r>
              <a:rPr lang="zh-CN" altLang="en-US" sz="1200" b="1" dirty="0">
                <a:solidFill>
                  <a:schemeClr val="lt1"/>
                </a:solidFill>
                <a:latin typeface="汉仪劲楷简" panose="00020600040101010101" charset="-122"/>
                <a:ea typeface="汉仪劲楷简" panose="00020600040101010101" charset="-122"/>
                <a:cs typeface="汉仪劲楷简" panose="00020600040101010101" charset="-122"/>
                <a:sym typeface="+mn-ea"/>
              </a:rPr>
              <a:t>在享受LLM带来的便利同时，必须清醒认识其局限性，如“幻觉”、偏见、知识时效性、缺乏真正理解等，并采取审慎的使用策略。</a:t>
            </a:r>
            <a:endParaRPr lang="zh-CN" altLang="en-US" sz="1200" b="1" dirty="0">
              <a:solidFill>
                <a:schemeClr val="lt1"/>
              </a:solidFill>
              <a:latin typeface="汉仪劲楷简" panose="00020600040101010101" charset="-122"/>
              <a:ea typeface="汉仪劲楷简" panose="00020600040101010101" charset="-122"/>
              <a:cs typeface="汉仪劲楷简" panose="00020600040101010101" charset="-122"/>
              <a:sym typeface="+mn-ea"/>
            </a:endParaRPr>
          </a:p>
        </p:txBody>
      </p:sp>
      <p:sp>
        <p:nvSpPr>
          <p:cNvPr id="13" name="矩形 8"/>
          <p:cNvSpPr/>
          <p:nvPr>
            <p:custDataLst>
              <p:tags r:id="rId11"/>
            </p:custDataLst>
          </p:nvPr>
        </p:nvSpPr>
        <p:spPr>
          <a:xfrm>
            <a:off x="4951730" y="4187190"/>
            <a:ext cx="2327910" cy="62865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just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b="1" dirty="0">
                <a:solidFill>
                  <a:schemeClr val="lt1"/>
                </a:solidFill>
                <a:latin typeface="汉仪楷体S" panose="00020600040101010101" charset="-122"/>
                <a:ea typeface="汉仪楷体S" panose="00020600040101010101" charset="-122"/>
                <a:cs typeface="+mn-ea"/>
                <a:sym typeface="+mn-ea"/>
              </a:rPr>
              <a:t>机遇与挑战并存：</a:t>
            </a:r>
            <a:endParaRPr lang="zh-CN" altLang="en-US" sz="1400" b="1" dirty="0">
              <a:solidFill>
                <a:schemeClr val="lt1"/>
              </a:solidFill>
              <a:latin typeface="汉仪楷体S" panose="00020600040101010101" charset="-122"/>
              <a:ea typeface="汉仪楷体S" panose="00020600040101010101" charset="-122"/>
              <a:cs typeface="+mn-ea"/>
              <a:sym typeface="+mn-ea"/>
            </a:endParaRPr>
          </a:p>
        </p:txBody>
      </p:sp>
      <p:sp>
        <p:nvSpPr>
          <p:cNvPr id="14" name="矩形 9"/>
          <p:cNvSpPr/>
          <p:nvPr>
            <p:custDataLst>
              <p:tags r:id="rId12"/>
            </p:custDataLst>
          </p:nvPr>
        </p:nvSpPr>
        <p:spPr>
          <a:xfrm>
            <a:off x="748665" y="3254375"/>
            <a:ext cx="2327910" cy="372745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zh-CN" altLang="en-US" sz="1200" b="1" dirty="0">
                <a:solidFill>
                  <a:schemeClr val="lt1"/>
                </a:solidFill>
                <a:latin typeface="汉仪劲楷简" panose="00020600040101010101" charset="-122"/>
                <a:ea typeface="汉仪劲楷简" panose="00020600040101010101" charset="-122"/>
                <a:cs typeface="+mn-ea"/>
                <a:sym typeface="+mn-ea"/>
              </a:rPr>
              <a:t>大型语言模型为数学建模领域带来了前所未有的机遇，显著提升效率、拓展思路、增强模型能力。</a:t>
            </a:r>
            <a:endParaRPr lang="zh-CN" altLang="en-US" sz="1200" b="1" dirty="0">
              <a:solidFill>
                <a:schemeClr val="lt1"/>
              </a:solidFill>
              <a:latin typeface="汉仪劲楷简" panose="00020600040101010101" charset="-122"/>
              <a:ea typeface="汉仪劲楷简" panose="00020600040101010101" charset="-122"/>
              <a:cs typeface="+mn-ea"/>
              <a:sym typeface="+mn-ea"/>
            </a:endParaRPr>
          </a:p>
        </p:txBody>
      </p:sp>
      <p:sp>
        <p:nvSpPr>
          <p:cNvPr id="15" name="矩形 10"/>
          <p:cNvSpPr/>
          <p:nvPr>
            <p:custDataLst>
              <p:tags r:id="rId13"/>
            </p:custDataLst>
          </p:nvPr>
        </p:nvSpPr>
        <p:spPr>
          <a:xfrm>
            <a:off x="760730" y="3679190"/>
            <a:ext cx="2327910" cy="62865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r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b="1" dirty="0">
                <a:solidFill>
                  <a:schemeClr val="lt1"/>
                </a:solidFill>
                <a:latin typeface="汉仪楷体S" panose="00020600040101010101" charset="-122"/>
                <a:ea typeface="汉仪楷体S" panose="00020600040101010101" charset="-122"/>
                <a:cs typeface="+mn-ea"/>
                <a:sym typeface="+mn-ea"/>
              </a:rPr>
              <a:t>革命性变化：</a:t>
            </a:r>
            <a:endParaRPr lang="zh-CN" altLang="en-US" sz="1400" b="1" dirty="0">
              <a:solidFill>
                <a:schemeClr val="lt1"/>
              </a:solidFill>
              <a:latin typeface="汉仪楷体S" panose="00020600040101010101" charset="-122"/>
              <a:ea typeface="汉仪楷体S" panose="00020600040101010101" charset="-122"/>
              <a:cs typeface="+mn-ea"/>
              <a:sym typeface="+mn-ea"/>
            </a:endParaRPr>
          </a:p>
        </p:txBody>
      </p:sp>
      <p:sp>
        <p:nvSpPr>
          <p:cNvPr id="16" name="矩形 11"/>
          <p:cNvSpPr/>
          <p:nvPr>
            <p:custDataLst>
              <p:tags r:id="rId14"/>
            </p:custDataLst>
          </p:nvPr>
        </p:nvSpPr>
        <p:spPr>
          <a:xfrm>
            <a:off x="1497330" y="2239645"/>
            <a:ext cx="2327910" cy="372745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zh-CN" altLang="en-US" sz="1200" b="1" dirty="0">
                <a:solidFill>
                  <a:schemeClr val="lt1"/>
                </a:solidFill>
                <a:latin typeface="汉仪劲楷简" panose="00020600040101010101" charset="-122"/>
                <a:ea typeface="汉仪劲楷简" panose="00020600040101010101" charset="-122"/>
                <a:cs typeface="+mn-ea"/>
                <a:sym typeface="+mn-ea"/>
              </a:rPr>
              <a:t>人类的专业判断、深度思考、严格验证和最终决策仍然是数学建模成功的关键。</a:t>
            </a:r>
            <a:endParaRPr lang="zh-CN" altLang="en-US" sz="1200" b="1" dirty="0">
              <a:solidFill>
                <a:schemeClr val="lt1"/>
              </a:solidFill>
              <a:latin typeface="汉仪劲楷简" panose="00020600040101010101" charset="-122"/>
              <a:ea typeface="汉仪劲楷简" panose="00020600040101010101" charset="-122"/>
              <a:cs typeface="+mn-ea"/>
              <a:sym typeface="+mn-ea"/>
            </a:endParaRPr>
          </a:p>
        </p:txBody>
      </p:sp>
      <p:sp>
        <p:nvSpPr>
          <p:cNvPr id="18" name="矩形 12"/>
          <p:cNvSpPr/>
          <p:nvPr>
            <p:custDataLst>
              <p:tags r:id="rId15"/>
            </p:custDataLst>
          </p:nvPr>
        </p:nvSpPr>
        <p:spPr>
          <a:xfrm>
            <a:off x="1509395" y="2664460"/>
            <a:ext cx="2327910" cy="62865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r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b="1" dirty="0">
                <a:solidFill>
                  <a:schemeClr val="lt1"/>
                </a:solidFill>
                <a:latin typeface="汉仪楷体S" panose="00020600040101010101" charset="-122"/>
                <a:ea typeface="汉仪楷体S" panose="00020600040101010101" charset="-122"/>
                <a:cs typeface="+mn-ea"/>
                <a:sym typeface="+mn-ea"/>
              </a:rPr>
              <a:t>人的核心作用不变：</a:t>
            </a:r>
            <a:endParaRPr lang="zh-CN" altLang="en-US" sz="1400" b="1" dirty="0">
              <a:solidFill>
                <a:schemeClr val="lt1"/>
              </a:solidFill>
              <a:latin typeface="汉仪楷体S" panose="00020600040101010101" charset="-122"/>
              <a:ea typeface="汉仪楷体S" panose="00020600040101010101" charset="-122"/>
              <a:cs typeface="+mn-ea"/>
              <a:sym typeface="+mn-ea"/>
            </a:endParaRPr>
          </a:p>
        </p:txBody>
      </p:sp>
      <p:sp>
        <p:nvSpPr>
          <p:cNvPr id="19" name="矩形 14"/>
          <p:cNvSpPr/>
          <p:nvPr>
            <p:custDataLst>
              <p:tags r:id="rId16"/>
            </p:custDataLst>
          </p:nvPr>
        </p:nvSpPr>
        <p:spPr>
          <a:xfrm>
            <a:off x="5986145" y="1134110"/>
            <a:ext cx="2327910" cy="372745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just">
              <a:spcBef>
                <a:spcPct val="0"/>
              </a:spcBef>
              <a:spcAft>
                <a:spcPct val="0"/>
              </a:spcAft>
            </a:pPr>
            <a:r>
              <a:rPr lang="zh-CN" altLang="en-US" sz="1200" b="1" dirty="0">
                <a:solidFill>
                  <a:schemeClr val="lt1"/>
                </a:solidFill>
                <a:latin typeface="汉仪劲楷简" panose="00020600040101010101" charset="-122"/>
                <a:ea typeface="汉仪劲楷简" panose="00020600040101010101" charset="-122"/>
                <a:cs typeface="汉仪劲楷简" panose="00020600040101010101" charset="-122"/>
                <a:sym typeface="+mn-ea"/>
              </a:rPr>
              <a:t>积极拥抱新技术，探索LLM在更多数学建模场景中的创新应用，同时不断提升自身专业素养，实现人机协同的最佳效能。</a:t>
            </a:r>
            <a:endParaRPr lang="zh-CN" altLang="en-US" sz="1200" b="1" dirty="0">
              <a:solidFill>
                <a:schemeClr val="lt1"/>
              </a:solidFill>
              <a:latin typeface="汉仪劲楷简" panose="00020600040101010101" charset="-122"/>
              <a:ea typeface="汉仪劲楷简" panose="00020600040101010101" charset="-122"/>
              <a:cs typeface="汉仪劲楷简" panose="00020600040101010101" charset="-122"/>
              <a:sym typeface="+mn-ea"/>
            </a:endParaRPr>
          </a:p>
        </p:txBody>
      </p:sp>
      <p:sp>
        <p:nvSpPr>
          <p:cNvPr id="20" name="矩形 15"/>
          <p:cNvSpPr/>
          <p:nvPr>
            <p:custDataLst>
              <p:tags r:id="rId17"/>
            </p:custDataLst>
          </p:nvPr>
        </p:nvSpPr>
        <p:spPr>
          <a:xfrm>
            <a:off x="5998210" y="1558925"/>
            <a:ext cx="2327910" cy="62865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just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b="1" dirty="0">
                <a:solidFill>
                  <a:schemeClr val="lt1"/>
                </a:solidFill>
                <a:latin typeface="汉仪楷体S" panose="00020600040101010101" charset="-122"/>
                <a:ea typeface="汉仪楷体S" panose="00020600040101010101" charset="-122"/>
                <a:cs typeface="+mn-ea"/>
                <a:sym typeface="+mn-ea"/>
              </a:rPr>
              <a:t>鼓励探索与实践：</a:t>
            </a:r>
            <a:endParaRPr lang="zh-CN" altLang="en-US" sz="1400" b="1" dirty="0">
              <a:solidFill>
                <a:schemeClr val="lt1"/>
              </a:solidFill>
              <a:latin typeface="汉仪楷体S" panose="00020600040101010101" charset="-122"/>
              <a:ea typeface="汉仪楷体S" panose="00020600040101010101" charset="-122"/>
              <a:cs typeface="+mn-ea"/>
              <a:sym typeface="+mn-ea"/>
            </a:endParaRPr>
          </a:p>
        </p:txBody>
      </p:sp>
      <p:sp>
        <p:nvSpPr>
          <p:cNvPr id="21" name="任意多边形 3"/>
          <p:cNvSpPr/>
          <p:nvPr>
            <p:custDataLst>
              <p:tags r:id="rId18"/>
            </p:custDataLst>
          </p:nvPr>
        </p:nvSpPr>
        <p:spPr>
          <a:xfrm>
            <a:off x="4001135" y="3357880"/>
            <a:ext cx="721360" cy="82550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560" h="1513">
                <a:moveTo>
                  <a:pt x="0" y="0"/>
                </a:moveTo>
                <a:lnTo>
                  <a:pt x="1560" y="0"/>
                </a:lnTo>
                <a:lnTo>
                  <a:pt x="1560" y="773"/>
                </a:lnTo>
                <a:cubicBezTo>
                  <a:pt x="1560" y="1182"/>
                  <a:pt x="1229" y="1513"/>
                  <a:pt x="820" y="1513"/>
                </a:cubicBezTo>
                <a:lnTo>
                  <a:pt x="0" y="1513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2">
                  <a:lumMod val="60000"/>
                  <a:lumOff val="40000"/>
                </a:schemeClr>
              </a:gs>
              <a:gs pos="100000">
                <a:schemeClr val="accent2"/>
              </a:gs>
            </a:gsLst>
            <a:lin ang="0" scaled="0"/>
          </a:gradFill>
          <a:ln>
            <a:noFill/>
          </a:ln>
          <a:effectLst>
            <a:outerShdw blurRad="50800" dist="38100" dir="2700000" algn="tl" rotWithShape="0">
              <a:schemeClr val="accent2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none" lIns="71755" tIns="71755" rIns="71755" bIns="107950" numCol="1" spcCol="0" rtlCol="0" fromWordArt="0" anchor="ctr" anchorCtr="0" forceAA="0" compatLnSpc="1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  <a:buClrTx/>
              <a:buSzTx/>
              <a:buFontTx/>
            </a:pPr>
            <a:r>
              <a:rPr lang="en-US" altLang="zh-CN" b="1">
                <a:solidFill>
                  <a:srgbClr val="FFFFFF"/>
                </a:solidFill>
                <a:latin typeface="汉仪楷体S" panose="00020600040101010101" charset="-122"/>
                <a:ea typeface="汉仪楷体S" panose="00020600040101010101" charset="-122"/>
                <a:cs typeface="+mn-ea"/>
                <a:sym typeface="+mn-ea"/>
              </a:rPr>
              <a:t>02</a:t>
            </a:r>
            <a:endParaRPr lang="en-US" altLang="zh-CN" b="1">
              <a:solidFill>
                <a:srgbClr val="FFFFFF"/>
              </a:solidFill>
              <a:latin typeface="汉仪楷体S" panose="00020600040101010101" charset="-122"/>
              <a:ea typeface="汉仪楷体S" panose="00020600040101010101" charset="-122"/>
              <a:cs typeface="+mn-ea"/>
              <a:sym typeface="+mn-ea"/>
            </a:endParaRPr>
          </a:p>
        </p:txBody>
      </p:sp>
      <p:sp>
        <p:nvSpPr>
          <p:cNvPr id="22" name="任意多边形 4"/>
          <p:cNvSpPr/>
          <p:nvPr>
            <p:custDataLst>
              <p:tags r:id="rId19"/>
            </p:custDataLst>
          </p:nvPr>
        </p:nvSpPr>
        <p:spPr>
          <a:xfrm>
            <a:off x="4001135" y="2557145"/>
            <a:ext cx="721360" cy="82550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560" h="1513">
                <a:moveTo>
                  <a:pt x="740" y="0"/>
                </a:moveTo>
                <a:lnTo>
                  <a:pt x="1560" y="0"/>
                </a:lnTo>
                <a:lnTo>
                  <a:pt x="1560" y="1513"/>
                </a:lnTo>
                <a:lnTo>
                  <a:pt x="0" y="1513"/>
                </a:lnTo>
                <a:lnTo>
                  <a:pt x="0" y="740"/>
                </a:lnTo>
                <a:cubicBezTo>
                  <a:pt x="0" y="331"/>
                  <a:pt x="331" y="0"/>
                  <a:pt x="740" y="0"/>
                </a:cubicBezTo>
                <a:close/>
              </a:path>
            </a:pathLst>
          </a:custGeom>
          <a:gradFill>
            <a:gsLst>
              <a:gs pos="90000">
                <a:schemeClr val="accent3">
                  <a:lumMod val="60000"/>
                  <a:lumOff val="40000"/>
                </a:schemeClr>
              </a:gs>
              <a:gs pos="37000">
                <a:schemeClr val="accent3"/>
              </a:gs>
            </a:gsLst>
            <a:lin ang="0" scaled="0"/>
          </a:gradFill>
          <a:ln>
            <a:noFill/>
          </a:ln>
          <a:effectLst>
            <a:outerShdw blurRad="50800" dist="38100" dir="2700000" algn="tl" rotWithShape="0">
              <a:schemeClr val="accent3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none" lIns="107950" tIns="71755" rIns="71755" bIns="71755" numCol="1" spcCol="0" rtlCol="0" fromWordArt="0" anchor="ctr" anchorCtr="0" forceAA="0" compatLnSpc="1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  <a:buClrTx/>
              <a:buSzTx/>
              <a:buFontTx/>
            </a:pPr>
            <a:r>
              <a:rPr lang="en-US" altLang="zh-CN" b="1">
                <a:solidFill>
                  <a:srgbClr val="FFFFFF"/>
                </a:solidFill>
                <a:latin typeface="汉仪楷体S" panose="00020600040101010101" charset="-122"/>
                <a:ea typeface="汉仪楷体S" panose="00020600040101010101" charset="-122"/>
                <a:cs typeface="+mn-ea"/>
                <a:sym typeface="+mn-ea"/>
              </a:rPr>
              <a:t>03</a:t>
            </a:r>
            <a:endParaRPr lang="en-US" altLang="zh-CN" b="1">
              <a:solidFill>
                <a:srgbClr val="FFFFFF"/>
              </a:solidFill>
              <a:latin typeface="汉仪楷体S" panose="00020600040101010101" charset="-122"/>
              <a:ea typeface="汉仪楷体S" panose="00020600040101010101" charset="-122"/>
              <a:cs typeface="+mn-ea"/>
              <a:sym typeface="+mn-ea"/>
            </a:endParaRPr>
          </a:p>
        </p:txBody>
      </p:sp>
      <p:sp>
        <p:nvSpPr>
          <p:cNvPr id="23" name="任意多边形 5"/>
          <p:cNvSpPr/>
          <p:nvPr>
            <p:custDataLst>
              <p:tags r:id="rId20"/>
            </p:custDataLst>
          </p:nvPr>
        </p:nvSpPr>
        <p:spPr>
          <a:xfrm>
            <a:off x="4785995" y="2557145"/>
            <a:ext cx="721360" cy="82550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560" h="1513">
                <a:moveTo>
                  <a:pt x="0" y="0"/>
                </a:moveTo>
                <a:lnTo>
                  <a:pt x="1560" y="0"/>
                </a:lnTo>
                <a:lnTo>
                  <a:pt x="1560" y="773"/>
                </a:lnTo>
                <a:cubicBezTo>
                  <a:pt x="1560" y="1182"/>
                  <a:pt x="1229" y="1513"/>
                  <a:pt x="820" y="1513"/>
                </a:cubicBezTo>
                <a:lnTo>
                  <a:pt x="0" y="1513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25000">
                <a:schemeClr val="accent4">
                  <a:lumMod val="60000"/>
                  <a:lumOff val="40000"/>
                </a:schemeClr>
              </a:gs>
              <a:gs pos="100000">
                <a:schemeClr val="accent4"/>
              </a:gs>
            </a:gsLst>
            <a:lin ang="0" scaled="0"/>
          </a:gradFill>
          <a:ln>
            <a:noFill/>
          </a:ln>
          <a:effectLst>
            <a:outerShdw blurRad="50800" dist="38100" dir="2700000" algn="tl" rotWithShape="0">
              <a:schemeClr val="accent4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none" lIns="71755" tIns="71755" rIns="107950" bIns="71755" numCol="1" spcCol="0" rtlCol="0" fromWordArt="0" anchor="ctr" anchorCtr="0" forceAA="0" compatLnSpc="1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  <a:buClrTx/>
              <a:buSzTx/>
              <a:buFontTx/>
            </a:pPr>
            <a:r>
              <a:rPr lang="en-US" altLang="zh-CN" b="1">
                <a:solidFill>
                  <a:srgbClr val="FFFFFF"/>
                </a:solidFill>
                <a:latin typeface="汉仪楷体S" panose="00020600040101010101" charset="-122"/>
                <a:ea typeface="汉仪楷体S" panose="00020600040101010101" charset="-122"/>
                <a:cs typeface="+mn-ea"/>
                <a:sym typeface="+mn-ea"/>
              </a:rPr>
              <a:t>04</a:t>
            </a:r>
            <a:endParaRPr lang="en-US" altLang="zh-CN" b="1">
              <a:solidFill>
                <a:srgbClr val="FFFFFF"/>
              </a:solidFill>
              <a:latin typeface="汉仪楷体S" panose="00020600040101010101" charset="-122"/>
              <a:ea typeface="汉仪楷体S" panose="00020600040101010101" charset="-122"/>
              <a:cs typeface="+mn-ea"/>
              <a:sym typeface="+mn-ea"/>
            </a:endParaRPr>
          </a:p>
        </p:txBody>
      </p:sp>
      <p:sp>
        <p:nvSpPr>
          <p:cNvPr id="24" name="任意多边形 2"/>
          <p:cNvSpPr/>
          <p:nvPr>
            <p:custDataLst>
              <p:tags r:id="rId21"/>
            </p:custDataLst>
          </p:nvPr>
        </p:nvSpPr>
        <p:spPr>
          <a:xfrm>
            <a:off x="3227705" y="3357245"/>
            <a:ext cx="704215" cy="83121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524" h="1524">
                <a:moveTo>
                  <a:pt x="762" y="0"/>
                </a:moveTo>
                <a:lnTo>
                  <a:pt x="1524" y="0"/>
                </a:lnTo>
                <a:lnTo>
                  <a:pt x="1524" y="1524"/>
                </a:lnTo>
                <a:lnTo>
                  <a:pt x="762" y="1524"/>
                </a:lnTo>
                <a:cubicBezTo>
                  <a:pt x="341" y="1524"/>
                  <a:pt x="0" y="1183"/>
                  <a:pt x="0" y="762"/>
                </a:cubicBezTo>
                <a:cubicBezTo>
                  <a:pt x="0" y="341"/>
                  <a:pt x="341" y="0"/>
                  <a:pt x="762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alpha val="100000"/>
                </a:schemeClr>
              </a:gs>
            </a:gsLst>
            <a:lin ang="0" scaled="0"/>
          </a:gradFill>
          <a:ln>
            <a:noFill/>
          </a:ln>
          <a:effectLst>
            <a:outerShdw blurRad="50800" dist="38100" dir="2700000" algn="tl" rotWithShape="0">
              <a:schemeClr val="accent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none" lIns="71755" tIns="71755" rIns="36195" bIns="71755" numCol="1" spcCol="0" rtlCol="0" fromWordArt="0" anchor="ctr" anchorCtr="0" forceAA="0" compatLnSpc="1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  <a:buClrTx/>
              <a:buSzTx/>
              <a:buFontTx/>
            </a:pPr>
            <a:r>
              <a:rPr lang="en-US" altLang="zh-CN" b="1">
                <a:solidFill>
                  <a:srgbClr val="FFFFFF"/>
                </a:solidFill>
                <a:latin typeface="汉仪楷体S" panose="00020600040101010101" charset="-122"/>
                <a:ea typeface="汉仪楷体S" panose="00020600040101010101" charset="-122"/>
                <a:cs typeface="+mn-ea"/>
                <a:sym typeface="+mn-ea"/>
              </a:rPr>
              <a:t>01</a:t>
            </a:r>
            <a:endParaRPr lang="en-US" altLang="zh-CN" b="1">
              <a:solidFill>
                <a:srgbClr val="FFFFFF"/>
              </a:solidFill>
              <a:latin typeface="汉仪楷体S" panose="00020600040101010101" charset="-122"/>
              <a:ea typeface="汉仪楷体S" panose="00020600040101010101" charset="-122"/>
              <a:cs typeface="+mn-ea"/>
              <a:sym typeface="+mn-ea"/>
            </a:endParaRPr>
          </a:p>
        </p:txBody>
      </p:sp>
      <p:sp>
        <p:nvSpPr>
          <p:cNvPr id="17" name="标题 16"/>
          <p:cNvSpPr>
            <a:spLocks noGrp="1"/>
          </p:cNvSpPr>
          <p:nvPr>
            <p:custDataLst>
              <p:tags r:id="rId22"/>
            </p:custDataLst>
          </p:nvPr>
        </p:nvSpPr>
        <p:spPr>
          <a:xfrm>
            <a:off x="824230" y="270000"/>
            <a:ext cx="8100000" cy="540000"/>
          </a:xfrm>
          <a:prstGeom prst="rect">
            <a:avLst/>
          </a:prstGeom>
        </p:spPr>
        <p:txBody>
          <a:bodyPr vert="horz" wrap="square" lIns="0" tIns="0" rIns="0" bIns="0" rtlCol="0" anchor="b">
            <a:normAutofit/>
          </a:bodyPr>
          <a:lstStyle>
            <a:lvl1pPr algn="l" defTabSz="6858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>
                <a:solidFill>
                  <a:schemeClr val="accent1"/>
                </a:solidFill>
                <a:latin typeface="汉仪劲楷简" panose="00020600040101010101" charset="-122"/>
                <a:ea typeface="汉仪劲楷简" panose="00020600040101010101" charset="-122"/>
              </a:rPr>
              <a:t>总结与展望</a:t>
            </a:r>
            <a:endParaRPr lang="zh-CN" altLang="en-US">
              <a:solidFill>
                <a:schemeClr val="accent1"/>
              </a:solidFill>
              <a:latin typeface="汉仪劲楷简" panose="00020600040101010101" charset="-122"/>
              <a:ea typeface="汉仪劲楷简" panose="00020600040101010101" charset="-122"/>
            </a:endParaRPr>
          </a:p>
        </p:txBody>
      </p:sp>
    </p:spTree>
    <p:custDataLst>
      <p:tags r:id="rId23"/>
    </p:custData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>
            <p:custDataLst>
              <p:tags r:id="rId1"/>
            </p:custDataLst>
          </p:nvPr>
        </p:nvGrpSpPr>
        <p:grpSpPr>
          <a:xfrm>
            <a:off x="5026124" y="1632286"/>
            <a:ext cx="352425" cy="67628"/>
            <a:chOff x="2574" y="2806"/>
            <a:chExt cx="740" cy="142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11" name="椭圆 10"/>
            <p:cNvSpPr/>
            <p:nvPr>
              <p:custDataLst>
                <p:tags r:id="rId2"/>
              </p:custDataLst>
            </p:nvPr>
          </p:nvSpPr>
          <p:spPr>
            <a:xfrm>
              <a:off x="2574" y="2806"/>
              <a:ext cx="143" cy="143"/>
            </a:xfrm>
            <a:prstGeom prst="ellipse">
              <a:avLst/>
            </a:prstGeom>
            <a:solidFill>
              <a:schemeClr val="dk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rmAutofit/>
            </a:bodyPr>
            <a:p>
              <a:pPr algn="ctr"/>
              <a:endParaRPr lang="zh-CN" altLang="en-US" sz="1350">
                <a:solidFill>
                  <a:schemeClr val="dk1">
                    <a:lumMod val="85000"/>
                    <a:lumOff val="15000"/>
                  </a:schemeClr>
                </a:solidFill>
                <a:latin typeface="Times New Roman" panose="02020603050405020304" charset="0"/>
                <a:ea typeface="汉仪楷体S" panose="00020600040101010101" charset="-122"/>
                <a:cs typeface="汉仪楷体S" panose="00020600040101010101" charset="-122"/>
              </a:endParaRPr>
            </a:p>
          </p:txBody>
        </p:sp>
        <p:sp>
          <p:nvSpPr>
            <p:cNvPr id="3" name="椭圆 2"/>
            <p:cNvSpPr/>
            <p:nvPr>
              <p:custDataLst>
                <p:tags r:id="rId3"/>
              </p:custDataLst>
            </p:nvPr>
          </p:nvSpPr>
          <p:spPr>
            <a:xfrm>
              <a:off x="2873" y="2806"/>
              <a:ext cx="143" cy="143"/>
            </a:xfrm>
            <a:prstGeom prst="ellipse">
              <a:avLst/>
            </a:prstGeom>
            <a:solidFill>
              <a:schemeClr val="dk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rmAutofit/>
            </a:bodyPr>
            <a:p>
              <a:pPr algn="ctr"/>
              <a:endParaRPr lang="zh-CN" altLang="en-US" sz="1350">
                <a:solidFill>
                  <a:schemeClr val="dk1">
                    <a:lumMod val="85000"/>
                    <a:lumOff val="15000"/>
                  </a:schemeClr>
                </a:solidFill>
                <a:latin typeface="Times New Roman" panose="02020603050405020304" charset="0"/>
                <a:ea typeface="汉仪楷体S" panose="00020600040101010101" charset="-122"/>
                <a:cs typeface="汉仪楷体S" panose="00020600040101010101" charset="-122"/>
              </a:endParaRPr>
            </a:p>
          </p:txBody>
        </p:sp>
        <p:sp>
          <p:nvSpPr>
            <p:cNvPr id="19" name="椭圆 18"/>
            <p:cNvSpPr/>
            <p:nvPr>
              <p:custDataLst>
                <p:tags r:id="rId4"/>
              </p:custDataLst>
            </p:nvPr>
          </p:nvSpPr>
          <p:spPr>
            <a:xfrm>
              <a:off x="3172" y="2806"/>
              <a:ext cx="143" cy="143"/>
            </a:xfrm>
            <a:prstGeom prst="ellipse">
              <a:avLst/>
            </a:prstGeom>
            <a:solidFill>
              <a:schemeClr val="dk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rmAutofit/>
            </a:bodyPr>
            <a:p>
              <a:pPr algn="ctr"/>
              <a:endParaRPr lang="zh-CN" altLang="en-US" sz="1350">
                <a:solidFill>
                  <a:schemeClr val="dk1">
                    <a:lumMod val="85000"/>
                    <a:lumOff val="15000"/>
                  </a:schemeClr>
                </a:solidFill>
                <a:latin typeface="Times New Roman" panose="02020603050405020304" charset="0"/>
                <a:ea typeface="汉仪楷体S" panose="00020600040101010101" charset="-122"/>
                <a:cs typeface="汉仪楷体S" panose="00020600040101010101" charset="-122"/>
              </a:endParaRPr>
            </a:p>
          </p:txBody>
        </p:sp>
      </p:grpSp>
      <p:sp>
        <p:nvSpPr>
          <p:cNvPr id="9" name="标题 8"/>
          <p:cNvSpPr/>
          <p:nvPr>
            <p:ph type="title" idx="3"/>
            <p:custDataLst>
              <p:tags r:id="rId5"/>
            </p:custDataLst>
          </p:nvPr>
        </p:nvSpPr>
        <p:spPr/>
        <p:txBody>
          <a:bodyPr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4500" dirty="0">
                <a:solidFill>
                  <a:schemeClr val="accent1"/>
                </a:solidFill>
              </a:rPr>
              <a:t>致谢 / Q&amp;A</a:t>
            </a:r>
            <a:endParaRPr lang="zh-CN" altLang="en-US" sz="4500" dirty="0">
              <a:solidFill>
                <a:schemeClr val="accent1"/>
              </a:solidFill>
            </a:endParaRPr>
          </a:p>
        </p:txBody>
      </p:sp>
    </p:spTree>
    <p:custDataLst>
      <p:tags r:id="rId6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未标题-1_画板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-238"/>
            <a:ext cx="9144000" cy="5143500"/>
          </a:xfrm>
          <a:prstGeom prst="rect">
            <a:avLst/>
          </a:prstGeom>
        </p:spPr>
      </p:pic>
      <p:pic>
        <p:nvPicPr>
          <p:cNvPr id="13" name="图片 12" descr="未标题-2.1_画板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rcRect r="82114" b="70862"/>
          <a:stretch>
            <a:fillRect/>
          </a:stretch>
        </p:blipFill>
        <p:spPr>
          <a:xfrm>
            <a:off x="1905" y="0"/>
            <a:ext cx="1644789" cy="1506845"/>
          </a:xfrm>
          <a:prstGeom prst="rect">
            <a:avLst/>
          </a:prstGeom>
        </p:spPr>
      </p:pic>
      <p:pic>
        <p:nvPicPr>
          <p:cNvPr id="12" name="图片 11" descr="2.6_画板 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rcRect l="81818" t="63657" b="7206"/>
          <a:stretch>
            <a:fillRect/>
          </a:stretch>
        </p:blipFill>
        <p:spPr>
          <a:xfrm>
            <a:off x="7484745" y="3646925"/>
            <a:ext cx="1661159" cy="1496566"/>
          </a:xfrm>
          <a:prstGeom prst="rect">
            <a:avLst/>
          </a:prstGeom>
        </p:spPr>
      </p:pic>
      <p:sp>
        <p:nvSpPr>
          <p:cNvPr id="2" name="圆角矩形 1"/>
          <p:cNvSpPr/>
          <p:nvPr>
            <p:custDataLst>
              <p:tags r:id="rId7"/>
            </p:custDataLst>
          </p:nvPr>
        </p:nvSpPr>
        <p:spPr>
          <a:xfrm>
            <a:off x="530304" y="1123712"/>
            <a:ext cx="2532221" cy="3621405"/>
          </a:xfrm>
          <a:prstGeom prst="roundRect">
            <a:avLst>
              <a:gd name="adj" fmla="val 3766"/>
            </a:avLst>
          </a:prstGeom>
          <a:gradFill>
            <a:gsLst>
              <a:gs pos="0">
                <a:srgbClr val="FFFFFF">
                  <a:alpha val="10000"/>
                </a:srgbClr>
              </a:gs>
              <a:gs pos="100000">
                <a:schemeClr val="accent1">
                  <a:alpha val="15000"/>
                </a:schemeClr>
              </a:gs>
            </a:gsLst>
            <a:lin ang="0" scaled="0"/>
          </a:gradFill>
          <a:ln w="12700">
            <a:solidFill>
              <a:schemeClr val="accent1">
                <a:alpha val="5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汉仪楷体S" panose="00020600040101010101" charset="-122"/>
              <a:ea typeface="汉仪楷体S" panose="00020600040101010101" charset="-122"/>
            </a:endParaRPr>
          </a:p>
        </p:txBody>
      </p:sp>
      <p:sp>
        <p:nvSpPr>
          <p:cNvPr id="3" name="任意多边形: 形状 1"/>
          <p:cNvSpPr/>
          <p:nvPr>
            <p:custDataLst>
              <p:tags r:id="rId8"/>
            </p:custDataLst>
          </p:nvPr>
        </p:nvSpPr>
        <p:spPr>
          <a:xfrm>
            <a:off x="1156097" y="1084183"/>
            <a:ext cx="180023" cy="37624"/>
          </a:xfrm>
          <a:custGeom>
            <a:avLst/>
            <a:gdLst>
              <a:gd name="connsiteX0" fmla="*/ 442648 w 885297"/>
              <a:gd name="connsiteY0" fmla="*/ 0 h 185674"/>
              <a:gd name="connsiteX1" fmla="*/ 880881 w 885297"/>
              <a:gd name="connsiteY1" fmla="*/ 165392 h 185674"/>
              <a:gd name="connsiteX2" fmla="*/ 885297 w 885297"/>
              <a:gd name="connsiteY2" fmla="*/ 185674 h 185674"/>
              <a:gd name="connsiteX3" fmla="*/ 0 w 885297"/>
              <a:gd name="connsiteY3" fmla="*/ 185674 h 185674"/>
              <a:gd name="connsiteX4" fmla="*/ 4415 w 885297"/>
              <a:gd name="connsiteY4" fmla="*/ 165392 h 185674"/>
              <a:gd name="connsiteX5" fmla="*/ 442648 w 885297"/>
              <a:gd name="connsiteY5" fmla="*/ 0 h 185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85297" h="185674">
                <a:moveTo>
                  <a:pt x="442648" y="0"/>
                </a:moveTo>
                <a:cubicBezTo>
                  <a:pt x="658816" y="0"/>
                  <a:pt x="839170" y="71003"/>
                  <a:pt x="880881" y="165392"/>
                </a:cubicBezTo>
                <a:lnTo>
                  <a:pt x="885297" y="185674"/>
                </a:lnTo>
                <a:lnTo>
                  <a:pt x="0" y="185674"/>
                </a:lnTo>
                <a:lnTo>
                  <a:pt x="4415" y="165392"/>
                </a:lnTo>
                <a:cubicBezTo>
                  <a:pt x="46126" y="71003"/>
                  <a:pt x="226480" y="0"/>
                  <a:pt x="442648" y="0"/>
                </a:cubicBezTo>
                <a:close/>
              </a:path>
            </a:pathLst>
          </a:custGeom>
          <a:solidFill>
            <a:schemeClr val="accent1">
              <a:lumMod val="5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p>
            <a:pPr algn="ctr">
              <a:spcBef>
                <a:spcPct val="0"/>
              </a:spcBef>
              <a:spcAft>
                <a:spcPct val="0"/>
              </a:spcAft>
            </a:pPr>
            <a:endParaRPr lang="zh-CN" altLang="en-US" kern="0">
              <a:solidFill>
                <a:prstClr val="white"/>
              </a:solidFill>
              <a:latin typeface="汉仪楷体S" panose="00020600040101010101" charset="-122"/>
              <a:ea typeface="汉仪楷体S" panose="00020600040101010101" charset="-122"/>
              <a:cs typeface="+mn-ea"/>
              <a:sym typeface="+mn-lt"/>
            </a:endParaRPr>
          </a:p>
        </p:txBody>
      </p:sp>
      <p:sp>
        <p:nvSpPr>
          <p:cNvPr id="4" name="任意多边形: 形状 3"/>
          <p:cNvSpPr/>
          <p:nvPr>
            <p:custDataLst>
              <p:tags r:id="rId9"/>
            </p:custDataLst>
          </p:nvPr>
        </p:nvSpPr>
        <p:spPr>
          <a:xfrm>
            <a:off x="2256711" y="1084183"/>
            <a:ext cx="180023" cy="37624"/>
          </a:xfrm>
          <a:custGeom>
            <a:avLst/>
            <a:gdLst>
              <a:gd name="connsiteX0" fmla="*/ 442648 w 885297"/>
              <a:gd name="connsiteY0" fmla="*/ 0 h 185674"/>
              <a:gd name="connsiteX1" fmla="*/ 880881 w 885297"/>
              <a:gd name="connsiteY1" fmla="*/ 165392 h 185674"/>
              <a:gd name="connsiteX2" fmla="*/ 885297 w 885297"/>
              <a:gd name="connsiteY2" fmla="*/ 185674 h 185674"/>
              <a:gd name="connsiteX3" fmla="*/ 0 w 885297"/>
              <a:gd name="connsiteY3" fmla="*/ 185674 h 185674"/>
              <a:gd name="connsiteX4" fmla="*/ 4415 w 885297"/>
              <a:gd name="connsiteY4" fmla="*/ 165392 h 185674"/>
              <a:gd name="connsiteX5" fmla="*/ 442648 w 885297"/>
              <a:gd name="connsiteY5" fmla="*/ 0 h 185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85297" h="185674">
                <a:moveTo>
                  <a:pt x="442648" y="0"/>
                </a:moveTo>
                <a:cubicBezTo>
                  <a:pt x="658816" y="0"/>
                  <a:pt x="839170" y="71003"/>
                  <a:pt x="880881" y="165392"/>
                </a:cubicBezTo>
                <a:lnTo>
                  <a:pt x="885297" y="185674"/>
                </a:lnTo>
                <a:lnTo>
                  <a:pt x="0" y="185674"/>
                </a:lnTo>
                <a:lnTo>
                  <a:pt x="4415" y="165392"/>
                </a:lnTo>
                <a:cubicBezTo>
                  <a:pt x="46126" y="71003"/>
                  <a:pt x="226480" y="0"/>
                  <a:pt x="442648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p>
            <a:pPr algn="ctr">
              <a:spcBef>
                <a:spcPct val="0"/>
              </a:spcBef>
              <a:spcAft>
                <a:spcPct val="0"/>
              </a:spcAft>
            </a:pPr>
            <a:endParaRPr lang="zh-CN" altLang="en-US" kern="0">
              <a:solidFill>
                <a:prstClr val="white"/>
              </a:solidFill>
              <a:latin typeface="汉仪楷体S" panose="00020600040101010101" charset="-122"/>
              <a:ea typeface="汉仪楷体S" panose="00020600040101010101" charset="-122"/>
              <a:cs typeface="+mn-ea"/>
              <a:sym typeface="+mn-lt"/>
            </a:endParaRPr>
          </a:p>
        </p:txBody>
      </p:sp>
      <p:sp>
        <p:nvSpPr>
          <p:cNvPr id="5" name="任意多边形: 形状 4" descr="D:\51PPT模板网\51pptmoban.com\图片.jpg"/>
          <p:cNvSpPr/>
          <p:nvPr>
            <p:custDataLst>
              <p:tags r:id="rId10"/>
            </p:custDataLst>
          </p:nvPr>
        </p:nvSpPr>
        <p:spPr>
          <a:xfrm>
            <a:off x="1219914" y="1086564"/>
            <a:ext cx="1152525" cy="130969"/>
          </a:xfrm>
          <a:custGeom>
            <a:avLst/>
            <a:gdLst>
              <a:gd name="connsiteX0" fmla="*/ 9463 w 5671603"/>
              <a:gd name="connsiteY0" fmla="*/ 0 h 642809"/>
              <a:gd name="connsiteX1" fmla="*/ 772663 w 5671603"/>
              <a:gd name="connsiteY1" fmla="*/ 0 h 642809"/>
              <a:gd name="connsiteX2" fmla="*/ 1678703 w 5671603"/>
              <a:gd name="connsiteY2" fmla="*/ 0 h 642809"/>
              <a:gd name="connsiteX3" fmla="*/ 1992767 w 5671603"/>
              <a:gd name="connsiteY3" fmla="*/ 0 h 642809"/>
              <a:gd name="connsiteX4" fmla="*/ 2565400 w 5671603"/>
              <a:gd name="connsiteY4" fmla="*/ 0 h 642809"/>
              <a:gd name="connsiteX5" fmla="*/ 2803588 w 5671603"/>
              <a:gd name="connsiteY5" fmla="*/ 0 h 642809"/>
              <a:gd name="connsiteX6" fmla="*/ 2868015 w 5671603"/>
              <a:gd name="connsiteY6" fmla="*/ 0 h 642809"/>
              <a:gd name="connsiteX7" fmla="*/ 3106203 w 5671603"/>
              <a:gd name="connsiteY7" fmla="*/ 0 h 642809"/>
              <a:gd name="connsiteX8" fmla="*/ 3678836 w 5671603"/>
              <a:gd name="connsiteY8" fmla="*/ 0 h 642809"/>
              <a:gd name="connsiteX9" fmla="*/ 3992900 w 5671603"/>
              <a:gd name="connsiteY9" fmla="*/ 0 h 642809"/>
              <a:gd name="connsiteX10" fmla="*/ 4898940 w 5671603"/>
              <a:gd name="connsiteY10" fmla="*/ 0 h 642809"/>
              <a:gd name="connsiteX11" fmla="*/ 5662140 w 5671603"/>
              <a:gd name="connsiteY11" fmla="*/ 0 h 642809"/>
              <a:gd name="connsiteX12" fmla="*/ 5300826 w 5671603"/>
              <a:gd name="connsiteY12" fmla="*/ 111760 h 642809"/>
              <a:gd name="connsiteX13" fmla="*/ 5173190 w 5671603"/>
              <a:gd name="connsiteY13" fmla="*/ 461024 h 642809"/>
              <a:gd name="connsiteX14" fmla="*/ 4898940 w 5671603"/>
              <a:gd name="connsiteY14" fmla="*/ 642809 h 642809"/>
              <a:gd name="connsiteX15" fmla="*/ 3992900 w 5671603"/>
              <a:gd name="connsiteY15" fmla="*/ 642809 h 642809"/>
              <a:gd name="connsiteX16" fmla="*/ 3106203 w 5671603"/>
              <a:gd name="connsiteY16" fmla="*/ 642809 h 642809"/>
              <a:gd name="connsiteX17" fmla="*/ 2565400 w 5671603"/>
              <a:gd name="connsiteY17" fmla="*/ 642809 h 642809"/>
              <a:gd name="connsiteX18" fmla="*/ 1678703 w 5671603"/>
              <a:gd name="connsiteY18" fmla="*/ 642809 h 642809"/>
              <a:gd name="connsiteX19" fmla="*/ 772663 w 5671603"/>
              <a:gd name="connsiteY19" fmla="*/ 642809 h 642809"/>
              <a:gd name="connsiteX20" fmla="*/ 498413 w 5671603"/>
              <a:gd name="connsiteY20" fmla="*/ 461024 h 642809"/>
              <a:gd name="connsiteX21" fmla="*/ 370777 w 5671603"/>
              <a:gd name="connsiteY21" fmla="*/ 111760 h 642809"/>
              <a:gd name="connsiteX22" fmla="*/ 9463 w 5671603"/>
              <a:gd name="connsiteY22" fmla="*/ 0 h 6428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5671603" h="642809">
                <a:moveTo>
                  <a:pt x="9463" y="0"/>
                </a:moveTo>
                <a:lnTo>
                  <a:pt x="772663" y="0"/>
                </a:lnTo>
                <a:lnTo>
                  <a:pt x="1678703" y="0"/>
                </a:lnTo>
                <a:lnTo>
                  <a:pt x="1992767" y="0"/>
                </a:lnTo>
                <a:lnTo>
                  <a:pt x="2565400" y="0"/>
                </a:lnTo>
                <a:lnTo>
                  <a:pt x="2803588" y="0"/>
                </a:lnTo>
                <a:lnTo>
                  <a:pt x="2868015" y="0"/>
                </a:lnTo>
                <a:lnTo>
                  <a:pt x="3106203" y="0"/>
                </a:lnTo>
                <a:lnTo>
                  <a:pt x="3678836" y="0"/>
                </a:lnTo>
                <a:lnTo>
                  <a:pt x="3992900" y="0"/>
                </a:lnTo>
                <a:lnTo>
                  <a:pt x="4898940" y="0"/>
                </a:lnTo>
                <a:lnTo>
                  <a:pt x="5662140" y="0"/>
                </a:lnTo>
                <a:cubicBezTo>
                  <a:pt x="5729121" y="18627"/>
                  <a:pt x="5422799" y="-41277"/>
                  <a:pt x="5300826" y="111760"/>
                </a:cubicBezTo>
                <a:lnTo>
                  <a:pt x="5173190" y="461024"/>
                </a:lnTo>
                <a:cubicBezTo>
                  <a:pt x="5128005" y="567851"/>
                  <a:pt x="5022226" y="642809"/>
                  <a:pt x="4898940" y="642809"/>
                </a:cubicBezTo>
                <a:lnTo>
                  <a:pt x="3992900" y="642809"/>
                </a:lnTo>
                <a:lnTo>
                  <a:pt x="3106203" y="642809"/>
                </a:lnTo>
                <a:lnTo>
                  <a:pt x="2565400" y="642809"/>
                </a:lnTo>
                <a:lnTo>
                  <a:pt x="1678703" y="642809"/>
                </a:lnTo>
                <a:lnTo>
                  <a:pt x="772663" y="642809"/>
                </a:lnTo>
                <a:cubicBezTo>
                  <a:pt x="649377" y="642809"/>
                  <a:pt x="543598" y="567851"/>
                  <a:pt x="498413" y="461024"/>
                </a:cubicBezTo>
                <a:lnTo>
                  <a:pt x="370777" y="111760"/>
                </a:lnTo>
                <a:cubicBezTo>
                  <a:pt x="248804" y="-41277"/>
                  <a:pt x="-57518" y="18627"/>
                  <a:pt x="9463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0" scaled="0"/>
          </a:gradFill>
          <a:ln w="127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endParaRPr lang="zh-CN" altLang="en-US">
              <a:solidFill>
                <a:schemeClr val="dk1"/>
              </a:solidFill>
              <a:latin typeface="汉仪楷体S" panose="00020600040101010101" charset="-122"/>
              <a:ea typeface="汉仪楷体S" panose="00020600040101010101" charset="-122"/>
              <a:cs typeface="+mn-ea"/>
              <a:sym typeface="+mn-lt"/>
            </a:endParaRPr>
          </a:p>
        </p:txBody>
      </p:sp>
      <p:sp>
        <p:nvSpPr>
          <p:cNvPr id="6" name="形状9"/>
          <p:cNvSpPr/>
          <p:nvPr>
            <p:custDataLst>
              <p:tags r:id="rId11"/>
            </p:custDataLst>
          </p:nvPr>
        </p:nvSpPr>
        <p:spPr>
          <a:xfrm>
            <a:off x="1324689" y="4745117"/>
            <a:ext cx="944404" cy="38100"/>
          </a:xfrm>
          <a:prstGeom prst="roundRect">
            <a:avLst>
              <a:gd name="adj" fmla="val 50000"/>
            </a:avLst>
          </a:prstGeom>
          <a:solidFill>
            <a:schemeClr val="accent1">
              <a:alpha val="50000"/>
            </a:schemeClr>
          </a:solidFill>
          <a:ln w="3175">
            <a:noFill/>
          </a:ln>
          <a:effectLst>
            <a:outerShdw blurRad="127000" dist="63500" dir="3000000" algn="ctr" rotWithShape="0">
              <a:schemeClr val="lt1">
                <a:alpha val="15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 fontScale="25000" lnSpcReduction="20000"/>
          </a:bodyPr>
          <a:p>
            <a:pPr algn="ctr"/>
            <a:endParaRPr lang="zh-CN" altLang="en-US" sz="3200" b="1" dirty="0">
              <a:solidFill>
                <a:schemeClr val="lt1"/>
              </a:solidFill>
              <a:effectLst>
                <a:reflection blurRad="6350" stA="26000" endPos="60000" dist="30480" dir="5400000" sy="-100000" algn="bl" rotWithShape="0"/>
              </a:effectLst>
              <a:latin typeface="汉仪楷体S" panose="00020600040101010101" charset="-122"/>
              <a:ea typeface="汉仪楷体S" panose="00020600040101010101" charset="-122"/>
              <a:cs typeface="+mn-ea"/>
              <a:sym typeface="+mn-lt"/>
            </a:endParaRPr>
          </a:p>
        </p:txBody>
      </p:sp>
      <p:sp>
        <p:nvSpPr>
          <p:cNvPr id="7" name="矩形 9"/>
          <p:cNvSpPr/>
          <p:nvPr>
            <p:custDataLst>
              <p:tags r:id="rId12"/>
            </p:custDataLst>
          </p:nvPr>
        </p:nvSpPr>
        <p:spPr>
          <a:xfrm>
            <a:off x="693658" y="2000012"/>
            <a:ext cx="2206466" cy="2516981"/>
          </a:xfrm>
          <a:prstGeom prst="rect">
            <a:avLst/>
          </a:prstGeom>
          <a:noFill/>
        </p:spPr>
        <p:txBody>
          <a:bodyPr wrap="square" lIns="0" tIns="90170" rIns="0" bIns="0" rtlCol="0" anchor="t" anchorCtr="0">
            <a:noAutofit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500" dirty="0">
                <a:ln>
                  <a:noFill/>
                  <a:prstDash val="sysDot"/>
                </a:ln>
                <a:solidFill>
                  <a:schemeClr val="lt1"/>
                </a:solidFill>
                <a:latin typeface="汉仪楷体S" panose="00020600040101010101" charset="-122"/>
                <a:ea typeface="汉仪楷体S" panose="00020600040101010101" charset="-122"/>
                <a:cs typeface="+mn-ea"/>
              </a:rPr>
              <a:t>快速解读复杂问题描述，梳理脉络，提炼关键信息。</a:t>
            </a:r>
            <a:endParaRPr lang="zh-CN" altLang="en-US" sz="1500" dirty="0">
              <a:ln>
                <a:noFill/>
                <a:prstDash val="sysDot"/>
              </a:ln>
              <a:solidFill>
                <a:schemeClr val="lt1"/>
              </a:solidFill>
              <a:latin typeface="汉仪楷体S" panose="00020600040101010101" charset="-122"/>
              <a:ea typeface="汉仪楷体S" panose="00020600040101010101" charset="-122"/>
              <a:cs typeface="+mn-ea"/>
            </a:endParaRPr>
          </a:p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500" dirty="0">
                <a:ln>
                  <a:noFill/>
                  <a:prstDash val="sysDot"/>
                </a:ln>
                <a:solidFill>
                  <a:schemeClr val="lt1"/>
                </a:solidFill>
                <a:latin typeface="汉仪楷体S" panose="00020600040101010101" charset="-122"/>
                <a:ea typeface="汉仪楷体S" panose="00020600040101010101" charset="-122"/>
                <a:cs typeface="+mn-ea"/>
              </a:rPr>
              <a:t>基于初步理解生成结构化分析报告初稿。</a:t>
            </a:r>
            <a:endParaRPr lang="zh-CN" altLang="en-US" sz="1500" dirty="0">
              <a:ln>
                <a:noFill/>
                <a:prstDash val="sysDot"/>
              </a:ln>
              <a:solidFill>
                <a:schemeClr val="lt1"/>
              </a:solidFill>
              <a:latin typeface="汉仪楷体S" panose="00020600040101010101" charset="-122"/>
              <a:ea typeface="汉仪楷体S" panose="00020600040101010101" charset="-122"/>
              <a:cs typeface="+mn-ea"/>
            </a:endParaRPr>
          </a:p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500" dirty="0">
                <a:ln>
                  <a:noFill/>
                  <a:prstDash val="sysDot"/>
                </a:ln>
                <a:solidFill>
                  <a:schemeClr val="lt1"/>
                </a:solidFill>
                <a:latin typeface="汉仪楷体S" panose="00020600040101010101" charset="-122"/>
                <a:ea typeface="汉仪楷体S" panose="00020600040101010101" charset="-122"/>
                <a:cs typeface="+mn-ea"/>
              </a:rPr>
              <a:t>辅助编写建模所需的编程代码，减少人工编码负担。</a:t>
            </a:r>
            <a:endParaRPr lang="zh-CN" altLang="en-US" sz="1500" dirty="0">
              <a:ln>
                <a:noFill/>
                <a:prstDash val="sysDot"/>
              </a:ln>
              <a:solidFill>
                <a:schemeClr val="lt1"/>
              </a:solidFill>
              <a:latin typeface="汉仪楷体S" panose="00020600040101010101" charset="-122"/>
              <a:ea typeface="汉仪楷体S" panose="00020600040101010101" charset="-122"/>
              <a:cs typeface="+mn-ea"/>
            </a:endParaRPr>
          </a:p>
        </p:txBody>
      </p:sp>
      <p:sp>
        <p:nvSpPr>
          <p:cNvPr id="8" name="标题"/>
          <p:cNvSpPr txBox="1"/>
          <p:nvPr>
            <p:custDataLst>
              <p:tags r:id="rId13"/>
            </p:custDataLst>
          </p:nvPr>
        </p:nvSpPr>
        <p:spPr>
          <a:xfrm>
            <a:off x="693658" y="1389459"/>
            <a:ext cx="2206466" cy="4572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p>
            <a:pPr algn="ctr"/>
            <a:r>
              <a:rPr lang="zh-CN" altLang="en-US" sz="1600" b="1" spc="300">
                <a:solidFill>
                  <a:schemeClr val="lt1"/>
                </a:solidFill>
                <a:latin typeface="汉仪劲楷简" panose="00020600040101010101" charset="-122"/>
                <a:ea typeface="汉仪劲楷简" panose="00020600040101010101" charset="-122"/>
              </a:rPr>
              <a:t>自动化与效率提升</a:t>
            </a:r>
            <a:endParaRPr lang="zh-CN" altLang="en-US" sz="1600" b="1" spc="300">
              <a:solidFill>
                <a:schemeClr val="lt1"/>
              </a:solidFill>
              <a:latin typeface="汉仪劲楷简" panose="00020600040101010101" charset="-122"/>
              <a:ea typeface="汉仪劲楷简" panose="00020600040101010101" charset="-122"/>
            </a:endParaRPr>
          </a:p>
        </p:txBody>
      </p:sp>
      <p:cxnSp>
        <p:nvCxnSpPr>
          <p:cNvPr id="9" name="直接连接符 59"/>
          <p:cNvCxnSpPr/>
          <p:nvPr>
            <p:custDataLst>
              <p:tags r:id="rId14"/>
            </p:custDataLst>
          </p:nvPr>
        </p:nvCxnSpPr>
        <p:spPr>
          <a:xfrm>
            <a:off x="693658" y="1923336"/>
            <a:ext cx="2165509" cy="0"/>
          </a:xfrm>
          <a:prstGeom prst="line">
            <a:avLst/>
          </a:prstGeom>
          <a:ln w="19050">
            <a:gradFill>
              <a:gsLst>
                <a:gs pos="0">
                  <a:srgbClr val="29E0DA">
                    <a:alpha val="44000"/>
                  </a:srgbClr>
                </a:gs>
                <a:gs pos="100000">
                  <a:srgbClr val="29E0DA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</a:ln>
          <a:effectLst>
            <a:outerShdw blurRad="50800" dist="25400" dir="5400000" algn="t" rotWithShape="0">
              <a:schemeClr val="accent1">
                <a:alpha val="16000"/>
              </a:schemeClr>
            </a:outerShdw>
          </a:effectLst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1" name="圆角矩形 1"/>
          <p:cNvSpPr/>
          <p:nvPr>
            <p:custDataLst>
              <p:tags r:id="rId15"/>
            </p:custDataLst>
          </p:nvPr>
        </p:nvSpPr>
        <p:spPr>
          <a:xfrm>
            <a:off x="6085284" y="1123236"/>
            <a:ext cx="2532221" cy="3621405"/>
          </a:xfrm>
          <a:prstGeom prst="roundRect">
            <a:avLst>
              <a:gd name="adj" fmla="val 3766"/>
            </a:avLst>
          </a:prstGeom>
          <a:gradFill>
            <a:gsLst>
              <a:gs pos="0">
                <a:srgbClr val="FFFFFF">
                  <a:alpha val="10000"/>
                </a:srgbClr>
              </a:gs>
              <a:gs pos="100000">
                <a:schemeClr val="accent1">
                  <a:alpha val="15000"/>
                </a:schemeClr>
              </a:gs>
            </a:gsLst>
            <a:lin ang="0" scaled="0"/>
          </a:gradFill>
          <a:ln w="12700">
            <a:solidFill>
              <a:schemeClr val="accent1">
                <a:alpha val="5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solidFill>
                <a:schemeClr val="lt1"/>
              </a:solidFill>
              <a:latin typeface="汉仪楷体S" panose="00020600040101010101" charset="-122"/>
              <a:ea typeface="汉仪楷体S" panose="00020600040101010101" charset="-122"/>
              <a:sym typeface="+mn-ea"/>
            </a:endParaRPr>
          </a:p>
        </p:txBody>
      </p:sp>
      <p:sp>
        <p:nvSpPr>
          <p:cNvPr id="33" name="任意多边形: 形状 1"/>
          <p:cNvSpPr/>
          <p:nvPr>
            <p:custDataLst>
              <p:tags r:id="rId16"/>
            </p:custDataLst>
          </p:nvPr>
        </p:nvSpPr>
        <p:spPr>
          <a:xfrm>
            <a:off x="6711077" y="1083707"/>
            <a:ext cx="180023" cy="37624"/>
          </a:xfrm>
          <a:custGeom>
            <a:avLst/>
            <a:gdLst>
              <a:gd name="connsiteX0" fmla="*/ 442648 w 885297"/>
              <a:gd name="connsiteY0" fmla="*/ 0 h 185674"/>
              <a:gd name="connsiteX1" fmla="*/ 880881 w 885297"/>
              <a:gd name="connsiteY1" fmla="*/ 165392 h 185674"/>
              <a:gd name="connsiteX2" fmla="*/ 885297 w 885297"/>
              <a:gd name="connsiteY2" fmla="*/ 185674 h 185674"/>
              <a:gd name="connsiteX3" fmla="*/ 0 w 885297"/>
              <a:gd name="connsiteY3" fmla="*/ 185674 h 185674"/>
              <a:gd name="connsiteX4" fmla="*/ 4415 w 885297"/>
              <a:gd name="connsiteY4" fmla="*/ 165392 h 185674"/>
              <a:gd name="connsiteX5" fmla="*/ 442648 w 885297"/>
              <a:gd name="connsiteY5" fmla="*/ 0 h 185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85297" h="185674">
                <a:moveTo>
                  <a:pt x="442648" y="0"/>
                </a:moveTo>
                <a:cubicBezTo>
                  <a:pt x="658816" y="0"/>
                  <a:pt x="839170" y="71003"/>
                  <a:pt x="880881" y="165392"/>
                </a:cubicBezTo>
                <a:lnTo>
                  <a:pt x="885297" y="185674"/>
                </a:lnTo>
                <a:lnTo>
                  <a:pt x="0" y="185674"/>
                </a:lnTo>
                <a:lnTo>
                  <a:pt x="4415" y="165392"/>
                </a:lnTo>
                <a:cubicBezTo>
                  <a:pt x="46126" y="71003"/>
                  <a:pt x="226480" y="0"/>
                  <a:pt x="442648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p>
            <a:pPr algn="ctr">
              <a:spcBef>
                <a:spcPct val="0"/>
              </a:spcBef>
              <a:spcAft>
                <a:spcPct val="0"/>
              </a:spcAft>
            </a:pPr>
            <a:endParaRPr lang="zh-CN" altLang="en-US" kern="0">
              <a:solidFill>
                <a:prstClr val="white"/>
              </a:solidFill>
              <a:latin typeface="汉仪楷体S" panose="00020600040101010101" charset="-122"/>
              <a:ea typeface="汉仪楷体S" panose="00020600040101010101" charset="-122"/>
              <a:cs typeface="+mn-ea"/>
              <a:sym typeface="+mn-lt"/>
            </a:endParaRPr>
          </a:p>
        </p:txBody>
      </p:sp>
      <p:sp>
        <p:nvSpPr>
          <p:cNvPr id="34" name="任意多边形: 形状 3"/>
          <p:cNvSpPr/>
          <p:nvPr>
            <p:custDataLst>
              <p:tags r:id="rId17"/>
            </p:custDataLst>
          </p:nvPr>
        </p:nvSpPr>
        <p:spPr>
          <a:xfrm>
            <a:off x="7811691" y="1083707"/>
            <a:ext cx="180023" cy="37624"/>
          </a:xfrm>
          <a:custGeom>
            <a:avLst/>
            <a:gdLst>
              <a:gd name="connsiteX0" fmla="*/ 442648 w 885297"/>
              <a:gd name="connsiteY0" fmla="*/ 0 h 185674"/>
              <a:gd name="connsiteX1" fmla="*/ 880881 w 885297"/>
              <a:gd name="connsiteY1" fmla="*/ 165392 h 185674"/>
              <a:gd name="connsiteX2" fmla="*/ 885297 w 885297"/>
              <a:gd name="connsiteY2" fmla="*/ 185674 h 185674"/>
              <a:gd name="connsiteX3" fmla="*/ 0 w 885297"/>
              <a:gd name="connsiteY3" fmla="*/ 185674 h 185674"/>
              <a:gd name="connsiteX4" fmla="*/ 4415 w 885297"/>
              <a:gd name="connsiteY4" fmla="*/ 165392 h 185674"/>
              <a:gd name="connsiteX5" fmla="*/ 442648 w 885297"/>
              <a:gd name="connsiteY5" fmla="*/ 0 h 185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85297" h="185674">
                <a:moveTo>
                  <a:pt x="442648" y="0"/>
                </a:moveTo>
                <a:cubicBezTo>
                  <a:pt x="658816" y="0"/>
                  <a:pt x="839170" y="71003"/>
                  <a:pt x="880881" y="165392"/>
                </a:cubicBezTo>
                <a:lnTo>
                  <a:pt x="885297" y="185674"/>
                </a:lnTo>
                <a:lnTo>
                  <a:pt x="0" y="185674"/>
                </a:lnTo>
                <a:lnTo>
                  <a:pt x="4415" y="165392"/>
                </a:lnTo>
                <a:cubicBezTo>
                  <a:pt x="46126" y="71003"/>
                  <a:pt x="226480" y="0"/>
                  <a:pt x="442648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p>
            <a:pPr algn="ctr">
              <a:spcBef>
                <a:spcPct val="0"/>
              </a:spcBef>
              <a:spcAft>
                <a:spcPct val="0"/>
              </a:spcAft>
            </a:pPr>
            <a:endParaRPr lang="zh-CN" altLang="en-US" kern="0">
              <a:solidFill>
                <a:prstClr val="white"/>
              </a:solidFill>
              <a:latin typeface="汉仪楷体S" panose="00020600040101010101" charset="-122"/>
              <a:ea typeface="汉仪楷体S" panose="00020600040101010101" charset="-122"/>
              <a:cs typeface="+mn-ea"/>
              <a:sym typeface="+mn-lt"/>
            </a:endParaRPr>
          </a:p>
        </p:txBody>
      </p:sp>
      <p:sp>
        <p:nvSpPr>
          <p:cNvPr id="35" name="任意多边形: 形状 4" descr="D:\51PPT模板网\51pptmoban.com\图片.jpg"/>
          <p:cNvSpPr/>
          <p:nvPr>
            <p:custDataLst>
              <p:tags r:id="rId18"/>
            </p:custDataLst>
          </p:nvPr>
        </p:nvSpPr>
        <p:spPr>
          <a:xfrm>
            <a:off x="6774894" y="1086088"/>
            <a:ext cx="1152525" cy="130969"/>
          </a:xfrm>
          <a:custGeom>
            <a:avLst/>
            <a:gdLst>
              <a:gd name="connsiteX0" fmla="*/ 9463 w 5671603"/>
              <a:gd name="connsiteY0" fmla="*/ 0 h 642809"/>
              <a:gd name="connsiteX1" fmla="*/ 772663 w 5671603"/>
              <a:gd name="connsiteY1" fmla="*/ 0 h 642809"/>
              <a:gd name="connsiteX2" fmla="*/ 1678703 w 5671603"/>
              <a:gd name="connsiteY2" fmla="*/ 0 h 642809"/>
              <a:gd name="connsiteX3" fmla="*/ 1992767 w 5671603"/>
              <a:gd name="connsiteY3" fmla="*/ 0 h 642809"/>
              <a:gd name="connsiteX4" fmla="*/ 2565400 w 5671603"/>
              <a:gd name="connsiteY4" fmla="*/ 0 h 642809"/>
              <a:gd name="connsiteX5" fmla="*/ 2803588 w 5671603"/>
              <a:gd name="connsiteY5" fmla="*/ 0 h 642809"/>
              <a:gd name="connsiteX6" fmla="*/ 2868015 w 5671603"/>
              <a:gd name="connsiteY6" fmla="*/ 0 h 642809"/>
              <a:gd name="connsiteX7" fmla="*/ 3106203 w 5671603"/>
              <a:gd name="connsiteY7" fmla="*/ 0 h 642809"/>
              <a:gd name="connsiteX8" fmla="*/ 3678836 w 5671603"/>
              <a:gd name="connsiteY8" fmla="*/ 0 h 642809"/>
              <a:gd name="connsiteX9" fmla="*/ 3992900 w 5671603"/>
              <a:gd name="connsiteY9" fmla="*/ 0 h 642809"/>
              <a:gd name="connsiteX10" fmla="*/ 4898940 w 5671603"/>
              <a:gd name="connsiteY10" fmla="*/ 0 h 642809"/>
              <a:gd name="connsiteX11" fmla="*/ 5662140 w 5671603"/>
              <a:gd name="connsiteY11" fmla="*/ 0 h 642809"/>
              <a:gd name="connsiteX12" fmla="*/ 5300826 w 5671603"/>
              <a:gd name="connsiteY12" fmla="*/ 111760 h 642809"/>
              <a:gd name="connsiteX13" fmla="*/ 5173190 w 5671603"/>
              <a:gd name="connsiteY13" fmla="*/ 461024 h 642809"/>
              <a:gd name="connsiteX14" fmla="*/ 4898940 w 5671603"/>
              <a:gd name="connsiteY14" fmla="*/ 642809 h 642809"/>
              <a:gd name="connsiteX15" fmla="*/ 3992900 w 5671603"/>
              <a:gd name="connsiteY15" fmla="*/ 642809 h 642809"/>
              <a:gd name="connsiteX16" fmla="*/ 3106203 w 5671603"/>
              <a:gd name="connsiteY16" fmla="*/ 642809 h 642809"/>
              <a:gd name="connsiteX17" fmla="*/ 2565400 w 5671603"/>
              <a:gd name="connsiteY17" fmla="*/ 642809 h 642809"/>
              <a:gd name="connsiteX18" fmla="*/ 1678703 w 5671603"/>
              <a:gd name="connsiteY18" fmla="*/ 642809 h 642809"/>
              <a:gd name="connsiteX19" fmla="*/ 772663 w 5671603"/>
              <a:gd name="connsiteY19" fmla="*/ 642809 h 642809"/>
              <a:gd name="connsiteX20" fmla="*/ 498413 w 5671603"/>
              <a:gd name="connsiteY20" fmla="*/ 461024 h 642809"/>
              <a:gd name="connsiteX21" fmla="*/ 370777 w 5671603"/>
              <a:gd name="connsiteY21" fmla="*/ 111760 h 642809"/>
              <a:gd name="connsiteX22" fmla="*/ 9463 w 5671603"/>
              <a:gd name="connsiteY22" fmla="*/ 0 h 6428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5671603" h="642809">
                <a:moveTo>
                  <a:pt x="9463" y="0"/>
                </a:moveTo>
                <a:lnTo>
                  <a:pt x="772663" y="0"/>
                </a:lnTo>
                <a:lnTo>
                  <a:pt x="1678703" y="0"/>
                </a:lnTo>
                <a:lnTo>
                  <a:pt x="1992767" y="0"/>
                </a:lnTo>
                <a:lnTo>
                  <a:pt x="2565400" y="0"/>
                </a:lnTo>
                <a:lnTo>
                  <a:pt x="2803588" y="0"/>
                </a:lnTo>
                <a:lnTo>
                  <a:pt x="2868015" y="0"/>
                </a:lnTo>
                <a:lnTo>
                  <a:pt x="3106203" y="0"/>
                </a:lnTo>
                <a:lnTo>
                  <a:pt x="3678836" y="0"/>
                </a:lnTo>
                <a:lnTo>
                  <a:pt x="3992900" y="0"/>
                </a:lnTo>
                <a:lnTo>
                  <a:pt x="4898940" y="0"/>
                </a:lnTo>
                <a:lnTo>
                  <a:pt x="5662140" y="0"/>
                </a:lnTo>
                <a:cubicBezTo>
                  <a:pt x="5729121" y="18627"/>
                  <a:pt x="5422799" y="-41277"/>
                  <a:pt x="5300826" y="111760"/>
                </a:cubicBezTo>
                <a:lnTo>
                  <a:pt x="5173190" y="461024"/>
                </a:lnTo>
                <a:cubicBezTo>
                  <a:pt x="5128005" y="567851"/>
                  <a:pt x="5022226" y="642809"/>
                  <a:pt x="4898940" y="642809"/>
                </a:cubicBezTo>
                <a:lnTo>
                  <a:pt x="3992900" y="642809"/>
                </a:lnTo>
                <a:lnTo>
                  <a:pt x="3106203" y="642809"/>
                </a:lnTo>
                <a:lnTo>
                  <a:pt x="2565400" y="642809"/>
                </a:lnTo>
                <a:lnTo>
                  <a:pt x="1678703" y="642809"/>
                </a:lnTo>
                <a:lnTo>
                  <a:pt x="772663" y="642809"/>
                </a:lnTo>
                <a:cubicBezTo>
                  <a:pt x="649377" y="642809"/>
                  <a:pt x="543598" y="567851"/>
                  <a:pt x="498413" y="461024"/>
                </a:cubicBezTo>
                <a:lnTo>
                  <a:pt x="370777" y="111760"/>
                </a:lnTo>
                <a:cubicBezTo>
                  <a:pt x="248804" y="-41277"/>
                  <a:pt x="-57518" y="18627"/>
                  <a:pt x="9463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0" scaled="0"/>
          </a:gradFill>
          <a:ln w="127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endParaRPr lang="zh-CN" altLang="en-US">
              <a:solidFill>
                <a:schemeClr val="dk1"/>
              </a:solidFill>
              <a:latin typeface="汉仪楷体S" panose="00020600040101010101" charset="-122"/>
              <a:ea typeface="汉仪楷体S" panose="00020600040101010101" charset="-122"/>
              <a:cs typeface="+mn-ea"/>
              <a:sym typeface="+mn-lt"/>
            </a:endParaRPr>
          </a:p>
        </p:txBody>
      </p:sp>
      <p:sp>
        <p:nvSpPr>
          <p:cNvPr id="36" name="形状9"/>
          <p:cNvSpPr/>
          <p:nvPr>
            <p:custDataLst>
              <p:tags r:id="rId19"/>
            </p:custDataLst>
          </p:nvPr>
        </p:nvSpPr>
        <p:spPr>
          <a:xfrm>
            <a:off x="6879669" y="4744641"/>
            <a:ext cx="944404" cy="38100"/>
          </a:xfrm>
          <a:prstGeom prst="roundRect">
            <a:avLst>
              <a:gd name="adj" fmla="val 50000"/>
            </a:avLst>
          </a:prstGeom>
          <a:solidFill>
            <a:schemeClr val="accent1">
              <a:alpha val="50000"/>
            </a:schemeClr>
          </a:solidFill>
          <a:ln w="3175">
            <a:noFill/>
          </a:ln>
          <a:effectLst>
            <a:outerShdw blurRad="127000" dist="63500" dir="3000000" algn="ctr" rotWithShape="0">
              <a:schemeClr val="lt1">
                <a:alpha val="15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 fontScale="25000" lnSpcReduction="20000"/>
          </a:bodyPr>
          <a:p>
            <a:pPr algn="ctr"/>
            <a:endParaRPr lang="zh-CN" altLang="en-US" sz="3200" b="1" dirty="0">
              <a:solidFill>
                <a:schemeClr val="lt1"/>
              </a:solidFill>
              <a:effectLst>
                <a:reflection blurRad="6350" stA="26000" endPos="60000" dist="30480" dir="5400000" sy="-100000" algn="bl" rotWithShape="0"/>
              </a:effectLst>
              <a:latin typeface="汉仪楷体S" panose="00020600040101010101" charset="-122"/>
              <a:ea typeface="汉仪楷体S" panose="00020600040101010101" charset="-122"/>
              <a:cs typeface="+mn-ea"/>
              <a:sym typeface="+mn-lt"/>
            </a:endParaRPr>
          </a:p>
        </p:txBody>
      </p:sp>
      <p:sp>
        <p:nvSpPr>
          <p:cNvPr id="37" name="矩形 36"/>
          <p:cNvSpPr/>
          <p:nvPr>
            <p:custDataLst>
              <p:tags r:id="rId20"/>
            </p:custDataLst>
          </p:nvPr>
        </p:nvSpPr>
        <p:spPr>
          <a:xfrm>
            <a:off x="6248638" y="1999536"/>
            <a:ext cx="2206466" cy="2516981"/>
          </a:xfrm>
          <a:prstGeom prst="rect">
            <a:avLst/>
          </a:prstGeom>
          <a:noFill/>
        </p:spPr>
        <p:txBody>
          <a:bodyPr wrap="square" lIns="0" tIns="90170" rIns="0" bIns="0" rtlCol="0" anchor="t" anchorCtr="0">
            <a:noAutofit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500">
                <a:ln>
                  <a:noFill/>
                  <a:prstDash val="sysDot"/>
                </a:ln>
                <a:solidFill>
                  <a:schemeClr val="lt1"/>
                </a:solidFill>
                <a:latin typeface="汉仪楷体S" panose="00020600040101010101" charset="-122"/>
                <a:ea typeface="汉仪楷体S" panose="00020600040101010101" charset="-122"/>
                <a:cs typeface="+mn-ea"/>
              </a:rPr>
              <a:t>提供个性化辅助，多角度解释数学难题与复杂概念。</a:t>
            </a:r>
            <a:endParaRPr lang="zh-CN" altLang="en-US" sz="1500">
              <a:ln>
                <a:noFill/>
                <a:prstDash val="sysDot"/>
              </a:ln>
              <a:solidFill>
                <a:schemeClr val="lt1"/>
              </a:solidFill>
              <a:latin typeface="汉仪楷体S" panose="00020600040101010101" charset="-122"/>
              <a:ea typeface="汉仪楷体S" panose="00020600040101010101" charset="-122"/>
              <a:cs typeface="+mn-ea"/>
            </a:endParaRPr>
          </a:p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500">
                <a:ln>
                  <a:noFill/>
                  <a:prstDash val="sysDot"/>
                </a:ln>
                <a:solidFill>
                  <a:schemeClr val="lt1"/>
                </a:solidFill>
                <a:latin typeface="汉仪楷体S" panose="00020600040101010101" charset="-122"/>
                <a:ea typeface="汉仪楷体S" panose="00020600040101010101" charset="-122"/>
                <a:cs typeface="+mn-ea"/>
              </a:rPr>
              <a:t>基于问题理解，从知识库中检索并生成潜在解决方案思路，启发创新路径。</a:t>
            </a:r>
            <a:endParaRPr lang="zh-CN" altLang="en-US" sz="1500">
              <a:ln>
                <a:noFill/>
                <a:prstDash val="sysDot"/>
              </a:ln>
              <a:solidFill>
                <a:schemeClr val="lt1"/>
              </a:solidFill>
              <a:latin typeface="汉仪楷体S" panose="00020600040101010101" charset="-122"/>
              <a:ea typeface="汉仪楷体S" panose="00020600040101010101" charset="-122"/>
              <a:cs typeface="+mn-ea"/>
            </a:endParaRPr>
          </a:p>
        </p:txBody>
      </p:sp>
      <p:sp>
        <p:nvSpPr>
          <p:cNvPr id="38" name="标题"/>
          <p:cNvSpPr txBox="1"/>
          <p:nvPr>
            <p:custDataLst>
              <p:tags r:id="rId21"/>
            </p:custDataLst>
          </p:nvPr>
        </p:nvSpPr>
        <p:spPr>
          <a:xfrm>
            <a:off x="6248638" y="1388983"/>
            <a:ext cx="2206466" cy="4572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p>
            <a:pPr algn="ctr"/>
            <a:r>
              <a:rPr lang="zh-CN" altLang="en-US" sz="1600" b="1" spc="300">
                <a:solidFill>
                  <a:schemeClr val="lt1"/>
                </a:solidFill>
                <a:latin typeface="汉仪劲楷简" panose="00020600040101010101" charset="-122"/>
                <a:ea typeface="汉仪劲楷简" panose="00020600040101010101" charset="-122"/>
              </a:rPr>
              <a:t>优化建模过程体验并启发创新思路</a:t>
            </a:r>
            <a:endParaRPr lang="zh-CN" altLang="en-US" sz="1600" b="1" spc="300">
              <a:solidFill>
                <a:schemeClr val="lt1"/>
              </a:solidFill>
              <a:latin typeface="汉仪劲楷简" panose="00020600040101010101" charset="-122"/>
              <a:ea typeface="汉仪劲楷简" panose="00020600040101010101" charset="-122"/>
            </a:endParaRPr>
          </a:p>
        </p:txBody>
      </p:sp>
      <p:cxnSp>
        <p:nvCxnSpPr>
          <p:cNvPr id="39" name="直接连接符 38"/>
          <p:cNvCxnSpPr/>
          <p:nvPr>
            <p:custDataLst>
              <p:tags r:id="rId22"/>
            </p:custDataLst>
          </p:nvPr>
        </p:nvCxnSpPr>
        <p:spPr>
          <a:xfrm>
            <a:off x="6248638" y="1922859"/>
            <a:ext cx="2165509" cy="0"/>
          </a:xfrm>
          <a:prstGeom prst="line">
            <a:avLst/>
          </a:prstGeom>
          <a:ln w="19050">
            <a:gradFill>
              <a:gsLst>
                <a:gs pos="0">
                  <a:srgbClr val="29E0DA">
                    <a:alpha val="44000"/>
                  </a:srgbClr>
                </a:gs>
                <a:gs pos="100000">
                  <a:srgbClr val="29E0DA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</a:ln>
          <a:effectLst>
            <a:outerShdw blurRad="50800" dist="25400" dir="5400000" algn="t" rotWithShape="0">
              <a:schemeClr val="accent1">
                <a:alpha val="16000"/>
              </a:schemeClr>
            </a:outerShdw>
          </a:effectLst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41" name="圆角矩形 1"/>
          <p:cNvSpPr/>
          <p:nvPr>
            <p:custDataLst>
              <p:tags r:id="rId23"/>
            </p:custDataLst>
          </p:nvPr>
        </p:nvSpPr>
        <p:spPr>
          <a:xfrm>
            <a:off x="3307794" y="1121331"/>
            <a:ext cx="2532221" cy="3621405"/>
          </a:xfrm>
          <a:prstGeom prst="roundRect">
            <a:avLst>
              <a:gd name="adj" fmla="val 3766"/>
            </a:avLst>
          </a:prstGeom>
          <a:gradFill>
            <a:gsLst>
              <a:gs pos="0">
                <a:srgbClr val="FFFFFF">
                  <a:alpha val="10000"/>
                </a:srgbClr>
              </a:gs>
              <a:gs pos="100000">
                <a:schemeClr val="accent1">
                  <a:alpha val="15000"/>
                </a:schemeClr>
              </a:gs>
            </a:gsLst>
            <a:lin ang="0" scaled="0"/>
          </a:gradFill>
          <a:ln w="12700">
            <a:solidFill>
              <a:schemeClr val="accent1">
                <a:alpha val="5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solidFill>
                <a:schemeClr val="lt1"/>
              </a:solidFill>
              <a:latin typeface="汉仪楷体S" panose="00020600040101010101" charset="-122"/>
              <a:ea typeface="汉仪楷体S" panose="00020600040101010101" charset="-122"/>
              <a:sym typeface="+mn-ea"/>
            </a:endParaRPr>
          </a:p>
        </p:txBody>
      </p:sp>
      <p:sp>
        <p:nvSpPr>
          <p:cNvPr id="43" name="任意多边形: 形状 1"/>
          <p:cNvSpPr/>
          <p:nvPr>
            <p:custDataLst>
              <p:tags r:id="rId24"/>
            </p:custDataLst>
          </p:nvPr>
        </p:nvSpPr>
        <p:spPr>
          <a:xfrm>
            <a:off x="3933587" y="1081802"/>
            <a:ext cx="180023" cy="37624"/>
          </a:xfrm>
          <a:custGeom>
            <a:avLst/>
            <a:gdLst>
              <a:gd name="connsiteX0" fmla="*/ 442648 w 885297"/>
              <a:gd name="connsiteY0" fmla="*/ 0 h 185674"/>
              <a:gd name="connsiteX1" fmla="*/ 880881 w 885297"/>
              <a:gd name="connsiteY1" fmla="*/ 165392 h 185674"/>
              <a:gd name="connsiteX2" fmla="*/ 885297 w 885297"/>
              <a:gd name="connsiteY2" fmla="*/ 185674 h 185674"/>
              <a:gd name="connsiteX3" fmla="*/ 0 w 885297"/>
              <a:gd name="connsiteY3" fmla="*/ 185674 h 185674"/>
              <a:gd name="connsiteX4" fmla="*/ 4415 w 885297"/>
              <a:gd name="connsiteY4" fmla="*/ 165392 h 185674"/>
              <a:gd name="connsiteX5" fmla="*/ 442648 w 885297"/>
              <a:gd name="connsiteY5" fmla="*/ 0 h 185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85297" h="185674">
                <a:moveTo>
                  <a:pt x="442648" y="0"/>
                </a:moveTo>
                <a:cubicBezTo>
                  <a:pt x="658816" y="0"/>
                  <a:pt x="839170" y="71003"/>
                  <a:pt x="880881" y="165392"/>
                </a:cubicBezTo>
                <a:lnTo>
                  <a:pt x="885297" y="185674"/>
                </a:lnTo>
                <a:lnTo>
                  <a:pt x="0" y="185674"/>
                </a:lnTo>
                <a:lnTo>
                  <a:pt x="4415" y="165392"/>
                </a:lnTo>
                <a:cubicBezTo>
                  <a:pt x="46126" y="71003"/>
                  <a:pt x="226480" y="0"/>
                  <a:pt x="442648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p>
            <a:pPr algn="ctr">
              <a:spcBef>
                <a:spcPct val="0"/>
              </a:spcBef>
              <a:spcAft>
                <a:spcPct val="0"/>
              </a:spcAft>
            </a:pPr>
            <a:endParaRPr lang="zh-CN" altLang="en-US" kern="0">
              <a:solidFill>
                <a:prstClr val="white"/>
              </a:solidFill>
              <a:latin typeface="汉仪楷体S" panose="00020600040101010101" charset="-122"/>
              <a:ea typeface="汉仪楷体S" panose="00020600040101010101" charset="-122"/>
              <a:cs typeface="+mn-ea"/>
              <a:sym typeface="+mn-lt"/>
            </a:endParaRPr>
          </a:p>
        </p:txBody>
      </p:sp>
      <p:sp>
        <p:nvSpPr>
          <p:cNvPr id="45" name="任意多边形: 形状 3"/>
          <p:cNvSpPr/>
          <p:nvPr>
            <p:custDataLst>
              <p:tags r:id="rId25"/>
            </p:custDataLst>
          </p:nvPr>
        </p:nvSpPr>
        <p:spPr>
          <a:xfrm>
            <a:off x="5034201" y="1081802"/>
            <a:ext cx="180023" cy="37624"/>
          </a:xfrm>
          <a:custGeom>
            <a:avLst/>
            <a:gdLst>
              <a:gd name="connsiteX0" fmla="*/ 442648 w 885297"/>
              <a:gd name="connsiteY0" fmla="*/ 0 h 185674"/>
              <a:gd name="connsiteX1" fmla="*/ 880881 w 885297"/>
              <a:gd name="connsiteY1" fmla="*/ 165392 h 185674"/>
              <a:gd name="connsiteX2" fmla="*/ 885297 w 885297"/>
              <a:gd name="connsiteY2" fmla="*/ 185674 h 185674"/>
              <a:gd name="connsiteX3" fmla="*/ 0 w 885297"/>
              <a:gd name="connsiteY3" fmla="*/ 185674 h 185674"/>
              <a:gd name="connsiteX4" fmla="*/ 4415 w 885297"/>
              <a:gd name="connsiteY4" fmla="*/ 165392 h 185674"/>
              <a:gd name="connsiteX5" fmla="*/ 442648 w 885297"/>
              <a:gd name="connsiteY5" fmla="*/ 0 h 185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85297" h="185674">
                <a:moveTo>
                  <a:pt x="442648" y="0"/>
                </a:moveTo>
                <a:cubicBezTo>
                  <a:pt x="658816" y="0"/>
                  <a:pt x="839170" y="71003"/>
                  <a:pt x="880881" y="165392"/>
                </a:cubicBezTo>
                <a:lnTo>
                  <a:pt x="885297" y="185674"/>
                </a:lnTo>
                <a:lnTo>
                  <a:pt x="0" y="185674"/>
                </a:lnTo>
                <a:lnTo>
                  <a:pt x="4415" y="165392"/>
                </a:lnTo>
                <a:cubicBezTo>
                  <a:pt x="46126" y="71003"/>
                  <a:pt x="226480" y="0"/>
                  <a:pt x="442648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p>
            <a:pPr algn="ctr">
              <a:spcBef>
                <a:spcPct val="0"/>
              </a:spcBef>
              <a:spcAft>
                <a:spcPct val="0"/>
              </a:spcAft>
            </a:pPr>
            <a:endParaRPr lang="zh-CN" altLang="en-US" kern="0">
              <a:solidFill>
                <a:prstClr val="white"/>
              </a:solidFill>
              <a:latin typeface="汉仪楷体S" panose="00020600040101010101" charset="-122"/>
              <a:ea typeface="汉仪楷体S" panose="00020600040101010101" charset="-122"/>
              <a:cs typeface="+mn-ea"/>
              <a:sym typeface="+mn-lt"/>
            </a:endParaRPr>
          </a:p>
        </p:txBody>
      </p:sp>
      <p:sp>
        <p:nvSpPr>
          <p:cNvPr id="46" name="任意多边形: 形状 4" descr="D:\51PPT模板网\51pptmoban.com\图片.jpg"/>
          <p:cNvSpPr/>
          <p:nvPr>
            <p:custDataLst>
              <p:tags r:id="rId26"/>
            </p:custDataLst>
          </p:nvPr>
        </p:nvSpPr>
        <p:spPr>
          <a:xfrm>
            <a:off x="3997404" y="1084183"/>
            <a:ext cx="1152525" cy="130969"/>
          </a:xfrm>
          <a:custGeom>
            <a:avLst/>
            <a:gdLst>
              <a:gd name="connsiteX0" fmla="*/ 9463 w 5671603"/>
              <a:gd name="connsiteY0" fmla="*/ 0 h 642809"/>
              <a:gd name="connsiteX1" fmla="*/ 772663 w 5671603"/>
              <a:gd name="connsiteY1" fmla="*/ 0 h 642809"/>
              <a:gd name="connsiteX2" fmla="*/ 1678703 w 5671603"/>
              <a:gd name="connsiteY2" fmla="*/ 0 h 642809"/>
              <a:gd name="connsiteX3" fmla="*/ 1992767 w 5671603"/>
              <a:gd name="connsiteY3" fmla="*/ 0 h 642809"/>
              <a:gd name="connsiteX4" fmla="*/ 2565400 w 5671603"/>
              <a:gd name="connsiteY4" fmla="*/ 0 h 642809"/>
              <a:gd name="connsiteX5" fmla="*/ 2803588 w 5671603"/>
              <a:gd name="connsiteY5" fmla="*/ 0 h 642809"/>
              <a:gd name="connsiteX6" fmla="*/ 2868015 w 5671603"/>
              <a:gd name="connsiteY6" fmla="*/ 0 h 642809"/>
              <a:gd name="connsiteX7" fmla="*/ 3106203 w 5671603"/>
              <a:gd name="connsiteY7" fmla="*/ 0 h 642809"/>
              <a:gd name="connsiteX8" fmla="*/ 3678836 w 5671603"/>
              <a:gd name="connsiteY8" fmla="*/ 0 h 642809"/>
              <a:gd name="connsiteX9" fmla="*/ 3992900 w 5671603"/>
              <a:gd name="connsiteY9" fmla="*/ 0 h 642809"/>
              <a:gd name="connsiteX10" fmla="*/ 4898940 w 5671603"/>
              <a:gd name="connsiteY10" fmla="*/ 0 h 642809"/>
              <a:gd name="connsiteX11" fmla="*/ 5662140 w 5671603"/>
              <a:gd name="connsiteY11" fmla="*/ 0 h 642809"/>
              <a:gd name="connsiteX12" fmla="*/ 5300826 w 5671603"/>
              <a:gd name="connsiteY12" fmla="*/ 111760 h 642809"/>
              <a:gd name="connsiteX13" fmla="*/ 5173190 w 5671603"/>
              <a:gd name="connsiteY13" fmla="*/ 461024 h 642809"/>
              <a:gd name="connsiteX14" fmla="*/ 4898940 w 5671603"/>
              <a:gd name="connsiteY14" fmla="*/ 642809 h 642809"/>
              <a:gd name="connsiteX15" fmla="*/ 3992900 w 5671603"/>
              <a:gd name="connsiteY15" fmla="*/ 642809 h 642809"/>
              <a:gd name="connsiteX16" fmla="*/ 3106203 w 5671603"/>
              <a:gd name="connsiteY16" fmla="*/ 642809 h 642809"/>
              <a:gd name="connsiteX17" fmla="*/ 2565400 w 5671603"/>
              <a:gd name="connsiteY17" fmla="*/ 642809 h 642809"/>
              <a:gd name="connsiteX18" fmla="*/ 1678703 w 5671603"/>
              <a:gd name="connsiteY18" fmla="*/ 642809 h 642809"/>
              <a:gd name="connsiteX19" fmla="*/ 772663 w 5671603"/>
              <a:gd name="connsiteY19" fmla="*/ 642809 h 642809"/>
              <a:gd name="connsiteX20" fmla="*/ 498413 w 5671603"/>
              <a:gd name="connsiteY20" fmla="*/ 461024 h 642809"/>
              <a:gd name="connsiteX21" fmla="*/ 370777 w 5671603"/>
              <a:gd name="connsiteY21" fmla="*/ 111760 h 642809"/>
              <a:gd name="connsiteX22" fmla="*/ 9463 w 5671603"/>
              <a:gd name="connsiteY22" fmla="*/ 0 h 6428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5671603" h="642809">
                <a:moveTo>
                  <a:pt x="9463" y="0"/>
                </a:moveTo>
                <a:lnTo>
                  <a:pt x="772663" y="0"/>
                </a:lnTo>
                <a:lnTo>
                  <a:pt x="1678703" y="0"/>
                </a:lnTo>
                <a:lnTo>
                  <a:pt x="1992767" y="0"/>
                </a:lnTo>
                <a:lnTo>
                  <a:pt x="2565400" y="0"/>
                </a:lnTo>
                <a:lnTo>
                  <a:pt x="2803588" y="0"/>
                </a:lnTo>
                <a:lnTo>
                  <a:pt x="2868015" y="0"/>
                </a:lnTo>
                <a:lnTo>
                  <a:pt x="3106203" y="0"/>
                </a:lnTo>
                <a:lnTo>
                  <a:pt x="3678836" y="0"/>
                </a:lnTo>
                <a:lnTo>
                  <a:pt x="3992900" y="0"/>
                </a:lnTo>
                <a:lnTo>
                  <a:pt x="4898940" y="0"/>
                </a:lnTo>
                <a:lnTo>
                  <a:pt x="5662140" y="0"/>
                </a:lnTo>
                <a:cubicBezTo>
                  <a:pt x="5729121" y="18627"/>
                  <a:pt x="5422799" y="-41277"/>
                  <a:pt x="5300826" y="111760"/>
                </a:cubicBezTo>
                <a:lnTo>
                  <a:pt x="5173190" y="461024"/>
                </a:lnTo>
                <a:cubicBezTo>
                  <a:pt x="5128005" y="567851"/>
                  <a:pt x="5022226" y="642809"/>
                  <a:pt x="4898940" y="642809"/>
                </a:cubicBezTo>
                <a:lnTo>
                  <a:pt x="3992900" y="642809"/>
                </a:lnTo>
                <a:lnTo>
                  <a:pt x="3106203" y="642809"/>
                </a:lnTo>
                <a:lnTo>
                  <a:pt x="2565400" y="642809"/>
                </a:lnTo>
                <a:lnTo>
                  <a:pt x="1678703" y="642809"/>
                </a:lnTo>
                <a:lnTo>
                  <a:pt x="772663" y="642809"/>
                </a:lnTo>
                <a:cubicBezTo>
                  <a:pt x="649377" y="642809"/>
                  <a:pt x="543598" y="567851"/>
                  <a:pt x="498413" y="461024"/>
                </a:cubicBezTo>
                <a:lnTo>
                  <a:pt x="370777" y="111760"/>
                </a:lnTo>
                <a:cubicBezTo>
                  <a:pt x="248804" y="-41277"/>
                  <a:pt x="-57518" y="18627"/>
                  <a:pt x="9463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0" scaled="0"/>
          </a:gradFill>
          <a:ln w="127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endParaRPr lang="zh-CN" altLang="en-US">
              <a:solidFill>
                <a:schemeClr val="dk1"/>
              </a:solidFill>
              <a:latin typeface="汉仪楷体S" panose="00020600040101010101" charset="-122"/>
              <a:ea typeface="汉仪楷体S" panose="00020600040101010101" charset="-122"/>
              <a:cs typeface="+mn-ea"/>
              <a:sym typeface="+mn-lt"/>
            </a:endParaRPr>
          </a:p>
        </p:txBody>
      </p:sp>
      <p:sp>
        <p:nvSpPr>
          <p:cNvPr id="47" name="形状9"/>
          <p:cNvSpPr/>
          <p:nvPr>
            <p:custDataLst>
              <p:tags r:id="rId27"/>
            </p:custDataLst>
          </p:nvPr>
        </p:nvSpPr>
        <p:spPr>
          <a:xfrm>
            <a:off x="4101703" y="4742736"/>
            <a:ext cx="944404" cy="38100"/>
          </a:xfrm>
          <a:prstGeom prst="roundRect">
            <a:avLst>
              <a:gd name="adj" fmla="val 50000"/>
            </a:avLst>
          </a:prstGeom>
          <a:solidFill>
            <a:schemeClr val="accent1">
              <a:alpha val="50000"/>
            </a:schemeClr>
          </a:solidFill>
          <a:ln w="3175">
            <a:noFill/>
          </a:ln>
          <a:effectLst>
            <a:outerShdw blurRad="127000" dist="63500" dir="3000000" algn="ctr" rotWithShape="0">
              <a:schemeClr val="lt1">
                <a:alpha val="15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 fontScale="25000" lnSpcReduction="20000"/>
          </a:bodyPr>
          <a:p>
            <a:pPr algn="ctr"/>
            <a:endParaRPr lang="zh-CN" altLang="en-US" sz="3200" b="1" dirty="0">
              <a:solidFill>
                <a:schemeClr val="lt1"/>
              </a:solidFill>
              <a:effectLst>
                <a:reflection blurRad="6350" stA="26000" endPos="60000" dist="30480" dir="5400000" sy="-100000" algn="bl" rotWithShape="0"/>
              </a:effectLst>
              <a:latin typeface="汉仪楷体S" panose="00020600040101010101" charset="-122"/>
              <a:ea typeface="汉仪楷体S" panose="00020600040101010101" charset="-122"/>
              <a:cs typeface="+mn-ea"/>
              <a:sym typeface="+mn-lt"/>
            </a:endParaRPr>
          </a:p>
        </p:txBody>
      </p:sp>
      <p:sp>
        <p:nvSpPr>
          <p:cNvPr id="48" name="矩形 47"/>
          <p:cNvSpPr/>
          <p:nvPr>
            <p:custDataLst>
              <p:tags r:id="rId28"/>
            </p:custDataLst>
          </p:nvPr>
        </p:nvSpPr>
        <p:spPr>
          <a:xfrm>
            <a:off x="3470672" y="1997631"/>
            <a:ext cx="2206466" cy="2516981"/>
          </a:xfrm>
          <a:prstGeom prst="rect">
            <a:avLst/>
          </a:prstGeom>
          <a:noFill/>
        </p:spPr>
        <p:txBody>
          <a:bodyPr wrap="square" lIns="0" tIns="90170" rIns="0" bIns="0" rtlCol="0" anchor="t" anchorCtr="0">
            <a:noAutofit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500">
                <a:ln>
                  <a:noFill/>
                  <a:prstDash val="sysDot"/>
                </a:ln>
                <a:solidFill>
                  <a:schemeClr val="lt1"/>
                </a:solidFill>
                <a:latin typeface="汉仪楷体S" panose="00020600040101010101" charset="-122"/>
                <a:ea typeface="汉仪楷体S" panose="00020600040101010101" charset="-122"/>
                <a:cs typeface="+mn-ea"/>
              </a:rPr>
              <a:t>快速扫描、深度分析海量文本数据（论文、报告、文档）。</a:t>
            </a:r>
            <a:endParaRPr lang="zh-CN" altLang="en-US" sz="1500">
              <a:ln>
                <a:noFill/>
                <a:prstDash val="sysDot"/>
              </a:ln>
              <a:solidFill>
                <a:schemeClr val="lt1"/>
              </a:solidFill>
              <a:latin typeface="汉仪楷体S" panose="00020600040101010101" charset="-122"/>
              <a:ea typeface="汉仪楷体S" panose="00020600040101010101" charset="-122"/>
              <a:cs typeface="+mn-ea"/>
            </a:endParaRPr>
          </a:p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500">
                <a:ln>
                  <a:noFill/>
                  <a:prstDash val="sysDot"/>
                </a:ln>
                <a:solidFill>
                  <a:schemeClr val="lt1"/>
                </a:solidFill>
                <a:latin typeface="汉仪楷体S" panose="00020600040101010101" charset="-122"/>
                <a:ea typeface="汉仪楷体S" panose="00020600040101010101" charset="-122"/>
                <a:cs typeface="+mn-ea"/>
              </a:rPr>
              <a:t>帮助建模者迅速掌握领域背景、主流方法与最新进展。</a:t>
            </a:r>
            <a:endParaRPr lang="zh-CN" altLang="en-US" sz="1500">
              <a:ln>
                <a:noFill/>
                <a:prstDash val="sysDot"/>
              </a:ln>
              <a:solidFill>
                <a:schemeClr val="lt1"/>
              </a:solidFill>
              <a:latin typeface="汉仪楷体S" panose="00020600040101010101" charset="-122"/>
              <a:ea typeface="汉仪楷体S" panose="00020600040101010101" charset="-122"/>
              <a:cs typeface="+mn-ea"/>
            </a:endParaRPr>
          </a:p>
        </p:txBody>
      </p:sp>
      <p:sp>
        <p:nvSpPr>
          <p:cNvPr id="49" name="标题"/>
          <p:cNvSpPr txBox="1"/>
          <p:nvPr>
            <p:custDataLst>
              <p:tags r:id="rId29"/>
            </p:custDataLst>
          </p:nvPr>
        </p:nvSpPr>
        <p:spPr>
          <a:xfrm>
            <a:off x="3470672" y="1387078"/>
            <a:ext cx="2206466" cy="4572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p>
            <a:pPr algn="ctr"/>
            <a:r>
              <a:rPr lang="zh-CN" altLang="en-US" sz="1600" b="1" spc="300">
                <a:solidFill>
                  <a:schemeClr val="lt1"/>
                </a:solidFill>
                <a:latin typeface="汉仪劲楷简" panose="00020600040101010101" charset="-122"/>
                <a:ea typeface="汉仪劲楷简" panose="00020600040101010101" charset="-122"/>
              </a:rPr>
              <a:t>洞察生成与知识获取能力</a:t>
            </a:r>
            <a:endParaRPr lang="zh-CN" altLang="en-US" sz="1600" b="1" spc="300">
              <a:solidFill>
                <a:schemeClr val="lt1"/>
              </a:solidFill>
              <a:latin typeface="汉仪劲楷简" panose="00020600040101010101" charset="-122"/>
              <a:ea typeface="汉仪劲楷简" panose="00020600040101010101" charset="-122"/>
            </a:endParaRPr>
          </a:p>
        </p:txBody>
      </p:sp>
      <p:cxnSp>
        <p:nvCxnSpPr>
          <p:cNvPr id="50" name="直接连接符 49"/>
          <p:cNvCxnSpPr/>
          <p:nvPr>
            <p:custDataLst>
              <p:tags r:id="rId30"/>
            </p:custDataLst>
          </p:nvPr>
        </p:nvCxnSpPr>
        <p:spPr>
          <a:xfrm>
            <a:off x="3491151" y="1920954"/>
            <a:ext cx="2165509" cy="0"/>
          </a:xfrm>
          <a:prstGeom prst="line">
            <a:avLst/>
          </a:prstGeom>
          <a:ln w="19050">
            <a:gradFill>
              <a:gsLst>
                <a:gs pos="0">
                  <a:srgbClr val="29E0DA">
                    <a:alpha val="44000"/>
                  </a:srgbClr>
                </a:gs>
                <a:gs pos="100000">
                  <a:srgbClr val="29E0DA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</a:ln>
          <a:effectLst>
            <a:outerShdw blurRad="50800" dist="25400" dir="5400000" algn="t" rotWithShape="0">
              <a:schemeClr val="accent1">
                <a:alpha val="16000"/>
              </a:schemeClr>
            </a:outerShdw>
          </a:effectLst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7" name="标题 16"/>
          <p:cNvSpPr>
            <a:spLocks noGrp="1"/>
          </p:cNvSpPr>
          <p:nvPr>
            <p:custDataLst>
              <p:tags r:id="rId31"/>
            </p:custDataLst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ctr" defTabSz="3429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>
                <a:solidFill>
                  <a:schemeClr val="accent1"/>
                </a:solidFill>
                <a:latin typeface="汉仪劲楷简" panose="00020600040101010101" charset="-122"/>
                <a:ea typeface="汉仪劲楷简" panose="00020600040101010101" charset="-122"/>
                <a:cs typeface="汉仪劲楷简" panose="00020600040101010101" charset="-122"/>
              </a:rPr>
              <a:t>LLM在数学建模中的核心优势 (1/2)</a:t>
            </a:r>
            <a:endParaRPr lang="zh-CN" altLang="en-US">
              <a:solidFill>
                <a:schemeClr val="accent1"/>
              </a:solidFill>
              <a:latin typeface="汉仪劲楷简" panose="00020600040101010101" charset="-122"/>
              <a:ea typeface="汉仪劲楷简" panose="00020600040101010101" charset="-122"/>
              <a:cs typeface="汉仪劲楷简" panose="00020600040101010101" charset="-122"/>
            </a:endParaRPr>
          </a:p>
        </p:txBody>
      </p:sp>
    </p:spTree>
    <p:custDataLst>
      <p:tags r:id="rId32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未标题-1_画板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-238"/>
            <a:ext cx="9144000" cy="5143500"/>
          </a:xfrm>
          <a:prstGeom prst="rect">
            <a:avLst/>
          </a:prstGeom>
        </p:spPr>
      </p:pic>
      <p:pic>
        <p:nvPicPr>
          <p:cNvPr id="4" name="图片 3" descr="未标题-2.1_画板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rcRect r="82114" b="70862"/>
          <a:stretch>
            <a:fillRect/>
          </a:stretch>
        </p:blipFill>
        <p:spPr>
          <a:xfrm>
            <a:off x="1905" y="0"/>
            <a:ext cx="1644789" cy="1506845"/>
          </a:xfrm>
          <a:prstGeom prst="rect">
            <a:avLst/>
          </a:prstGeom>
        </p:spPr>
      </p:pic>
      <p:pic>
        <p:nvPicPr>
          <p:cNvPr id="3" name="图片 2" descr="2.6_画板 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rcRect l="81818" t="63657" b="7206"/>
          <a:stretch>
            <a:fillRect/>
          </a:stretch>
        </p:blipFill>
        <p:spPr>
          <a:xfrm>
            <a:off x="7484745" y="3646925"/>
            <a:ext cx="1661159" cy="1496566"/>
          </a:xfrm>
          <a:prstGeom prst="rect">
            <a:avLst/>
          </a:prstGeom>
        </p:spPr>
      </p:pic>
      <p:sp>
        <p:nvSpPr>
          <p:cNvPr id="6" name="椭圆 209"/>
          <p:cNvSpPr/>
          <p:nvPr>
            <p:custDataLst>
              <p:tags r:id="rId7"/>
            </p:custDataLst>
          </p:nvPr>
        </p:nvSpPr>
        <p:spPr>
          <a:xfrm>
            <a:off x="3370439" y="1569187"/>
            <a:ext cx="2460771" cy="2460771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152400" sx="106000" sy="106000" algn="ctr" rotWithShape="0">
              <a:schemeClr val="dk1">
                <a:alpha val="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 sz="2000">
              <a:solidFill>
                <a:schemeClr val="lt1"/>
              </a:solidFill>
              <a:latin typeface="汉仪楷体S" panose="00020600040101010101" charset="-122"/>
              <a:ea typeface="汉仪楷体S" panose="00020600040101010101" charset="-122"/>
            </a:endParaRPr>
          </a:p>
        </p:txBody>
      </p:sp>
      <p:sp>
        <p:nvSpPr>
          <p:cNvPr id="10" name="任意多边形: 形状 13"/>
          <p:cNvSpPr/>
          <p:nvPr>
            <p:custDataLst>
              <p:tags r:id="rId8"/>
            </p:custDataLst>
          </p:nvPr>
        </p:nvSpPr>
        <p:spPr>
          <a:xfrm>
            <a:off x="3966657" y="1690351"/>
            <a:ext cx="1308570" cy="964282"/>
          </a:xfrm>
          <a:custGeom>
            <a:avLst/>
            <a:gdLst>
              <a:gd name="connsiteX0" fmla="*/ 870495 w 1817604"/>
              <a:gd name="connsiteY0" fmla="*/ 0 h 1339482"/>
              <a:gd name="connsiteX1" fmla="*/ 1732164 w 1817604"/>
              <a:gd name="connsiteY1" fmla="*/ 263203 h 1339482"/>
              <a:gd name="connsiteX2" fmla="*/ 1817604 w 1817604"/>
              <a:gd name="connsiteY2" fmla="*/ 327094 h 1339482"/>
              <a:gd name="connsiteX3" fmla="*/ 1485747 w 1817604"/>
              <a:gd name="connsiteY3" fmla="*/ 1339482 h 1339482"/>
              <a:gd name="connsiteX4" fmla="*/ 0 w 1817604"/>
              <a:gd name="connsiteY4" fmla="*/ 269804 h 1339482"/>
              <a:gd name="connsiteX5" fmla="*/ 8826 w 1817604"/>
              <a:gd name="connsiteY5" fmla="*/ 263203 h 1339482"/>
              <a:gd name="connsiteX6" fmla="*/ 870495 w 1817604"/>
              <a:gd name="connsiteY6" fmla="*/ 0 h 1339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17604" h="1339482">
                <a:moveTo>
                  <a:pt x="870495" y="0"/>
                </a:moveTo>
                <a:cubicBezTo>
                  <a:pt x="1189677" y="0"/>
                  <a:pt x="1486196" y="97030"/>
                  <a:pt x="1732164" y="263203"/>
                </a:cubicBezTo>
                <a:lnTo>
                  <a:pt x="1817604" y="327094"/>
                </a:lnTo>
                <a:lnTo>
                  <a:pt x="1485747" y="1339482"/>
                </a:lnTo>
                <a:lnTo>
                  <a:pt x="0" y="269804"/>
                </a:lnTo>
                <a:lnTo>
                  <a:pt x="8826" y="263203"/>
                </a:lnTo>
                <a:cubicBezTo>
                  <a:pt x="254795" y="97030"/>
                  <a:pt x="551314" y="0"/>
                  <a:pt x="870495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  <a:alpha val="100000"/>
                </a:schemeClr>
              </a:gs>
              <a:gs pos="95000">
                <a:schemeClr val="accent1">
                  <a:alpha val="100000"/>
                </a:schemeClr>
              </a:gs>
            </a:gsLst>
            <a:lin ang="0" scaled="0"/>
          </a:gradFill>
          <a:ln>
            <a:noFill/>
          </a:ln>
          <a:effectLst>
            <a:outerShdw blurRad="127000" sx="105000" sy="105000" algn="ctr" rotWithShape="0">
              <a:schemeClr val="accent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107950" rIns="612140" bIns="396240" numCol="1" spcCol="0" rtlCol="0" fromWordArt="0" anchor="ctr" anchorCtr="0" forceAA="0" compatLnSpc="1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lang="en-US" altLang="zh-CN" sz="1600" b="1">
              <a:solidFill>
                <a:schemeClr val="lt1"/>
              </a:solidFill>
              <a:latin typeface="汉仪楷体S" panose="00020600040101010101" charset="-122"/>
              <a:ea typeface="汉仪楷体S" panose="00020600040101010101" charset="-122"/>
              <a:sym typeface="+mn-ea"/>
            </a:endParaRPr>
          </a:p>
        </p:txBody>
      </p:sp>
      <p:sp>
        <p:nvSpPr>
          <p:cNvPr id="19" name="任意多边形: 形状 15"/>
          <p:cNvSpPr/>
          <p:nvPr>
            <p:custDataLst>
              <p:tags r:id="rId9"/>
            </p:custDataLst>
          </p:nvPr>
        </p:nvSpPr>
        <p:spPr>
          <a:xfrm rot="4338930">
            <a:off x="4542300" y="2153974"/>
            <a:ext cx="1308570" cy="964282"/>
          </a:xfrm>
          <a:custGeom>
            <a:avLst/>
            <a:gdLst>
              <a:gd name="connsiteX0" fmla="*/ 870495 w 1817604"/>
              <a:gd name="connsiteY0" fmla="*/ 0 h 1339482"/>
              <a:gd name="connsiteX1" fmla="*/ 1732164 w 1817604"/>
              <a:gd name="connsiteY1" fmla="*/ 263203 h 1339482"/>
              <a:gd name="connsiteX2" fmla="*/ 1817604 w 1817604"/>
              <a:gd name="connsiteY2" fmla="*/ 327094 h 1339482"/>
              <a:gd name="connsiteX3" fmla="*/ 1485747 w 1817604"/>
              <a:gd name="connsiteY3" fmla="*/ 1339482 h 1339482"/>
              <a:gd name="connsiteX4" fmla="*/ 0 w 1817604"/>
              <a:gd name="connsiteY4" fmla="*/ 269804 h 1339482"/>
              <a:gd name="connsiteX5" fmla="*/ 8826 w 1817604"/>
              <a:gd name="connsiteY5" fmla="*/ 263203 h 1339482"/>
              <a:gd name="connsiteX6" fmla="*/ 870495 w 1817604"/>
              <a:gd name="connsiteY6" fmla="*/ 0 h 1339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17604" h="1339482">
                <a:moveTo>
                  <a:pt x="870495" y="0"/>
                </a:moveTo>
                <a:cubicBezTo>
                  <a:pt x="1189677" y="0"/>
                  <a:pt x="1486196" y="97030"/>
                  <a:pt x="1732164" y="263203"/>
                </a:cubicBezTo>
                <a:lnTo>
                  <a:pt x="1817604" y="327094"/>
                </a:lnTo>
                <a:lnTo>
                  <a:pt x="1485747" y="1339482"/>
                </a:lnTo>
                <a:lnTo>
                  <a:pt x="0" y="269804"/>
                </a:lnTo>
                <a:lnTo>
                  <a:pt x="8826" y="263203"/>
                </a:lnTo>
                <a:cubicBezTo>
                  <a:pt x="254795" y="97030"/>
                  <a:pt x="551314" y="0"/>
                  <a:pt x="870495" y="0"/>
                </a:cubicBezTo>
                <a:close/>
              </a:path>
            </a:pathLst>
          </a:custGeom>
          <a:gradFill>
            <a:gsLst>
              <a:gs pos="0">
                <a:schemeClr val="accent2">
                  <a:lumMod val="60000"/>
                  <a:lumOff val="40000"/>
                </a:schemeClr>
              </a:gs>
              <a:gs pos="95000">
                <a:schemeClr val="accent2"/>
              </a:gs>
            </a:gsLst>
            <a:lin ang="0" scaled="0"/>
          </a:gradFill>
          <a:ln>
            <a:noFill/>
          </a:ln>
          <a:effectLst>
            <a:outerShdw blurRad="127000" sx="105000" sy="105000" algn="ctr" rotWithShape="0">
              <a:schemeClr val="accent2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107950" rIns="612140" bIns="396240" numCol="1" spcCol="0" rtlCol="0" fromWordArt="0" anchor="ctr" anchorCtr="0" forceAA="0" compatLnSpc="1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lang="en-US" altLang="zh-CN" sz="1600" b="1">
              <a:solidFill>
                <a:schemeClr val="lt1"/>
              </a:solidFill>
              <a:latin typeface="汉仪楷体S" panose="00020600040101010101" charset="-122"/>
              <a:ea typeface="汉仪楷体S" panose="00020600040101010101" charset="-122"/>
              <a:sym typeface="+mn-ea"/>
            </a:endParaRPr>
          </a:p>
        </p:txBody>
      </p:sp>
      <p:sp>
        <p:nvSpPr>
          <p:cNvPr id="20" name="任意多边形: 形状 16"/>
          <p:cNvSpPr/>
          <p:nvPr>
            <p:custDataLst>
              <p:tags r:id="rId10"/>
            </p:custDataLst>
          </p:nvPr>
        </p:nvSpPr>
        <p:spPr>
          <a:xfrm rot="8640000">
            <a:off x="4283512" y="2839808"/>
            <a:ext cx="1308570" cy="964282"/>
          </a:xfrm>
          <a:custGeom>
            <a:avLst/>
            <a:gdLst>
              <a:gd name="connsiteX0" fmla="*/ 870495 w 1817604"/>
              <a:gd name="connsiteY0" fmla="*/ 0 h 1339482"/>
              <a:gd name="connsiteX1" fmla="*/ 1732164 w 1817604"/>
              <a:gd name="connsiteY1" fmla="*/ 263203 h 1339482"/>
              <a:gd name="connsiteX2" fmla="*/ 1817604 w 1817604"/>
              <a:gd name="connsiteY2" fmla="*/ 327094 h 1339482"/>
              <a:gd name="connsiteX3" fmla="*/ 1485747 w 1817604"/>
              <a:gd name="connsiteY3" fmla="*/ 1339482 h 1339482"/>
              <a:gd name="connsiteX4" fmla="*/ 0 w 1817604"/>
              <a:gd name="connsiteY4" fmla="*/ 269804 h 1339482"/>
              <a:gd name="connsiteX5" fmla="*/ 8826 w 1817604"/>
              <a:gd name="connsiteY5" fmla="*/ 263203 h 1339482"/>
              <a:gd name="connsiteX6" fmla="*/ 870495 w 1817604"/>
              <a:gd name="connsiteY6" fmla="*/ 0 h 1339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17604" h="1339482">
                <a:moveTo>
                  <a:pt x="870495" y="0"/>
                </a:moveTo>
                <a:cubicBezTo>
                  <a:pt x="1189677" y="0"/>
                  <a:pt x="1486196" y="97030"/>
                  <a:pt x="1732164" y="263203"/>
                </a:cubicBezTo>
                <a:lnTo>
                  <a:pt x="1817604" y="327094"/>
                </a:lnTo>
                <a:lnTo>
                  <a:pt x="1485747" y="1339482"/>
                </a:lnTo>
                <a:lnTo>
                  <a:pt x="0" y="269804"/>
                </a:lnTo>
                <a:lnTo>
                  <a:pt x="8826" y="263203"/>
                </a:lnTo>
                <a:cubicBezTo>
                  <a:pt x="254795" y="97030"/>
                  <a:pt x="551314" y="0"/>
                  <a:pt x="870495" y="0"/>
                </a:cubicBezTo>
                <a:close/>
              </a:path>
            </a:pathLst>
          </a:custGeom>
          <a:gradFill>
            <a:gsLst>
              <a:gs pos="0">
                <a:schemeClr val="accent3">
                  <a:lumMod val="60000"/>
                  <a:lumOff val="40000"/>
                </a:schemeClr>
              </a:gs>
              <a:gs pos="95000">
                <a:schemeClr val="accent3"/>
              </a:gs>
            </a:gsLst>
            <a:lin ang="0" scaled="0"/>
          </a:gradFill>
          <a:ln>
            <a:noFill/>
          </a:ln>
          <a:effectLst>
            <a:outerShdw blurRad="127000" sx="105000" sy="105000" algn="ctr" rotWithShape="0">
              <a:schemeClr val="accent3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107950" rIns="612140" bIns="396240" numCol="1" spcCol="0" rtlCol="0" fromWordArt="0" anchor="ctr" anchorCtr="0" forceAA="0" compatLnSpc="1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lang="en-US" altLang="zh-CN" sz="1600" b="1">
              <a:solidFill>
                <a:schemeClr val="lt1"/>
              </a:solidFill>
              <a:latin typeface="汉仪楷体S" panose="00020600040101010101" charset="-122"/>
              <a:ea typeface="汉仪楷体S" panose="00020600040101010101" charset="-122"/>
              <a:sym typeface="+mn-ea"/>
            </a:endParaRPr>
          </a:p>
        </p:txBody>
      </p:sp>
      <p:sp>
        <p:nvSpPr>
          <p:cNvPr id="21" name="任意多边形: 形状 17"/>
          <p:cNvSpPr/>
          <p:nvPr>
            <p:custDataLst>
              <p:tags r:id="rId11"/>
            </p:custDataLst>
          </p:nvPr>
        </p:nvSpPr>
        <p:spPr>
          <a:xfrm rot="12960000">
            <a:off x="3545098" y="2805973"/>
            <a:ext cx="1308570" cy="964282"/>
          </a:xfrm>
          <a:custGeom>
            <a:avLst/>
            <a:gdLst>
              <a:gd name="connsiteX0" fmla="*/ 870495 w 1817604"/>
              <a:gd name="connsiteY0" fmla="*/ 0 h 1339482"/>
              <a:gd name="connsiteX1" fmla="*/ 1732164 w 1817604"/>
              <a:gd name="connsiteY1" fmla="*/ 263203 h 1339482"/>
              <a:gd name="connsiteX2" fmla="*/ 1817604 w 1817604"/>
              <a:gd name="connsiteY2" fmla="*/ 327094 h 1339482"/>
              <a:gd name="connsiteX3" fmla="*/ 1485747 w 1817604"/>
              <a:gd name="connsiteY3" fmla="*/ 1339482 h 1339482"/>
              <a:gd name="connsiteX4" fmla="*/ 0 w 1817604"/>
              <a:gd name="connsiteY4" fmla="*/ 269804 h 1339482"/>
              <a:gd name="connsiteX5" fmla="*/ 8826 w 1817604"/>
              <a:gd name="connsiteY5" fmla="*/ 263203 h 1339482"/>
              <a:gd name="connsiteX6" fmla="*/ 870495 w 1817604"/>
              <a:gd name="connsiteY6" fmla="*/ 0 h 1339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17604" h="1339482">
                <a:moveTo>
                  <a:pt x="870495" y="0"/>
                </a:moveTo>
                <a:cubicBezTo>
                  <a:pt x="1189677" y="0"/>
                  <a:pt x="1486196" y="97030"/>
                  <a:pt x="1732164" y="263203"/>
                </a:cubicBezTo>
                <a:lnTo>
                  <a:pt x="1817604" y="327094"/>
                </a:lnTo>
                <a:lnTo>
                  <a:pt x="1485747" y="1339482"/>
                </a:lnTo>
                <a:lnTo>
                  <a:pt x="0" y="269804"/>
                </a:lnTo>
                <a:lnTo>
                  <a:pt x="8826" y="263203"/>
                </a:lnTo>
                <a:cubicBezTo>
                  <a:pt x="254795" y="97030"/>
                  <a:pt x="551314" y="0"/>
                  <a:pt x="870495" y="0"/>
                </a:cubicBezTo>
                <a:close/>
              </a:path>
            </a:pathLst>
          </a:custGeom>
          <a:gradFill>
            <a:gsLst>
              <a:gs pos="0">
                <a:schemeClr val="accent4">
                  <a:lumMod val="60000"/>
                  <a:lumOff val="40000"/>
                </a:schemeClr>
              </a:gs>
              <a:gs pos="95000">
                <a:schemeClr val="accent4"/>
              </a:gs>
            </a:gsLst>
            <a:lin ang="0" scaled="0"/>
          </a:gradFill>
          <a:ln>
            <a:noFill/>
          </a:ln>
          <a:effectLst>
            <a:outerShdw blurRad="127000" sx="105000" sy="105000" algn="ctr" rotWithShape="0">
              <a:schemeClr val="accent4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107950" rIns="612140" bIns="396240" numCol="1" spcCol="0" rtlCol="0" fromWordArt="0" anchor="ctr" anchorCtr="0" forceAA="0" compatLnSpc="1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lang="en-US" altLang="zh-CN" sz="1600" b="1">
              <a:solidFill>
                <a:schemeClr val="lt1"/>
              </a:solidFill>
              <a:latin typeface="汉仪楷体S" panose="00020600040101010101" charset="-122"/>
              <a:ea typeface="汉仪楷体S" panose="00020600040101010101" charset="-122"/>
              <a:sym typeface="+mn-ea"/>
            </a:endParaRPr>
          </a:p>
        </p:txBody>
      </p:sp>
      <p:sp>
        <p:nvSpPr>
          <p:cNvPr id="22" name="任意多边形: 形状 18"/>
          <p:cNvSpPr/>
          <p:nvPr>
            <p:custDataLst>
              <p:tags r:id="rId12"/>
            </p:custDataLst>
          </p:nvPr>
        </p:nvSpPr>
        <p:spPr>
          <a:xfrm rot="17280000">
            <a:off x="3349864" y="2095907"/>
            <a:ext cx="1308570" cy="964282"/>
          </a:xfrm>
          <a:custGeom>
            <a:avLst/>
            <a:gdLst>
              <a:gd name="connsiteX0" fmla="*/ 870495 w 1817604"/>
              <a:gd name="connsiteY0" fmla="*/ 0 h 1339482"/>
              <a:gd name="connsiteX1" fmla="*/ 1732164 w 1817604"/>
              <a:gd name="connsiteY1" fmla="*/ 263203 h 1339482"/>
              <a:gd name="connsiteX2" fmla="*/ 1817604 w 1817604"/>
              <a:gd name="connsiteY2" fmla="*/ 327094 h 1339482"/>
              <a:gd name="connsiteX3" fmla="*/ 1485747 w 1817604"/>
              <a:gd name="connsiteY3" fmla="*/ 1339482 h 1339482"/>
              <a:gd name="connsiteX4" fmla="*/ 0 w 1817604"/>
              <a:gd name="connsiteY4" fmla="*/ 269804 h 1339482"/>
              <a:gd name="connsiteX5" fmla="*/ 8826 w 1817604"/>
              <a:gd name="connsiteY5" fmla="*/ 263203 h 1339482"/>
              <a:gd name="connsiteX6" fmla="*/ 870495 w 1817604"/>
              <a:gd name="connsiteY6" fmla="*/ 0 h 1339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17604" h="1339482">
                <a:moveTo>
                  <a:pt x="870495" y="0"/>
                </a:moveTo>
                <a:cubicBezTo>
                  <a:pt x="1189677" y="0"/>
                  <a:pt x="1486196" y="97030"/>
                  <a:pt x="1732164" y="263203"/>
                </a:cubicBezTo>
                <a:lnTo>
                  <a:pt x="1817604" y="327094"/>
                </a:lnTo>
                <a:lnTo>
                  <a:pt x="1485747" y="1339482"/>
                </a:lnTo>
                <a:lnTo>
                  <a:pt x="0" y="269804"/>
                </a:lnTo>
                <a:lnTo>
                  <a:pt x="8826" y="263203"/>
                </a:lnTo>
                <a:cubicBezTo>
                  <a:pt x="254795" y="97030"/>
                  <a:pt x="551314" y="0"/>
                  <a:pt x="870495" y="0"/>
                </a:cubicBezTo>
                <a:close/>
              </a:path>
            </a:pathLst>
          </a:custGeom>
          <a:gradFill>
            <a:gsLst>
              <a:gs pos="0">
                <a:schemeClr val="accent5">
                  <a:lumMod val="60000"/>
                  <a:lumOff val="40000"/>
                </a:schemeClr>
              </a:gs>
              <a:gs pos="95000">
                <a:schemeClr val="accent5"/>
              </a:gs>
            </a:gsLst>
            <a:lin ang="0" scaled="0"/>
          </a:gradFill>
          <a:ln>
            <a:noFill/>
          </a:ln>
          <a:effectLst>
            <a:outerShdw blurRad="127000" sx="105000" sy="105000" algn="ctr" rotWithShape="0">
              <a:schemeClr val="accent5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107950" rIns="612140" bIns="396240" numCol="1" spcCol="0" rtlCol="0" fromWordArt="0" anchor="ctr" anchorCtr="0" forceAA="0" compatLnSpc="1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lang="en-US" altLang="zh-CN" sz="1600" b="1">
              <a:solidFill>
                <a:schemeClr val="lt1"/>
              </a:solidFill>
              <a:latin typeface="汉仪楷体S" panose="00020600040101010101" charset="-122"/>
              <a:ea typeface="汉仪楷体S" panose="00020600040101010101" charset="-122"/>
              <a:sym typeface="+mn-ea"/>
            </a:endParaRPr>
          </a:p>
        </p:txBody>
      </p:sp>
      <p:sp>
        <p:nvSpPr>
          <p:cNvPr id="23" name="矩形 2"/>
          <p:cNvSpPr/>
          <p:nvPr>
            <p:custDataLst>
              <p:tags r:id="rId13"/>
            </p:custDataLst>
          </p:nvPr>
        </p:nvSpPr>
        <p:spPr>
          <a:xfrm>
            <a:off x="5825490" y="1479550"/>
            <a:ext cx="2599690" cy="518795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just">
              <a:spcBef>
                <a:spcPct val="0"/>
              </a:spcBef>
              <a:spcAft>
                <a:spcPct val="0"/>
              </a:spcAft>
            </a:pPr>
            <a:r>
              <a:rPr lang="zh-CN" altLang="en-US" sz="1400" b="1" dirty="0">
                <a:solidFill>
                  <a:schemeClr val="lt1"/>
                </a:solidFill>
                <a:ea typeface="汉仪劲楷简" panose="00020600040101010101" charset="-122"/>
                <a:cs typeface="+mn-ea"/>
                <a:sym typeface="+mn-ea"/>
              </a:rPr>
              <a:t>简化参数设置复杂性难题</a:t>
            </a:r>
            <a:endParaRPr lang="zh-CN" altLang="en-US" sz="1400" b="1" dirty="0">
              <a:solidFill>
                <a:schemeClr val="lt1"/>
              </a:solidFill>
              <a:ea typeface="汉仪劲楷简" panose="00020600040101010101" charset="-122"/>
              <a:cs typeface="+mn-ea"/>
              <a:sym typeface="+mn-ea"/>
            </a:endParaRPr>
          </a:p>
        </p:txBody>
      </p:sp>
      <p:sp>
        <p:nvSpPr>
          <p:cNvPr id="24" name="矩形 3"/>
          <p:cNvSpPr/>
          <p:nvPr>
            <p:custDataLst>
              <p:tags r:id="rId14"/>
            </p:custDataLst>
          </p:nvPr>
        </p:nvSpPr>
        <p:spPr>
          <a:xfrm>
            <a:off x="6260998" y="2002634"/>
            <a:ext cx="2164033" cy="77773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just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>
                <a:solidFill>
                  <a:schemeClr val="lt1"/>
                </a:solidFill>
                <a:ea typeface="汉仪楷体S" panose="00020600040101010101" charset="-122"/>
                <a:cs typeface="+mn-ea"/>
                <a:sym typeface="+mn-ea"/>
              </a:rPr>
              <a:t>辅助识别模型关键影响参数，协助参数校准。</a:t>
            </a:r>
            <a:endParaRPr lang="zh-CN" altLang="en-US" sz="1200">
              <a:solidFill>
                <a:schemeClr val="lt1"/>
              </a:solidFill>
              <a:ea typeface="汉仪楷体S" panose="00020600040101010101" charset="-122"/>
              <a:cs typeface="+mn-ea"/>
              <a:sym typeface="+mn-ea"/>
            </a:endParaRPr>
          </a:p>
          <a:p>
            <a:pPr algn="just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>
                <a:solidFill>
                  <a:schemeClr val="lt1"/>
                </a:solidFill>
                <a:ea typeface="汉仪楷体S" panose="00020600040101010101" charset="-122"/>
                <a:cs typeface="+mn-ea"/>
                <a:sym typeface="+mn-ea"/>
              </a:rPr>
              <a:t>从非结构化文本中自动提取参数信息或先验知识。</a:t>
            </a:r>
            <a:endParaRPr lang="zh-CN" altLang="en-US" sz="1200">
              <a:solidFill>
                <a:schemeClr val="lt1"/>
              </a:solidFill>
              <a:ea typeface="汉仪楷体S" panose="00020600040101010101" charset="-122"/>
              <a:cs typeface="+mn-ea"/>
              <a:sym typeface="+mn-ea"/>
            </a:endParaRPr>
          </a:p>
        </p:txBody>
      </p:sp>
      <p:sp>
        <p:nvSpPr>
          <p:cNvPr id="25" name="矩形 4"/>
          <p:cNvSpPr/>
          <p:nvPr>
            <p:custDataLst>
              <p:tags r:id="rId15"/>
            </p:custDataLst>
          </p:nvPr>
        </p:nvSpPr>
        <p:spPr>
          <a:xfrm>
            <a:off x="5825490" y="3141345"/>
            <a:ext cx="2599690" cy="518795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just">
              <a:spcBef>
                <a:spcPct val="0"/>
              </a:spcBef>
              <a:spcAft>
                <a:spcPct val="0"/>
              </a:spcAft>
            </a:pPr>
            <a:r>
              <a:rPr lang="zh-CN" altLang="en-US" sz="1400" b="1">
                <a:solidFill>
                  <a:schemeClr val="lt1"/>
                </a:solidFill>
                <a:ea typeface="汉仪劲楷简" panose="00020600040101010101" charset="-122"/>
                <a:cs typeface="+mn-ea"/>
                <a:sym typeface="+mn-ea"/>
              </a:rPr>
              <a:t>处理系统异质性</a:t>
            </a:r>
            <a:endParaRPr lang="zh-CN" altLang="en-US" sz="1400" b="1">
              <a:solidFill>
                <a:schemeClr val="lt1"/>
              </a:solidFill>
              <a:ea typeface="汉仪劲楷简" panose="00020600040101010101" charset="-122"/>
              <a:cs typeface="+mn-ea"/>
              <a:sym typeface="+mn-ea"/>
            </a:endParaRPr>
          </a:p>
        </p:txBody>
      </p:sp>
      <p:sp>
        <p:nvSpPr>
          <p:cNvPr id="154" name="椭圆 153"/>
          <p:cNvSpPr/>
          <p:nvPr>
            <p:custDataLst>
              <p:tags r:id="rId16"/>
            </p:custDataLst>
          </p:nvPr>
        </p:nvSpPr>
        <p:spPr>
          <a:xfrm>
            <a:off x="5945058" y="1826146"/>
            <a:ext cx="157742" cy="157742"/>
          </a:xfrm>
          <a:prstGeom prst="ellipse">
            <a:avLst/>
          </a:prstGeom>
          <a:solidFill>
            <a:schemeClr val="accent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 sz="600">
              <a:solidFill>
                <a:schemeClr val="lt1"/>
              </a:solidFill>
              <a:latin typeface="汉仪楷体S" panose="00020600040101010101" charset="-122"/>
              <a:ea typeface="汉仪楷体S" panose="00020600040101010101" charset="-122"/>
            </a:endParaRPr>
          </a:p>
        </p:txBody>
      </p:sp>
      <p:sp>
        <p:nvSpPr>
          <p:cNvPr id="155" name="椭圆 154"/>
          <p:cNvSpPr/>
          <p:nvPr>
            <p:custDataLst>
              <p:tags r:id="rId17"/>
            </p:custDataLst>
          </p:nvPr>
        </p:nvSpPr>
        <p:spPr>
          <a:xfrm>
            <a:off x="5996724" y="1877812"/>
            <a:ext cx="54409" cy="5440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 sz="600">
              <a:solidFill>
                <a:schemeClr val="lt1"/>
              </a:solidFill>
              <a:latin typeface="汉仪楷体S" panose="00020600040101010101" charset="-122"/>
              <a:ea typeface="汉仪楷体S" panose="00020600040101010101" charset="-122"/>
            </a:endParaRPr>
          </a:p>
        </p:txBody>
      </p:sp>
      <p:cxnSp>
        <p:nvCxnSpPr>
          <p:cNvPr id="156" name="直接连接符 155"/>
          <p:cNvCxnSpPr/>
          <p:nvPr>
            <p:custDataLst>
              <p:tags r:id="rId18"/>
            </p:custDataLst>
          </p:nvPr>
        </p:nvCxnSpPr>
        <p:spPr>
          <a:xfrm>
            <a:off x="6102799" y="1905245"/>
            <a:ext cx="159113" cy="0"/>
          </a:xfrm>
          <a:prstGeom prst="line">
            <a:avLst/>
          </a:prstGeom>
          <a:ln>
            <a:solidFill>
              <a:schemeClr val="accent2">
                <a:alpha val="6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椭圆 156"/>
          <p:cNvSpPr/>
          <p:nvPr>
            <p:custDataLst>
              <p:tags r:id="rId19"/>
            </p:custDataLst>
          </p:nvPr>
        </p:nvSpPr>
        <p:spPr>
          <a:xfrm>
            <a:off x="5945058" y="3486777"/>
            <a:ext cx="157742" cy="157742"/>
          </a:xfrm>
          <a:prstGeom prst="ellipse">
            <a:avLst/>
          </a:prstGeom>
          <a:solidFill>
            <a:schemeClr val="accent3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 sz="600">
              <a:solidFill>
                <a:schemeClr val="lt1"/>
              </a:solidFill>
              <a:latin typeface="汉仪楷体S" panose="00020600040101010101" charset="-122"/>
              <a:ea typeface="汉仪楷体S" panose="00020600040101010101" charset="-122"/>
            </a:endParaRPr>
          </a:p>
        </p:txBody>
      </p:sp>
      <p:sp>
        <p:nvSpPr>
          <p:cNvPr id="158" name="椭圆 157"/>
          <p:cNvSpPr/>
          <p:nvPr>
            <p:custDataLst>
              <p:tags r:id="rId20"/>
            </p:custDataLst>
          </p:nvPr>
        </p:nvSpPr>
        <p:spPr>
          <a:xfrm>
            <a:off x="5996724" y="3538443"/>
            <a:ext cx="54409" cy="5440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 sz="600">
              <a:solidFill>
                <a:schemeClr val="lt1"/>
              </a:solidFill>
              <a:latin typeface="汉仪楷体S" panose="00020600040101010101" charset="-122"/>
              <a:ea typeface="汉仪楷体S" panose="00020600040101010101" charset="-122"/>
            </a:endParaRPr>
          </a:p>
        </p:txBody>
      </p:sp>
      <p:cxnSp>
        <p:nvCxnSpPr>
          <p:cNvPr id="159" name="直接连接符 158"/>
          <p:cNvCxnSpPr/>
          <p:nvPr>
            <p:custDataLst>
              <p:tags r:id="rId21"/>
            </p:custDataLst>
          </p:nvPr>
        </p:nvCxnSpPr>
        <p:spPr>
          <a:xfrm>
            <a:off x="6102799" y="3565877"/>
            <a:ext cx="159113" cy="0"/>
          </a:xfrm>
          <a:prstGeom prst="line">
            <a:avLst/>
          </a:prstGeom>
          <a:ln>
            <a:solidFill>
              <a:schemeClr val="accent3">
                <a:alpha val="6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 5"/>
          <p:cNvSpPr/>
          <p:nvPr>
            <p:custDataLst>
              <p:tags r:id="rId22"/>
            </p:custDataLst>
          </p:nvPr>
        </p:nvSpPr>
        <p:spPr>
          <a:xfrm>
            <a:off x="284480" y="2446655"/>
            <a:ext cx="2599690" cy="36830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zh-CN" altLang="en-US" sz="1400" b="1" dirty="0">
                <a:solidFill>
                  <a:schemeClr val="lt1"/>
                </a:solidFill>
                <a:ea typeface="汉仪劲楷简" panose="00020600040101010101" charset="-122"/>
                <a:cs typeface="+mn-ea"/>
                <a:sym typeface="+mn-ea"/>
              </a:rPr>
              <a:t>辅助理解和构建复杂系统模型</a:t>
            </a:r>
            <a:endParaRPr lang="zh-CN" altLang="en-US" sz="1400" b="1" dirty="0">
              <a:solidFill>
                <a:schemeClr val="lt1"/>
              </a:solidFill>
              <a:ea typeface="汉仪劲楷简" panose="00020600040101010101" charset="-122"/>
              <a:cs typeface="+mn-ea"/>
              <a:sym typeface="+mn-ea"/>
            </a:endParaRPr>
          </a:p>
        </p:txBody>
      </p:sp>
      <p:sp>
        <p:nvSpPr>
          <p:cNvPr id="30" name="矩形 6"/>
          <p:cNvSpPr/>
          <p:nvPr>
            <p:custDataLst>
              <p:tags r:id="rId23"/>
            </p:custDataLst>
          </p:nvPr>
        </p:nvSpPr>
        <p:spPr>
          <a:xfrm>
            <a:off x="720378" y="2819233"/>
            <a:ext cx="2164033" cy="56512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r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>
                <a:solidFill>
                  <a:schemeClr val="lt1"/>
                </a:solidFill>
                <a:ea typeface="汉仪楷体S" panose="00020600040101010101" charset="-122"/>
                <a:cs typeface="+mn-ea"/>
                <a:sym typeface="+mn-ea"/>
              </a:rPr>
              <a:t>深入洞察复杂系统内部动态和相互作用机制，辅助快速搭建模型框架。</a:t>
            </a:r>
            <a:endParaRPr lang="zh-CN" altLang="en-US" sz="1200">
              <a:solidFill>
                <a:schemeClr val="lt1"/>
              </a:solidFill>
              <a:ea typeface="汉仪楷体S" panose="00020600040101010101" charset="-122"/>
              <a:cs typeface="+mn-ea"/>
              <a:sym typeface="+mn-ea"/>
            </a:endParaRPr>
          </a:p>
        </p:txBody>
      </p:sp>
      <p:sp>
        <p:nvSpPr>
          <p:cNvPr id="31" name="椭圆 27"/>
          <p:cNvSpPr/>
          <p:nvPr>
            <p:custDataLst>
              <p:tags r:id="rId24"/>
            </p:custDataLst>
          </p:nvPr>
        </p:nvSpPr>
        <p:spPr>
          <a:xfrm>
            <a:off x="3049011" y="2664234"/>
            <a:ext cx="157742" cy="157742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 sz="600">
              <a:solidFill>
                <a:schemeClr val="lt1"/>
              </a:solidFill>
              <a:latin typeface="汉仪楷体S" panose="00020600040101010101" charset="-122"/>
              <a:ea typeface="汉仪楷体S" panose="00020600040101010101" charset="-122"/>
            </a:endParaRPr>
          </a:p>
        </p:txBody>
      </p:sp>
      <p:sp>
        <p:nvSpPr>
          <p:cNvPr id="32" name="椭圆 28"/>
          <p:cNvSpPr/>
          <p:nvPr>
            <p:custDataLst>
              <p:tags r:id="rId25"/>
            </p:custDataLst>
          </p:nvPr>
        </p:nvSpPr>
        <p:spPr>
          <a:xfrm>
            <a:off x="3100678" y="2715900"/>
            <a:ext cx="54409" cy="54409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 sz="600">
              <a:solidFill>
                <a:schemeClr val="lt1"/>
              </a:solidFill>
              <a:latin typeface="汉仪楷体S" panose="00020600040101010101" charset="-122"/>
              <a:ea typeface="汉仪楷体S" panose="00020600040101010101" charset="-122"/>
            </a:endParaRPr>
          </a:p>
        </p:txBody>
      </p:sp>
      <p:cxnSp>
        <p:nvCxnSpPr>
          <p:cNvPr id="36" name="直接连接符 52"/>
          <p:cNvCxnSpPr/>
          <p:nvPr>
            <p:custDataLst>
              <p:tags r:id="rId26"/>
            </p:custDataLst>
          </p:nvPr>
        </p:nvCxnSpPr>
        <p:spPr>
          <a:xfrm>
            <a:off x="2920075" y="2743334"/>
            <a:ext cx="129394" cy="0"/>
          </a:xfrm>
          <a:prstGeom prst="line">
            <a:avLst/>
          </a:prstGeom>
          <a:ln>
            <a:solidFill>
              <a:schemeClr val="accent5">
                <a:alpha val="6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矩形 7"/>
          <p:cNvSpPr/>
          <p:nvPr>
            <p:custDataLst>
              <p:tags r:id="rId27"/>
            </p:custDataLst>
          </p:nvPr>
        </p:nvSpPr>
        <p:spPr>
          <a:xfrm>
            <a:off x="469265" y="3538855"/>
            <a:ext cx="2599690" cy="36830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zh-CN" altLang="en-US" sz="1400" b="1" dirty="0">
                <a:solidFill>
                  <a:schemeClr val="lt1"/>
                </a:solidFill>
                <a:ea typeface="汉仪劲楷简" panose="00020600040101010101" charset="-122"/>
                <a:cs typeface="+mn-ea"/>
                <a:sym typeface="+mn-ea"/>
              </a:rPr>
              <a:t>自适应学习和模型进化潜力</a:t>
            </a:r>
            <a:endParaRPr lang="zh-CN" altLang="en-US" sz="1400" b="1" dirty="0">
              <a:solidFill>
                <a:schemeClr val="lt1"/>
              </a:solidFill>
              <a:ea typeface="汉仪劲楷简" panose="00020600040101010101" charset="-122"/>
              <a:cs typeface="+mn-ea"/>
              <a:sym typeface="+mn-ea"/>
            </a:endParaRPr>
          </a:p>
        </p:txBody>
      </p:sp>
      <p:sp>
        <p:nvSpPr>
          <p:cNvPr id="39" name="矩形 8"/>
          <p:cNvSpPr/>
          <p:nvPr>
            <p:custDataLst>
              <p:tags r:id="rId28"/>
            </p:custDataLst>
          </p:nvPr>
        </p:nvSpPr>
        <p:spPr>
          <a:xfrm>
            <a:off x="904639" y="3911537"/>
            <a:ext cx="2164033" cy="56604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r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>
                <a:solidFill>
                  <a:schemeClr val="lt1"/>
                </a:solidFill>
                <a:ea typeface="汉仪楷体S" panose="00020600040101010101" charset="-122"/>
                <a:cs typeface="+mn-ea"/>
                <a:sym typeface="+mn-ea"/>
              </a:rPr>
              <a:t>模型可能根据新数据或环境变化进行自我调整和优化。</a:t>
            </a:r>
            <a:endParaRPr lang="zh-CN" altLang="en-US" sz="1200">
              <a:solidFill>
                <a:schemeClr val="lt1"/>
              </a:solidFill>
              <a:ea typeface="汉仪楷体S" panose="00020600040101010101" charset="-122"/>
              <a:cs typeface="+mn-ea"/>
              <a:sym typeface="+mn-ea"/>
            </a:endParaRPr>
          </a:p>
        </p:txBody>
      </p:sp>
      <p:sp>
        <p:nvSpPr>
          <p:cNvPr id="56" name="椭圆 32"/>
          <p:cNvSpPr/>
          <p:nvPr>
            <p:custDataLst>
              <p:tags r:id="rId29"/>
            </p:custDataLst>
          </p:nvPr>
        </p:nvSpPr>
        <p:spPr>
          <a:xfrm>
            <a:off x="3487030" y="3733677"/>
            <a:ext cx="157742" cy="157742"/>
          </a:xfrm>
          <a:prstGeom prst="ellipse">
            <a:avLst/>
          </a:prstGeom>
          <a:solidFill>
            <a:schemeClr val="accent4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 sz="600">
              <a:solidFill>
                <a:schemeClr val="lt1"/>
              </a:solidFill>
              <a:latin typeface="汉仪楷体S" panose="00020600040101010101" charset="-122"/>
              <a:ea typeface="汉仪楷体S" panose="00020600040101010101" charset="-122"/>
            </a:endParaRPr>
          </a:p>
        </p:txBody>
      </p:sp>
      <p:sp>
        <p:nvSpPr>
          <p:cNvPr id="57" name="椭圆 33"/>
          <p:cNvSpPr/>
          <p:nvPr>
            <p:custDataLst>
              <p:tags r:id="rId30"/>
            </p:custDataLst>
          </p:nvPr>
        </p:nvSpPr>
        <p:spPr>
          <a:xfrm>
            <a:off x="3538697" y="3785343"/>
            <a:ext cx="54409" cy="54409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 sz="600">
              <a:solidFill>
                <a:schemeClr val="lt1"/>
              </a:solidFill>
              <a:latin typeface="汉仪楷体S" panose="00020600040101010101" charset="-122"/>
              <a:ea typeface="汉仪楷体S" panose="00020600040101010101" charset="-122"/>
            </a:endParaRPr>
          </a:p>
        </p:txBody>
      </p:sp>
      <p:cxnSp>
        <p:nvCxnSpPr>
          <p:cNvPr id="58" name="直接连接符 34"/>
          <p:cNvCxnSpPr/>
          <p:nvPr>
            <p:custDataLst>
              <p:tags r:id="rId31"/>
            </p:custDataLst>
          </p:nvPr>
        </p:nvCxnSpPr>
        <p:spPr>
          <a:xfrm>
            <a:off x="3093362" y="3812777"/>
            <a:ext cx="395955" cy="0"/>
          </a:xfrm>
          <a:prstGeom prst="line">
            <a:avLst/>
          </a:prstGeom>
          <a:ln>
            <a:solidFill>
              <a:schemeClr val="accent4">
                <a:alpha val="6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矩形 9"/>
          <p:cNvSpPr/>
          <p:nvPr>
            <p:custDataLst>
              <p:tags r:id="rId32"/>
            </p:custDataLst>
          </p:nvPr>
        </p:nvSpPr>
        <p:spPr>
          <a:xfrm>
            <a:off x="591820" y="1381760"/>
            <a:ext cx="2737485" cy="36830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zh-CN" altLang="en-US" sz="1400" b="1" dirty="0">
                <a:solidFill>
                  <a:schemeClr val="lt1"/>
                </a:solidFill>
                <a:ea typeface="汉仪劲楷简" panose="00020600040101010101" charset="-122"/>
                <a:cs typeface="+mn-lt"/>
                <a:sym typeface="+mn-ea"/>
              </a:rPr>
              <a:t>增强模型的感知、推理与决策能力 </a:t>
            </a:r>
            <a:endParaRPr lang="zh-CN" altLang="en-US" sz="1400" b="1" dirty="0">
              <a:solidFill>
                <a:schemeClr val="lt1"/>
              </a:solidFill>
              <a:ea typeface="汉仪劲楷简" panose="00020600040101010101" charset="-122"/>
              <a:cs typeface="+mn-lt"/>
              <a:sym typeface="+mn-ea"/>
            </a:endParaRPr>
          </a:p>
        </p:txBody>
      </p:sp>
      <p:sp>
        <p:nvSpPr>
          <p:cNvPr id="60" name="矩形 10"/>
          <p:cNvSpPr/>
          <p:nvPr>
            <p:custDataLst>
              <p:tags r:id="rId33"/>
            </p:custDataLst>
          </p:nvPr>
        </p:nvSpPr>
        <p:spPr>
          <a:xfrm>
            <a:off x="712470" y="1754505"/>
            <a:ext cx="2479040" cy="56515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r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>
                <a:solidFill>
                  <a:schemeClr val="lt1"/>
                </a:solidFill>
                <a:ea typeface="汉仪楷体S" panose="00020600040101010101" charset="-122"/>
                <a:cs typeface="+mn-ea"/>
                <a:sym typeface="+mn-ea"/>
              </a:rPr>
              <a:t>更逼真地模拟复杂系统中的动态行为。</a:t>
            </a:r>
            <a:endParaRPr lang="zh-CN" altLang="en-US" sz="1200">
              <a:solidFill>
                <a:schemeClr val="lt1"/>
              </a:solidFill>
              <a:ea typeface="汉仪楷体S" panose="00020600040101010101" charset="-122"/>
              <a:cs typeface="+mn-ea"/>
              <a:sym typeface="+mn-ea"/>
            </a:endParaRPr>
          </a:p>
          <a:p>
            <a:pPr algn="r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>
                <a:solidFill>
                  <a:schemeClr val="lt1"/>
                </a:solidFill>
                <a:ea typeface="汉仪楷体S" panose="00020600040101010101" charset="-122"/>
                <a:cs typeface="+mn-ea"/>
                <a:sym typeface="+mn-ea"/>
              </a:rPr>
              <a:t>辅助理解复杂自然语言问题陈述，进行逻辑推断。</a:t>
            </a:r>
            <a:endParaRPr lang="zh-CN" altLang="en-US" sz="1200">
              <a:solidFill>
                <a:schemeClr val="lt1"/>
              </a:solidFill>
              <a:ea typeface="汉仪楷体S" panose="00020600040101010101" charset="-122"/>
              <a:cs typeface="+mn-ea"/>
              <a:sym typeface="+mn-ea"/>
            </a:endParaRPr>
          </a:p>
        </p:txBody>
      </p:sp>
      <p:sp>
        <p:nvSpPr>
          <p:cNvPr id="64" name="椭圆 37"/>
          <p:cNvSpPr/>
          <p:nvPr>
            <p:custDataLst>
              <p:tags r:id="rId34"/>
            </p:custDataLst>
          </p:nvPr>
        </p:nvSpPr>
        <p:spPr>
          <a:xfrm>
            <a:off x="3487030" y="1606222"/>
            <a:ext cx="157742" cy="157742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 sz="600">
              <a:solidFill>
                <a:schemeClr val="lt1"/>
              </a:solidFill>
              <a:latin typeface="汉仪楷体S" panose="00020600040101010101" charset="-122"/>
              <a:ea typeface="汉仪楷体S" panose="00020600040101010101" charset="-122"/>
            </a:endParaRPr>
          </a:p>
        </p:txBody>
      </p:sp>
      <p:pic>
        <p:nvPicPr>
          <p:cNvPr id="67" name="图片 23" descr="343439383331313b343532303034303bcffacadbb9dcc0ed"/>
          <p:cNvPicPr>
            <a:picLocks noChangeAspect="1"/>
          </p:cNvPicPr>
          <p:nvPr>
            <p:custDataLst>
              <p:tags r:id="rId35"/>
            </p:custDataLst>
          </p:nvPr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4737534" y="2026409"/>
            <a:ext cx="181517" cy="181517"/>
          </a:xfrm>
          <a:prstGeom prst="rect">
            <a:avLst/>
          </a:prstGeom>
        </p:spPr>
      </p:pic>
      <p:sp>
        <p:nvSpPr>
          <p:cNvPr id="68" name="椭圆 39"/>
          <p:cNvSpPr/>
          <p:nvPr>
            <p:custDataLst>
              <p:tags r:id="rId38"/>
            </p:custDataLst>
          </p:nvPr>
        </p:nvSpPr>
        <p:spPr>
          <a:xfrm>
            <a:off x="3538697" y="1657888"/>
            <a:ext cx="54409" cy="5440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 sz="600">
              <a:solidFill>
                <a:schemeClr val="lt1"/>
              </a:solidFill>
              <a:latin typeface="汉仪楷体S" panose="00020600040101010101" charset="-122"/>
              <a:ea typeface="汉仪楷体S" panose="00020600040101010101" charset="-122"/>
            </a:endParaRPr>
          </a:p>
        </p:txBody>
      </p:sp>
      <p:cxnSp>
        <p:nvCxnSpPr>
          <p:cNvPr id="69" name="直接连接符 40"/>
          <p:cNvCxnSpPr/>
          <p:nvPr>
            <p:custDataLst>
              <p:tags r:id="rId39"/>
            </p:custDataLst>
          </p:nvPr>
        </p:nvCxnSpPr>
        <p:spPr>
          <a:xfrm>
            <a:off x="3093362" y="1679377"/>
            <a:ext cx="396412" cy="0"/>
          </a:xfrm>
          <a:prstGeom prst="line">
            <a:avLst/>
          </a:prstGeom>
          <a:ln>
            <a:solidFill>
              <a:schemeClr val="accent1">
                <a:alpha val="6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0" name="图片 16" descr="343439383331313b343532303033323bd3a6d3c3b9dcc0ed"/>
          <p:cNvPicPr>
            <a:picLocks noChangeAspect="1"/>
          </p:cNvPicPr>
          <p:nvPr>
            <p:custDataLst>
              <p:tags r:id="rId40"/>
            </p:custDataLst>
          </p:nvPr>
        </p:nvPicPr>
        <p:blipFill>
          <a:blip r:embed="rId41">
            <a:extLst>
              <a:ext uri="{96DAC541-7B7A-43D3-8B79-37D633B846F1}">
                <asvg:svgBlip xmlns:asvg="http://schemas.microsoft.com/office/drawing/2016/SVG/main" r:embed="rId42"/>
              </a:ext>
            </a:extLst>
          </a:blip>
          <a:stretch>
            <a:fillRect/>
          </a:stretch>
        </p:blipFill>
        <p:spPr>
          <a:xfrm>
            <a:off x="5313634" y="2678408"/>
            <a:ext cx="181517" cy="181517"/>
          </a:xfrm>
          <a:prstGeom prst="rect">
            <a:avLst/>
          </a:prstGeom>
        </p:spPr>
      </p:pic>
      <p:pic>
        <p:nvPicPr>
          <p:cNvPr id="71" name="图片 15" descr="343439383331313b343532303033313bd3a6d3c3c9ccb3c7"/>
          <p:cNvPicPr>
            <a:picLocks noChangeAspect="1"/>
          </p:cNvPicPr>
          <p:nvPr>
            <p:custDataLst>
              <p:tags r:id="rId43"/>
            </p:custDataLst>
          </p:nvPr>
        </p:nvPicPr>
        <p:blipFill>
          <a:blip r:embed="rId44">
            <a:extLs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4903505" y="3419566"/>
            <a:ext cx="181517" cy="181517"/>
          </a:xfrm>
          <a:prstGeom prst="rect">
            <a:avLst/>
          </a:prstGeom>
        </p:spPr>
      </p:pic>
      <p:sp>
        <p:nvSpPr>
          <p:cNvPr id="72" name="矩形 11"/>
          <p:cNvSpPr/>
          <p:nvPr>
            <p:custDataLst>
              <p:tags r:id="rId46"/>
            </p:custDataLst>
          </p:nvPr>
        </p:nvSpPr>
        <p:spPr>
          <a:xfrm>
            <a:off x="6260998" y="3664637"/>
            <a:ext cx="2164033" cy="77773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just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>
                <a:solidFill>
                  <a:schemeClr val="lt1"/>
                </a:solidFill>
                <a:ea typeface="汉仪楷体S" panose="00020600040101010101" charset="-122"/>
                <a:cs typeface="+mn-ea"/>
                <a:sym typeface="+mn-ea"/>
              </a:rPr>
              <a:t>更好地模拟不同个体或组件的独特行为模式、偏好及决策逻辑。</a:t>
            </a:r>
            <a:endParaRPr lang="zh-CN" altLang="en-US" sz="1200">
              <a:solidFill>
                <a:schemeClr val="lt1"/>
              </a:solidFill>
              <a:ea typeface="汉仪楷体S" panose="00020600040101010101" charset="-122"/>
              <a:cs typeface="+mn-ea"/>
              <a:sym typeface="+mn-ea"/>
            </a:endParaRPr>
          </a:p>
        </p:txBody>
      </p:sp>
      <p:pic>
        <p:nvPicPr>
          <p:cNvPr id="73" name="图片 12" descr="343439383331313b343532303032383bbfcdbba7b9dcc0ed"/>
          <p:cNvPicPr>
            <a:picLocks noChangeAspect="1"/>
          </p:cNvPicPr>
          <p:nvPr>
            <p:custDataLst>
              <p:tags r:id="rId47"/>
            </p:custDataLst>
          </p:nvPr>
        </p:nvPicPr>
        <p:blipFill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3966657" y="3209243"/>
            <a:ext cx="181517" cy="181517"/>
          </a:xfrm>
          <a:prstGeom prst="rect">
            <a:avLst/>
          </a:prstGeom>
        </p:spPr>
      </p:pic>
      <p:pic>
        <p:nvPicPr>
          <p:cNvPr id="74" name="图片 19" descr="343435383036303b343532343136343bcfeec4bfb7b6cea7"/>
          <p:cNvPicPr>
            <a:picLocks noChangeAspect="1"/>
          </p:cNvPicPr>
          <p:nvPr>
            <p:custDataLst>
              <p:tags r:id="rId50"/>
            </p:custDataLst>
          </p:nvPr>
        </p:nvPicPr>
        <p:blipFill>
          <a:blip r:embed="rId51">
            <a:extLst>
              <a:ext uri="{96DAC541-7B7A-43D3-8B79-37D633B846F1}">
                <asvg:svgBlip xmlns:asvg="http://schemas.microsoft.com/office/drawing/2016/SVG/main" r:embed="rId52"/>
              </a:ext>
            </a:extLst>
          </a:blip>
          <a:stretch>
            <a:fillRect/>
          </a:stretch>
        </p:blipFill>
        <p:spPr>
          <a:xfrm>
            <a:off x="3897616" y="2325890"/>
            <a:ext cx="181517" cy="181517"/>
          </a:xfrm>
          <a:prstGeom prst="rect">
            <a:avLst/>
          </a:prstGeom>
        </p:spPr>
      </p:pic>
      <p:sp>
        <p:nvSpPr>
          <p:cNvPr id="17" name="标题 16"/>
          <p:cNvSpPr>
            <a:spLocks noGrp="1"/>
          </p:cNvSpPr>
          <p:nvPr>
            <p:custDataLst>
              <p:tags r:id="rId53"/>
            </p:custDataLst>
          </p:nvPr>
        </p:nvSpPr>
        <p:spPr>
          <a:xfrm>
            <a:off x="1027430" y="103630"/>
            <a:ext cx="8100000" cy="540000"/>
          </a:xfrm>
          <a:prstGeom prst="rect">
            <a:avLst/>
          </a:prstGeom>
        </p:spPr>
        <p:txBody>
          <a:bodyPr vert="horz" wrap="square" lIns="0" tIns="0" rIns="0" bIns="0" rtlCol="0" anchor="b">
            <a:normAutofit/>
          </a:bodyPr>
          <a:lstStyle>
            <a:lvl1pPr algn="l" defTabSz="6858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>
                <a:solidFill>
                  <a:schemeClr val="accent1"/>
                </a:solidFill>
                <a:latin typeface="汉仪劲楷简" panose="00020600040101010101" charset="-122"/>
                <a:ea typeface="汉仪劲楷简" panose="00020600040101010101" charset="-122"/>
                <a:cs typeface="汉仪劲楷简" panose="00020600040101010101" charset="-122"/>
              </a:rPr>
              <a:t>LLM在数学建模中的核心优势 (2/2)</a:t>
            </a:r>
            <a:endParaRPr lang="zh-CN" altLang="en-US">
              <a:solidFill>
                <a:schemeClr val="accent1"/>
              </a:solidFill>
              <a:latin typeface="汉仪劲楷简" panose="00020600040101010101" charset="-122"/>
              <a:ea typeface="汉仪劲楷简" panose="00020600040101010101" charset="-122"/>
              <a:cs typeface="汉仪劲楷简" panose="00020600040101010101" charset="-122"/>
            </a:endParaRPr>
          </a:p>
        </p:txBody>
      </p:sp>
    </p:spTree>
    <p:custDataLst>
      <p:tags r:id="rId54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未标题-1_画板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-238"/>
            <a:ext cx="9144000" cy="5143500"/>
          </a:xfrm>
          <a:prstGeom prst="rect">
            <a:avLst/>
          </a:prstGeom>
        </p:spPr>
      </p:pic>
      <p:pic>
        <p:nvPicPr>
          <p:cNvPr id="4" name="图片 3" descr="未标题-2.1_画板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rcRect r="82114" b="70862"/>
          <a:stretch>
            <a:fillRect/>
          </a:stretch>
        </p:blipFill>
        <p:spPr>
          <a:xfrm>
            <a:off x="1905" y="0"/>
            <a:ext cx="1644789" cy="1506845"/>
          </a:xfrm>
          <a:prstGeom prst="rect">
            <a:avLst/>
          </a:prstGeom>
        </p:spPr>
      </p:pic>
      <p:pic>
        <p:nvPicPr>
          <p:cNvPr id="3" name="图片 2" descr="2.6_画板 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rcRect l="81818" t="63657" b="7206"/>
          <a:stretch>
            <a:fillRect/>
          </a:stretch>
        </p:blipFill>
        <p:spPr>
          <a:xfrm>
            <a:off x="7484745" y="3646925"/>
            <a:ext cx="1661159" cy="1496566"/>
          </a:xfrm>
          <a:prstGeom prst="rect">
            <a:avLst/>
          </a:prstGeom>
        </p:spPr>
      </p:pic>
      <p:sp>
        <p:nvSpPr>
          <p:cNvPr id="5" name="图形 3"/>
          <p:cNvSpPr/>
          <p:nvPr>
            <p:custDataLst>
              <p:tags r:id="rId7"/>
            </p:custDataLst>
          </p:nvPr>
        </p:nvSpPr>
        <p:spPr>
          <a:xfrm>
            <a:off x="522000" y="1006294"/>
            <a:ext cx="4242396" cy="3700788"/>
          </a:xfrm>
          <a:custGeom>
            <a:avLst/>
            <a:gdLst>
              <a:gd name="connsiteX0" fmla="*/ 0 w 5656607"/>
              <a:gd name="connsiteY0" fmla="*/ 298931 h 4934454"/>
              <a:gd name="connsiteX1" fmla="*/ 0 w 5656607"/>
              <a:gd name="connsiteY1" fmla="*/ 4635524 h 4934454"/>
              <a:gd name="connsiteX2" fmla="*/ 312591 w 5656607"/>
              <a:gd name="connsiteY2" fmla="*/ 4934455 h 4934454"/>
              <a:gd name="connsiteX3" fmla="*/ 4364164 w 5656607"/>
              <a:gd name="connsiteY3" fmla="*/ 4934455 h 4934454"/>
              <a:gd name="connsiteX4" fmla="*/ 4669709 w 5656607"/>
              <a:gd name="connsiteY4" fmla="*/ 4698646 h 4934454"/>
              <a:gd name="connsiteX5" fmla="*/ 5649438 w 5656607"/>
              <a:gd name="connsiteY5" fmla="*/ 362058 h 4934454"/>
              <a:gd name="connsiteX6" fmla="*/ 5343892 w 5656607"/>
              <a:gd name="connsiteY6" fmla="*/ 0 h 4934454"/>
              <a:gd name="connsiteX7" fmla="*/ 312591 w 5656607"/>
              <a:gd name="connsiteY7" fmla="*/ 0 h 4934454"/>
              <a:gd name="connsiteX8" fmla="*/ 0 w 5656607"/>
              <a:gd name="connsiteY8" fmla="*/ 298931 h 493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656607" h="4934454">
                <a:moveTo>
                  <a:pt x="0" y="298931"/>
                </a:moveTo>
                <a:lnTo>
                  <a:pt x="0" y="4635524"/>
                </a:lnTo>
                <a:cubicBezTo>
                  <a:pt x="0" y="4800617"/>
                  <a:pt x="139952" y="4934455"/>
                  <a:pt x="312591" y="4934455"/>
                </a:cubicBezTo>
                <a:lnTo>
                  <a:pt x="4364164" y="4934455"/>
                </a:lnTo>
                <a:cubicBezTo>
                  <a:pt x="4511369" y="4934455"/>
                  <a:pt x="4638625" y="4836244"/>
                  <a:pt x="4669709" y="4698646"/>
                </a:cubicBezTo>
                <a:lnTo>
                  <a:pt x="5649438" y="362058"/>
                </a:lnTo>
                <a:cubicBezTo>
                  <a:pt x="5691506" y="175836"/>
                  <a:pt x="5543119" y="0"/>
                  <a:pt x="5343892" y="0"/>
                </a:cubicBezTo>
                <a:lnTo>
                  <a:pt x="312591" y="0"/>
                </a:lnTo>
                <a:cubicBezTo>
                  <a:pt x="139952" y="0"/>
                  <a:pt x="0" y="133836"/>
                  <a:pt x="0" y="298931"/>
                </a:cubicBezTo>
                <a:close/>
              </a:path>
            </a:pathLst>
          </a:custGeom>
          <a:solidFill>
            <a:schemeClr val="accent1"/>
          </a:solidFill>
          <a:ln w="6243" cap="flat">
            <a:noFill/>
            <a:prstDash val="solid"/>
            <a:miter/>
          </a:ln>
        </p:spPr>
        <p:txBody>
          <a:bodyPr rtlCol="0" anchor="ctr"/>
          <a:p>
            <a:endParaRPr lang="zh-CN" altLang="en-US">
              <a:solidFill>
                <a:schemeClr val="dk1"/>
              </a:solidFill>
              <a:latin typeface="汉仪楷体S" panose="00020600040101010101" charset="-122"/>
              <a:ea typeface="汉仪楷体S" panose="00020600040101010101" charset="-122"/>
            </a:endParaRPr>
          </a:p>
        </p:txBody>
      </p:sp>
      <p:sp>
        <p:nvSpPr>
          <p:cNvPr id="7" name="图形 1"/>
          <p:cNvSpPr/>
          <p:nvPr>
            <p:custDataLst>
              <p:tags r:id="rId8"/>
            </p:custDataLst>
          </p:nvPr>
        </p:nvSpPr>
        <p:spPr>
          <a:xfrm flipH="1" flipV="1">
            <a:off x="4322898" y="1006294"/>
            <a:ext cx="4242396" cy="3700788"/>
          </a:xfrm>
          <a:custGeom>
            <a:avLst/>
            <a:gdLst>
              <a:gd name="connsiteX0" fmla="*/ 0 w 5656607"/>
              <a:gd name="connsiteY0" fmla="*/ 298931 h 4934454"/>
              <a:gd name="connsiteX1" fmla="*/ 0 w 5656607"/>
              <a:gd name="connsiteY1" fmla="*/ 4635524 h 4934454"/>
              <a:gd name="connsiteX2" fmla="*/ 312591 w 5656607"/>
              <a:gd name="connsiteY2" fmla="*/ 4934455 h 4934454"/>
              <a:gd name="connsiteX3" fmla="*/ 4364164 w 5656607"/>
              <a:gd name="connsiteY3" fmla="*/ 4934455 h 4934454"/>
              <a:gd name="connsiteX4" fmla="*/ 4669709 w 5656607"/>
              <a:gd name="connsiteY4" fmla="*/ 4698646 h 4934454"/>
              <a:gd name="connsiteX5" fmla="*/ 5649438 w 5656607"/>
              <a:gd name="connsiteY5" fmla="*/ 362058 h 4934454"/>
              <a:gd name="connsiteX6" fmla="*/ 5343892 w 5656607"/>
              <a:gd name="connsiteY6" fmla="*/ 0 h 4934454"/>
              <a:gd name="connsiteX7" fmla="*/ 312591 w 5656607"/>
              <a:gd name="connsiteY7" fmla="*/ 0 h 4934454"/>
              <a:gd name="connsiteX8" fmla="*/ 0 w 5656607"/>
              <a:gd name="connsiteY8" fmla="*/ 298931 h 493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656607" h="4934454">
                <a:moveTo>
                  <a:pt x="0" y="298931"/>
                </a:moveTo>
                <a:lnTo>
                  <a:pt x="0" y="4635524"/>
                </a:lnTo>
                <a:cubicBezTo>
                  <a:pt x="0" y="4800617"/>
                  <a:pt x="139952" y="4934455"/>
                  <a:pt x="312591" y="4934455"/>
                </a:cubicBezTo>
                <a:lnTo>
                  <a:pt x="4364164" y="4934455"/>
                </a:lnTo>
                <a:cubicBezTo>
                  <a:pt x="4511369" y="4934455"/>
                  <a:pt x="4638625" y="4836244"/>
                  <a:pt x="4669709" y="4698646"/>
                </a:cubicBezTo>
                <a:lnTo>
                  <a:pt x="5649438" y="362058"/>
                </a:lnTo>
                <a:cubicBezTo>
                  <a:pt x="5691506" y="175836"/>
                  <a:pt x="5543119" y="0"/>
                  <a:pt x="5343892" y="0"/>
                </a:cubicBezTo>
                <a:lnTo>
                  <a:pt x="312591" y="0"/>
                </a:lnTo>
                <a:cubicBezTo>
                  <a:pt x="139952" y="0"/>
                  <a:pt x="0" y="133836"/>
                  <a:pt x="0" y="298931"/>
                </a:cubicBezTo>
                <a:close/>
              </a:path>
            </a:pathLst>
          </a:custGeom>
          <a:solidFill>
            <a:schemeClr val="dk1">
              <a:lumMod val="50000"/>
              <a:lumOff val="50000"/>
              <a:alpha val="15000"/>
            </a:schemeClr>
          </a:solidFill>
          <a:ln w="6243" cap="flat">
            <a:noFill/>
            <a:prstDash val="solid"/>
            <a:miter/>
          </a:ln>
        </p:spPr>
        <p:txBody>
          <a:bodyPr rtlCol="0" anchor="ctr"/>
          <a:p>
            <a:endParaRPr lang="zh-CN" altLang="en-US" dirty="0">
              <a:solidFill>
                <a:schemeClr val="lt1"/>
              </a:solidFill>
              <a:latin typeface="汉仪楷体S" panose="00020600040101010101" charset="-122"/>
              <a:ea typeface="汉仪楷体S" panose="00020600040101010101" charset="-122"/>
            </a:endParaRPr>
          </a:p>
        </p:txBody>
      </p:sp>
      <p:sp>
        <p:nvSpPr>
          <p:cNvPr id="8" name="矩形 10"/>
          <p:cNvSpPr/>
          <p:nvPr>
            <p:custDataLst>
              <p:tags r:id="rId9"/>
            </p:custDataLst>
          </p:nvPr>
        </p:nvSpPr>
        <p:spPr>
          <a:xfrm>
            <a:off x="796792" y="2045457"/>
            <a:ext cx="3296675" cy="238456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500" b="1" spc="300" dirty="0">
                <a:solidFill>
                  <a:srgbClr val="FFFFFF"/>
                </a:solidFill>
                <a:latin typeface="汉仪劲楷简" panose="00020600040101010101" charset="-122"/>
                <a:ea typeface="汉仪劲楷简" panose="00020600040101010101" charset="-122"/>
                <a:sym typeface="+mn-ea"/>
              </a:rPr>
              <a:t>全球各大科技公司纷纷推出各具特色的大型语言模型产品。</a:t>
            </a:r>
            <a:endParaRPr lang="zh-CN" altLang="en-US" sz="1500" b="1" spc="300" dirty="0">
              <a:solidFill>
                <a:srgbClr val="FFFFFF"/>
              </a:solidFill>
              <a:latin typeface="汉仪劲楷简" panose="00020600040101010101" charset="-122"/>
              <a:ea typeface="汉仪劲楷简" panose="00020600040101010101" charset="-122"/>
            </a:endParaRPr>
          </a:p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zh-CN" altLang="en-US" sz="1500" dirty="0">
              <a:ln>
                <a:noFill/>
                <a:prstDash val="sysDot"/>
              </a:ln>
              <a:solidFill>
                <a:srgbClr val="FFFFFF"/>
              </a:solidFill>
              <a:latin typeface="汉仪楷体S" panose="00020600040101010101" charset="-122"/>
              <a:ea typeface="汉仪楷体S" panose="00020600040101010101" charset="-122"/>
              <a:cs typeface="+mn-ea"/>
            </a:endParaRPr>
          </a:p>
        </p:txBody>
      </p:sp>
      <p:sp>
        <p:nvSpPr>
          <p:cNvPr id="9" name="矩形 11"/>
          <p:cNvSpPr/>
          <p:nvPr>
            <p:custDataLst>
              <p:tags r:id="rId10"/>
            </p:custDataLst>
          </p:nvPr>
        </p:nvSpPr>
        <p:spPr>
          <a:xfrm>
            <a:off x="5039168" y="2045457"/>
            <a:ext cx="3296675" cy="238456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500" dirty="0">
                <a:ln>
                  <a:noFill/>
                  <a:prstDash val="sysDot"/>
                </a:ln>
                <a:solidFill>
                  <a:schemeClr val="lt1"/>
                </a:solidFill>
                <a:latin typeface="汉仪楷体S" panose="00020600040101010101" charset="-122"/>
                <a:ea typeface="汉仪楷体S" panose="00020600040101010101" charset="-122"/>
                <a:cs typeface="汉仪楷体S" panose="00020600040101010101" charset="-122"/>
              </a:rPr>
              <a:t>OpenAI (GPT系列，如GPT-4, GPT-4o)</a:t>
            </a:r>
            <a:endParaRPr lang="zh-CN" altLang="en-US" sz="1500" dirty="0">
              <a:ln>
                <a:noFill/>
                <a:prstDash val="sysDot"/>
              </a:ln>
              <a:solidFill>
                <a:schemeClr val="lt1"/>
              </a:solidFill>
              <a:latin typeface="汉仪楷体S" panose="00020600040101010101" charset="-122"/>
              <a:ea typeface="汉仪楷体S" panose="00020600040101010101" charset="-122"/>
              <a:cs typeface="汉仪楷体S" panose="00020600040101010101" charset="-122"/>
            </a:endParaRPr>
          </a:p>
          <a:p>
            <a:pPr algn="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500" dirty="0">
                <a:ln>
                  <a:noFill/>
                  <a:prstDash val="sysDot"/>
                </a:ln>
                <a:solidFill>
                  <a:schemeClr val="lt1"/>
                </a:solidFill>
                <a:latin typeface="汉仪楷体S" panose="00020600040101010101" charset="-122"/>
                <a:ea typeface="汉仪楷体S" panose="00020600040101010101" charset="-122"/>
                <a:cs typeface="汉仪楷体S" panose="00020600040101010101" charset="-122"/>
              </a:rPr>
              <a:t>Google (Gemini系列，如Gemini 2.5 Pro)</a:t>
            </a:r>
            <a:endParaRPr lang="zh-CN" altLang="en-US" sz="1500" dirty="0">
              <a:ln>
                <a:noFill/>
                <a:prstDash val="sysDot"/>
              </a:ln>
              <a:solidFill>
                <a:schemeClr val="lt1"/>
              </a:solidFill>
              <a:latin typeface="汉仪楷体S" panose="00020600040101010101" charset="-122"/>
              <a:ea typeface="汉仪楷体S" panose="00020600040101010101" charset="-122"/>
              <a:cs typeface="汉仪楷体S" panose="00020600040101010101" charset="-122"/>
            </a:endParaRPr>
          </a:p>
          <a:p>
            <a:pPr algn="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500" dirty="0">
                <a:ln>
                  <a:noFill/>
                  <a:prstDash val="sysDot"/>
                </a:ln>
                <a:solidFill>
                  <a:schemeClr val="lt1"/>
                </a:solidFill>
                <a:latin typeface="汉仪楷体S" panose="00020600040101010101" charset="-122"/>
                <a:ea typeface="汉仪楷体S" panose="00020600040101010101" charset="-122"/>
                <a:cs typeface="汉仪楷体S" panose="00020600040101010101" charset="-122"/>
              </a:rPr>
              <a:t>百度 (文心大模型系列，如文心4.5, 文心X1)</a:t>
            </a:r>
            <a:endParaRPr lang="zh-CN" altLang="en-US" sz="1500" dirty="0">
              <a:ln>
                <a:noFill/>
                <a:prstDash val="sysDot"/>
              </a:ln>
              <a:solidFill>
                <a:schemeClr val="lt1"/>
              </a:solidFill>
              <a:latin typeface="汉仪楷体S" panose="00020600040101010101" charset="-122"/>
              <a:ea typeface="汉仪楷体S" panose="00020600040101010101" charset="-122"/>
              <a:cs typeface="汉仪楷体S" panose="00020600040101010101" charset="-122"/>
            </a:endParaRPr>
          </a:p>
        </p:txBody>
      </p:sp>
      <p:pic>
        <p:nvPicPr>
          <p:cNvPr id="13" name="图形 9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689494" y="1386336"/>
            <a:ext cx="405378" cy="542584"/>
          </a:xfrm>
          <a:prstGeom prst="rect">
            <a:avLst/>
          </a:prstGeom>
        </p:spPr>
      </p:pic>
      <p:sp>
        <p:nvSpPr>
          <p:cNvPr id="14" name="标题"/>
          <p:cNvSpPr txBox="1"/>
          <p:nvPr>
            <p:custDataLst>
              <p:tags r:id="rId14"/>
            </p:custDataLst>
          </p:nvPr>
        </p:nvSpPr>
        <p:spPr>
          <a:xfrm>
            <a:off x="796792" y="1298231"/>
            <a:ext cx="2855555" cy="718651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p>
            <a:pPr algn="l"/>
            <a:r>
              <a:rPr lang="zh-CN" altLang="en-US" sz="1400" b="1" spc="300" dirty="0">
                <a:solidFill>
                  <a:srgbClr val="FFFFFF"/>
                </a:solidFill>
                <a:latin typeface="汉仪劲楷简" panose="00020600040101010101" charset="-122"/>
                <a:ea typeface="汉仪劲楷简" panose="00020600040101010101" charset="-122"/>
              </a:rPr>
              <a:t>背景：</a:t>
            </a:r>
            <a:endParaRPr lang="zh-CN" altLang="en-US" sz="1400" b="1" spc="300" dirty="0">
              <a:solidFill>
                <a:srgbClr val="FFFFFF"/>
              </a:solidFill>
              <a:latin typeface="汉仪劲楷简" panose="00020600040101010101" charset="-122"/>
              <a:ea typeface="汉仪劲楷简" panose="00020600040101010101" charset="-122"/>
            </a:endParaRPr>
          </a:p>
        </p:txBody>
      </p:sp>
      <p:sp>
        <p:nvSpPr>
          <p:cNvPr id="15" name="标题"/>
          <p:cNvSpPr txBox="1"/>
          <p:nvPr>
            <p:custDataLst>
              <p:tags r:id="rId15"/>
            </p:custDataLst>
          </p:nvPr>
        </p:nvSpPr>
        <p:spPr>
          <a:xfrm>
            <a:off x="5480645" y="1298231"/>
            <a:ext cx="2855555" cy="718651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p>
            <a:pPr algn="r"/>
            <a:r>
              <a:rPr lang="zh-CN" altLang="en-US" sz="1400" b="1" spc="300" dirty="0">
                <a:solidFill>
                  <a:schemeClr val="lt1"/>
                </a:solidFill>
                <a:latin typeface="汉仪劲楷简" panose="00020600040101010101" charset="-122"/>
                <a:ea typeface="汉仪劲楷简" panose="00020600040101010101" charset="-122"/>
              </a:rPr>
              <a:t>本节目的：重点对比分析以下产品在数学建模相关能力上的特点与差异：</a:t>
            </a:r>
            <a:endParaRPr lang="zh-CN" altLang="en-US" sz="1400" b="1" spc="300" dirty="0">
              <a:solidFill>
                <a:schemeClr val="lt1"/>
              </a:solidFill>
              <a:latin typeface="汉仪劲楷简" panose="00020600040101010101" charset="-122"/>
              <a:ea typeface="汉仪劲楷简" panose="00020600040101010101" charset="-122"/>
            </a:endParaRPr>
          </a:p>
        </p:txBody>
      </p:sp>
      <p:pic>
        <p:nvPicPr>
          <p:cNvPr id="16" name="图片 3" descr="333438303937363b333438313037303bb6a8cebbb2fac6b7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5039168" y="1383479"/>
            <a:ext cx="506723" cy="506723"/>
          </a:xfrm>
          <a:prstGeom prst="rect">
            <a:avLst/>
          </a:prstGeom>
        </p:spPr>
      </p:pic>
      <p:sp>
        <p:nvSpPr>
          <p:cNvPr id="17" name="标题 16"/>
          <p:cNvSpPr>
            <a:spLocks noGrp="1"/>
          </p:cNvSpPr>
          <p:nvPr>
            <p:custDataLst>
              <p:tags r:id="rId19"/>
            </p:custDataLst>
          </p:nvPr>
        </p:nvSpPr>
        <p:spPr>
          <a:xfrm>
            <a:off x="521970" y="270000"/>
            <a:ext cx="8100000" cy="540000"/>
          </a:xfrm>
          <a:prstGeom prst="rect">
            <a:avLst/>
          </a:prstGeom>
        </p:spPr>
        <p:txBody>
          <a:bodyPr vert="horz" wrap="square" lIns="0" tIns="0" rIns="0" bIns="0" rtlCol="0" anchor="b">
            <a:normAutofit/>
          </a:bodyPr>
          <a:lstStyle>
            <a:lvl1pPr algn="l" defTabSz="6858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>
                <a:solidFill>
                  <a:schemeClr val="accent1"/>
                </a:solidFill>
                <a:latin typeface="汉仪劲楷简" panose="00020600040101010101" charset="-122"/>
                <a:ea typeface="汉仪劲楷简" panose="00020600040101010101" charset="-122"/>
                <a:cs typeface="汉仪劲楷简" panose="00020600040101010101" charset="-122"/>
              </a:rPr>
              <a:t>不同公司AI产品对比分析 - 概述</a:t>
            </a:r>
            <a:endParaRPr lang="zh-CN" altLang="en-US">
              <a:solidFill>
                <a:schemeClr val="accent1"/>
              </a:solidFill>
              <a:latin typeface="汉仪劲楷简" panose="00020600040101010101" charset="-122"/>
              <a:ea typeface="汉仪劲楷简" panose="00020600040101010101" charset="-122"/>
              <a:cs typeface="汉仪劲楷简" panose="00020600040101010101" charset="-122"/>
            </a:endParaRPr>
          </a:p>
        </p:txBody>
      </p:sp>
    </p:spTree>
    <p:custDataLst>
      <p:tags r:id="rId20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 descr="未标题-1_画板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-238"/>
            <a:ext cx="9144000" cy="5143500"/>
          </a:xfrm>
          <a:prstGeom prst="rect">
            <a:avLst/>
          </a:prstGeom>
        </p:spPr>
      </p:pic>
      <p:pic>
        <p:nvPicPr>
          <p:cNvPr id="16" name="图片 15" descr="未标题-2.1_画板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rcRect r="82114" b="70862"/>
          <a:stretch>
            <a:fillRect/>
          </a:stretch>
        </p:blipFill>
        <p:spPr>
          <a:xfrm>
            <a:off x="1905" y="0"/>
            <a:ext cx="1644789" cy="1506845"/>
          </a:xfrm>
          <a:prstGeom prst="rect">
            <a:avLst/>
          </a:prstGeom>
        </p:spPr>
      </p:pic>
      <p:pic>
        <p:nvPicPr>
          <p:cNvPr id="13" name="图片 12" descr="2.6_画板 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rcRect l="81818" t="63657" b="7206"/>
          <a:stretch>
            <a:fillRect/>
          </a:stretch>
        </p:blipFill>
        <p:spPr>
          <a:xfrm>
            <a:off x="7484745" y="3646925"/>
            <a:ext cx="1661159" cy="1496566"/>
          </a:xfrm>
          <a:prstGeom prst="rect">
            <a:avLst/>
          </a:prstGeom>
        </p:spPr>
      </p:pic>
      <p:sp>
        <p:nvSpPr>
          <p:cNvPr id="2" name="1"/>
          <p:cNvSpPr/>
          <p:nvPr>
            <p:custDataLst>
              <p:tags r:id="rId7"/>
            </p:custDataLst>
          </p:nvPr>
        </p:nvSpPr>
        <p:spPr>
          <a:xfrm>
            <a:off x="521970" y="1080740"/>
            <a:ext cx="3827846" cy="3672103"/>
          </a:xfrm>
          <a:prstGeom prst="roundRect">
            <a:avLst>
              <a:gd name="adj" fmla="val 5029"/>
            </a:avLst>
          </a:prstGeom>
          <a:gradFill>
            <a:gsLst>
              <a:gs pos="0">
                <a:srgbClr val="FFFFFF">
                  <a:alpha val="10000"/>
                </a:srgbClr>
              </a:gs>
              <a:gs pos="100000">
                <a:schemeClr val="accent1">
                  <a:alpha val="15000"/>
                </a:schemeClr>
              </a:gs>
            </a:gsLst>
            <a:lin ang="0" scaled="1"/>
          </a:gradFill>
          <a:ln w="9525">
            <a:solidFill>
              <a:schemeClr val="accent1">
                <a:alpha val="60000"/>
              </a:schemeClr>
            </a:solidFill>
          </a:ln>
          <a:effectLst>
            <a:outerShdw blurRad="254000" dist="63500" dir="5400000" sx="80000" sy="80000" algn="t" rotWithShape="0">
              <a:schemeClr val="lt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b="1">
                <a:solidFill>
                  <a:srgbClr val="FFFFFF"/>
                </a:solidFill>
                <a:latin typeface="汉仪楷体S" panose="00020600040101010101" charset="-122"/>
                <a:ea typeface="汉仪楷体S" panose="00020600040101010101" charset="-122"/>
                <a:cs typeface="+mn-ea"/>
                <a:sym typeface="+mn-lt"/>
              </a:rPr>
              <a:t> </a:t>
            </a:r>
            <a:endParaRPr lang="zh-CN" altLang="en-US" b="1" dirty="0">
              <a:solidFill>
                <a:srgbClr val="FFFFFF"/>
              </a:solidFill>
              <a:latin typeface="汉仪楷体S" panose="00020600040101010101" charset="-122"/>
              <a:ea typeface="汉仪楷体S" panose="00020600040101010101" charset="-122"/>
              <a:cs typeface="+mn-ea"/>
              <a:sym typeface="+mn-lt"/>
            </a:endParaRPr>
          </a:p>
        </p:txBody>
      </p:sp>
      <p:sp>
        <p:nvSpPr>
          <p:cNvPr id="3" name="矩形 10"/>
          <p:cNvSpPr/>
          <p:nvPr>
            <p:custDataLst>
              <p:tags r:id="rId8"/>
            </p:custDataLst>
          </p:nvPr>
        </p:nvSpPr>
        <p:spPr>
          <a:xfrm>
            <a:off x="741534" y="2212377"/>
            <a:ext cx="3389671" cy="234471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ln>
                  <a:noFill/>
                  <a:prstDash val="sysDot"/>
                </a:ln>
                <a:solidFill>
                  <a:schemeClr val="lt1"/>
                </a:solidFill>
                <a:latin typeface="汉仪楷体S" panose="00020600040101010101" charset="-122"/>
                <a:ea typeface="汉仪楷体S" panose="00020600040101010101" charset="-122"/>
                <a:cs typeface="汉仪楷体S" panose="00020600040101010101" charset="-122"/>
              </a:rPr>
              <a:t>强大的数学与推理能力：通过“链式推理”等机制，提升复杂问题求解准确性与可解释性。</a:t>
            </a:r>
            <a:endParaRPr lang="zh-CN" altLang="en-US" sz="1200" dirty="0">
              <a:ln>
                <a:noFill/>
                <a:prstDash val="sysDot"/>
              </a:ln>
              <a:solidFill>
                <a:schemeClr val="lt1"/>
              </a:solidFill>
              <a:latin typeface="汉仪楷体S" panose="00020600040101010101" charset="-122"/>
              <a:ea typeface="汉仪楷体S" panose="00020600040101010101" charset="-122"/>
              <a:cs typeface="汉仪楷体S" panose="00020600040101010101" charset="-122"/>
            </a:endParaRPr>
          </a:p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ln>
                  <a:noFill/>
                  <a:prstDash val="sysDot"/>
                </a:ln>
                <a:solidFill>
                  <a:schemeClr val="lt1"/>
                </a:solidFill>
                <a:latin typeface="汉仪楷体S" panose="00020600040101010101" charset="-122"/>
                <a:ea typeface="汉仪楷体S" panose="00020600040101010101" charset="-122"/>
                <a:cs typeface="汉仪楷体S" panose="00020600040101010101" charset="-122"/>
              </a:rPr>
              <a:t>代码生成与理解：在多种编程语言的代码生成方面表现出色。</a:t>
            </a:r>
            <a:endParaRPr lang="zh-CN" altLang="en-US" sz="1200" dirty="0">
              <a:ln>
                <a:noFill/>
                <a:prstDash val="sysDot"/>
              </a:ln>
              <a:solidFill>
                <a:schemeClr val="lt1"/>
              </a:solidFill>
              <a:latin typeface="汉仪楷体S" panose="00020600040101010101" charset="-122"/>
              <a:ea typeface="汉仪楷体S" panose="00020600040101010101" charset="-122"/>
              <a:cs typeface="汉仪楷体S" panose="00020600040101010101" charset="-122"/>
            </a:endParaRPr>
          </a:p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ln>
                  <a:noFill/>
                  <a:prstDash val="sysDot"/>
                </a:ln>
                <a:solidFill>
                  <a:schemeClr val="lt1"/>
                </a:solidFill>
                <a:latin typeface="汉仪楷体S" panose="00020600040101010101" charset="-122"/>
                <a:ea typeface="汉仪楷体S" panose="00020600040101010101" charset="-122"/>
                <a:cs typeface="汉仪楷体S" panose="00020600040101010101" charset="-122"/>
              </a:rPr>
              <a:t>自我纠错与逻辑性：具备一定的自我测试和纠错能力。</a:t>
            </a:r>
            <a:endParaRPr lang="zh-CN" altLang="en-US" sz="1200" dirty="0">
              <a:ln>
                <a:noFill/>
                <a:prstDash val="sysDot"/>
              </a:ln>
              <a:solidFill>
                <a:schemeClr val="lt1"/>
              </a:solidFill>
              <a:latin typeface="汉仪楷体S" panose="00020600040101010101" charset="-122"/>
              <a:ea typeface="汉仪楷体S" panose="00020600040101010101" charset="-122"/>
              <a:cs typeface="汉仪楷体S" panose="00020600040101010101" charset="-122"/>
            </a:endParaRPr>
          </a:p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ln>
                  <a:noFill/>
                  <a:prstDash val="sysDot"/>
                </a:ln>
                <a:solidFill>
                  <a:schemeClr val="lt1"/>
                </a:solidFill>
                <a:latin typeface="汉仪楷体S" panose="00020600040101010101" charset="-122"/>
                <a:ea typeface="汉仪楷体S" panose="00020600040101010101" charset="-122"/>
                <a:cs typeface="汉仪楷体S" panose="00020600040101010101" charset="-122"/>
              </a:rPr>
              <a:t>广泛的应用领域：适用于复杂问题分析、创新模型设计、高质量代码生成及报告撰写。</a:t>
            </a:r>
            <a:endParaRPr lang="zh-CN" altLang="en-US" sz="1200" dirty="0">
              <a:ln>
                <a:noFill/>
                <a:prstDash val="sysDot"/>
              </a:ln>
              <a:solidFill>
                <a:schemeClr val="lt1"/>
              </a:solidFill>
              <a:latin typeface="汉仪楷体S" panose="00020600040101010101" charset="-122"/>
              <a:ea typeface="汉仪楷体S" panose="00020600040101010101" charset="-122"/>
              <a:cs typeface="汉仪楷体S" panose="00020600040101010101" charset="-122"/>
            </a:endParaRPr>
          </a:p>
        </p:txBody>
      </p:sp>
      <p:sp>
        <p:nvSpPr>
          <p:cNvPr id="4" name="标题"/>
          <p:cNvSpPr txBox="1"/>
          <p:nvPr>
            <p:custDataLst>
              <p:tags r:id="rId9"/>
            </p:custDataLst>
          </p:nvPr>
        </p:nvSpPr>
        <p:spPr>
          <a:xfrm>
            <a:off x="741058" y="1260774"/>
            <a:ext cx="3389671" cy="587727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p>
            <a:pPr algn="l"/>
            <a:r>
              <a:rPr lang="zh-CN" altLang="en-US" sz="2000" b="1" spc="300" dirty="0">
                <a:solidFill>
                  <a:schemeClr val="lt1"/>
                </a:solidFill>
                <a:latin typeface="汉仪劲楷简" panose="00020600040101010101" charset="-122"/>
                <a:ea typeface="汉仪劲楷简" panose="00020600040101010101" charset="-122"/>
              </a:rPr>
              <a:t>核心特点与优势：</a:t>
            </a:r>
            <a:endParaRPr lang="zh-CN" altLang="en-US" sz="2000" b="1" spc="300" dirty="0">
              <a:solidFill>
                <a:schemeClr val="lt1"/>
              </a:solidFill>
              <a:latin typeface="汉仪劲楷简" panose="00020600040101010101" charset="-122"/>
              <a:ea typeface="汉仪劲楷简" panose="00020600040101010101" charset="-122"/>
            </a:endParaRPr>
          </a:p>
        </p:txBody>
      </p:sp>
      <p:sp>
        <p:nvSpPr>
          <p:cNvPr id="5" name="形状9"/>
          <p:cNvSpPr/>
          <p:nvPr>
            <p:custDataLst>
              <p:tags r:id="rId10"/>
            </p:custDataLst>
          </p:nvPr>
        </p:nvSpPr>
        <p:spPr>
          <a:xfrm>
            <a:off x="1968903" y="4748081"/>
            <a:ext cx="934457" cy="37626"/>
          </a:xfrm>
          <a:prstGeom prst="roundRect">
            <a:avLst>
              <a:gd name="adj" fmla="val 50000"/>
            </a:avLst>
          </a:prstGeom>
          <a:solidFill>
            <a:schemeClr val="accent1">
              <a:alpha val="50000"/>
            </a:schemeClr>
          </a:solidFill>
          <a:ln w="3175">
            <a:noFill/>
          </a:ln>
          <a:effectLst>
            <a:outerShdw blurRad="127000" dist="63500" dir="3000000" algn="ctr" rotWithShape="0">
              <a:schemeClr val="lt1">
                <a:alpha val="15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 fontScale="25000" lnSpcReduction="20000"/>
          </a:bodyPr>
          <a:p>
            <a:pPr algn="ctr"/>
            <a:endParaRPr lang="zh-CN" altLang="en-US" sz="3200" b="1" dirty="0">
              <a:solidFill>
                <a:schemeClr val="lt1"/>
              </a:solidFill>
              <a:effectLst>
                <a:reflection blurRad="6350" stA="26000" endPos="60000" dist="30480" dir="5400000" sy="-100000" algn="bl" rotWithShape="0"/>
              </a:effectLst>
              <a:latin typeface="汉仪楷体S" panose="00020600040101010101" charset="-122"/>
              <a:ea typeface="汉仪楷体S" panose="00020600040101010101" charset="-122"/>
              <a:cs typeface="+mn-ea"/>
              <a:sym typeface="+mn-lt"/>
            </a:endParaRPr>
          </a:p>
        </p:txBody>
      </p:sp>
      <p:sp>
        <p:nvSpPr>
          <p:cNvPr id="6" name="形状4"/>
          <p:cNvSpPr/>
          <p:nvPr>
            <p:custDataLst>
              <p:tags r:id="rId11"/>
            </p:custDataLst>
          </p:nvPr>
        </p:nvSpPr>
        <p:spPr>
          <a:xfrm>
            <a:off x="876797" y="1964236"/>
            <a:ext cx="3253931" cy="57153"/>
          </a:xfrm>
          <a:prstGeom prst="roundRect">
            <a:avLst>
              <a:gd name="adj" fmla="val 50000"/>
            </a:avLst>
          </a:prstGeom>
          <a:solidFill>
            <a:schemeClr val="accent1">
              <a:alpha val="2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 fontScale="25000" lnSpcReduction="20000"/>
          </a:bodyPr>
          <a:p>
            <a:pPr algn="ctr"/>
            <a:endParaRPr lang="en-US" altLang="zh-CN" sz="3200" b="1" dirty="0">
              <a:solidFill>
                <a:schemeClr val="lt1"/>
              </a:solidFill>
              <a:effectLst>
                <a:reflection blurRad="6350" stA="26000" endPos="60000" dist="30480" dir="5400000" sy="-100000" algn="bl" rotWithShape="0"/>
              </a:effectLst>
              <a:latin typeface="汉仪楷体S" panose="00020600040101010101" charset="-122"/>
              <a:ea typeface="汉仪楷体S" panose="00020600040101010101" charset="-122"/>
              <a:cs typeface="+mn-ea"/>
              <a:sym typeface="+mn-lt"/>
            </a:endParaRPr>
          </a:p>
        </p:txBody>
      </p:sp>
      <p:sp>
        <p:nvSpPr>
          <p:cNvPr id="7" name="形状5"/>
          <p:cNvSpPr/>
          <p:nvPr>
            <p:custDataLst>
              <p:tags r:id="rId12"/>
            </p:custDataLst>
          </p:nvPr>
        </p:nvSpPr>
        <p:spPr>
          <a:xfrm>
            <a:off x="741534" y="1964236"/>
            <a:ext cx="870636" cy="5715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lumMod val="60000"/>
                  <a:lumOff val="40000"/>
                  <a:alpha val="60000"/>
                </a:schemeClr>
              </a:gs>
              <a:gs pos="100000">
                <a:schemeClr val="accent1"/>
              </a:gs>
            </a:gsLst>
            <a:lin ang="0" scaled="1"/>
          </a:gradFill>
          <a:ln w="12700"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 fontScale="25000" lnSpcReduction="20000"/>
          </a:bodyPr>
          <a:p>
            <a:pPr algn="ctr"/>
            <a:endParaRPr lang="en-US" altLang="zh-CN" sz="3200" b="1" dirty="0">
              <a:solidFill>
                <a:schemeClr val="lt1"/>
              </a:solidFill>
              <a:effectLst>
                <a:reflection blurRad="6350" stA="26000" endPos="60000" dist="30480" dir="5400000" sy="-100000" algn="bl" rotWithShape="0"/>
              </a:effectLst>
              <a:latin typeface="汉仪楷体S" panose="00020600040101010101" charset="-122"/>
              <a:ea typeface="汉仪楷体S" panose="00020600040101010101" charset="-122"/>
              <a:cs typeface="+mn-ea"/>
              <a:sym typeface="+mn-lt"/>
            </a:endParaRPr>
          </a:p>
        </p:txBody>
      </p:sp>
      <p:sp>
        <p:nvSpPr>
          <p:cNvPr id="9" name="1"/>
          <p:cNvSpPr/>
          <p:nvPr>
            <p:custDataLst>
              <p:tags r:id="rId13"/>
            </p:custDataLst>
          </p:nvPr>
        </p:nvSpPr>
        <p:spPr>
          <a:xfrm>
            <a:off x="4793231" y="1080740"/>
            <a:ext cx="3827846" cy="3672103"/>
          </a:xfrm>
          <a:prstGeom prst="roundRect">
            <a:avLst>
              <a:gd name="adj" fmla="val 5029"/>
            </a:avLst>
          </a:prstGeom>
          <a:gradFill>
            <a:gsLst>
              <a:gs pos="0">
                <a:srgbClr val="FFFFFF">
                  <a:alpha val="10000"/>
                </a:srgbClr>
              </a:gs>
              <a:gs pos="100000">
                <a:schemeClr val="accent1">
                  <a:alpha val="15000"/>
                </a:schemeClr>
              </a:gs>
            </a:gsLst>
            <a:lin ang="0" scaled="1"/>
          </a:gradFill>
          <a:ln w="9525">
            <a:solidFill>
              <a:schemeClr val="accent1">
                <a:alpha val="60000"/>
              </a:schemeClr>
            </a:solidFill>
          </a:ln>
          <a:effectLst>
            <a:outerShdw blurRad="254000" dist="63500" dir="5400000" sx="80000" sy="80000" algn="t" rotWithShape="0">
              <a:schemeClr val="lt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b="1">
                <a:solidFill>
                  <a:srgbClr val="FFFFFF"/>
                </a:solidFill>
                <a:latin typeface="汉仪楷体S" panose="00020600040101010101" charset="-122"/>
                <a:ea typeface="汉仪楷体S" panose="00020600040101010101" charset="-122"/>
                <a:cs typeface="+mn-ea"/>
                <a:sym typeface="+mn-lt"/>
              </a:rPr>
              <a:t> </a:t>
            </a:r>
            <a:endParaRPr lang="zh-CN" altLang="en-US" b="1" dirty="0">
              <a:solidFill>
                <a:srgbClr val="FFFFFF"/>
              </a:solidFill>
              <a:latin typeface="汉仪楷体S" panose="00020600040101010101" charset="-122"/>
              <a:ea typeface="汉仪楷体S" panose="00020600040101010101" charset="-122"/>
              <a:cs typeface="+mn-ea"/>
              <a:sym typeface="+mn-lt"/>
            </a:endParaRPr>
          </a:p>
        </p:txBody>
      </p:sp>
      <p:sp>
        <p:nvSpPr>
          <p:cNvPr id="10" name="矩形 15"/>
          <p:cNvSpPr/>
          <p:nvPr>
            <p:custDataLst>
              <p:tags r:id="rId14"/>
            </p:custDataLst>
          </p:nvPr>
        </p:nvSpPr>
        <p:spPr>
          <a:xfrm>
            <a:off x="5012795" y="2212377"/>
            <a:ext cx="3389671" cy="234471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ln>
                  <a:noFill/>
                  <a:prstDash val="sysDot"/>
                </a:ln>
                <a:solidFill>
                  <a:schemeClr val="lt1"/>
                </a:solidFill>
                <a:latin typeface="汉仪楷体S" panose="00020600040101010101" charset="-122"/>
                <a:ea typeface="汉仪楷体S" panose="00020600040101010101" charset="-122"/>
                <a:cs typeface="+mn-ea"/>
              </a:rPr>
              <a:t>事实核查的必要性：用户仍需对模型输出进行严格验证。</a:t>
            </a:r>
            <a:endParaRPr lang="zh-CN" altLang="en-US" sz="1200" dirty="0">
              <a:ln>
                <a:noFill/>
                <a:prstDash val="sysDot"/>
              </a:ln>
              <a:solidFill>
                <a:schemeClr val="lt1"/>
              </a:solidFill>
              <a:latin typeface="汉仪楷体S" panose="00020600040101010101" charset="-122"/>
              <a:ea typeface="汉仪楷体S" panose="00020600040101010101" charset="-122"/>
              <a:cs typeface="+mn-ea"/>
            </a:endParaRPr>
          </a:p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ln>
                  <a:noFill/>
                  <a:prstDash val="sysDot"/>
                </a:ln>
                <a:solidFill>
                  <a:schemeClr val="lt1"/>
                </a:solidFill>
                <a:latin typeface="汉仪楷体S" panose="00020600040101010101" charset="-122"/>
                <a:ea typeface="汉仪楷体S" panose="00020600040101010101" charset="-122"/>
                <a:cs typeface="+mn-ea"/>
              </a:rPr>
              <a:t>信息时效性与访问限制：知识库存在截止日期，多模态处理能力因版本而异。</a:t>
            </a:r>
            <a:endParaRPr lang="zh-CN" altLang="en-US" sz="1200" dirty="0">
              <a:ln>
                <a:noFill/>
                <a:prstDash val="sysDot"/>
              </a:ln>
              <a:solidFill>
                <a:schemeClr val="lt1"/>
              </a:solidFill>
              <a:latin typeface="汉仪楷体S" panose="00020600040101010101" charset="-122"/>
              <a:ea typeface="汉仪楷体S" panose="00020600040101010101" charset="-122"/>
              <a:cs typeface="+mn-ea"/>
            </a:endParaRPr>
          </a:p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ln>
                  <a:noFill/>
                  <a:prstDash val="sysDot"/>
                </a:ln>
                <a:solidFill>
                  <a:schemeClr val="lt1"/>
                </a:solidFill>
                <a:latin typeface="汉仪楷体S" panose="00020600040101010101" charset="-122"/>
                <a:ea typeface="汉仪楷体S" panose="00020600040101010101" charset="-122"/>
                <a:cs typeface="+mn-ea"/>
              </a:rPr>
              <a:t>伦理与安全风险：面临被滥用于生成虚假信息的风险。</a:t>
            </a:r>
            <a:endParaRPr lang="zh-CN" altLang="en-US" sz="1200" dirty="0">
              <a:ln>
                <a:noFill/>
                <a:prstDash val="sysDot"/>
              </a:ln>
              <a:solidFill>
                <a:schemeClr val="lt1"/>
              </a:solidFill>
              <a:latin typeface="汉仪楷体S" panose="00020600040101010101" charset="-122"/>
              <a:ea typeface="汉仪楷体S" panose="00020600040101010101" charset="-122"/>
              <a:cs typeface="+mn-ea"/>
            </a:endParaRPr>
          </a:p>
        </p:txBody>
      </p:sp>
      <p:sp>
        <p:nvSpPr>
          <p:cNvPr id="12" name="标题"/>
          <p:cNvSpPr txBox="1"/>
          <p:nvPr>
            <p:custDataLst>
              <p:tags r:id="rId15"/>
            </p:custDataLst>
          </p:nvPr>
        </p:nvSpPr>
        <p:spPr>
          <a:xfrm>
            <a:off x="5012319" y="1260774"/>
            <a:ext cx="3389671" cy="587727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p>
            <a:pPr algn="l"/>
            <a:r>
              <a:rPr lang="zh-CN" altLang="en-US" sz="2000" b="1" spc="300" dirty="0">
                <a:solidFill>
                  <a:schemeClr val="lt1"/>
                </a:solidFill>
                <a:latin typeface="汉仪劲楷简" panose="00020600040101010101" charset="-122"/>
                <a:ea typeface="汉仪劲楷简" panose="00020600040101010101" charset="-122"/>
              </a:rPr>
              <a:t>潜在局限性与注意事项：</a:t>
            </a:r>
            <a:endParaRPr lang="zh-CN" altLang="en-US" sz="2000" b="1" spc="300" dirty="0">
              <a:solidFill>
                <a:schemeClr val="lt1"/>
              </a:solidFill>
              <a:latin typeface="汉仪劲楷简" panose="00020600040101010101" charset="-122"/>
              <a:ea typeface="汉仪劲楷简" panose="00020600040101010101" charset="-122"/>
            </a:endParaRPr>
          </a:p>
        </p:txBody>
      </p:sp>
      <p:sp>
        <p:nvSpPr>
          <p:cNvPr id="14" name="形状3"/>
          <p:cNvSpPr/>
          <p:nvPr>
            <p:custDataLst>
              <p:tags r:id="rId16"/>
            </p:custDataLst>
          </p:nvPr>
        </p:nvSpPr>
        <p:spPr>
          <a:xfrm>
            <a:off x="6240164" y="4748081"/>
            <a:ext cx="934457" cy="37626"/>
          </a:xfrm>
          <a:prstGeom prst="roundRect">
            <a:avLst>
              <a:gd name="adj" fmla="val 50000"/>
            </a:avLst>
          </a:prstGeom>
          <a:solidFill>
            <a:schemeClr val="accent1">
              <a:alpha val="50000"/>
            </a:schemeClr>
          </a:solidFill>
          <a:ln w="3175">
            <a:noFill/>
          </a:ln>
          <a:effectLst>
            <a:outerShdw blurRad="127000" dist="63500" dir="3000000" algn="ctr" rotWithShape="0">
              <a:schemeClr val="lt1">
                <a:alpha val="15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 fontScale="25000" lnSpcReduction="20000"/>
          </a:bodyPr>
          <a:p>
            <a:pPr algn="ctr"/>
            <a:endParaRPr lang="zh-CN" altLang="en-US" sz="3200" b="1" dirty="0">
              <a:solidFill>
                <a:schemeClr val="lt1"/>
              </a:solidFill>
              <a:effectLst>
                <a:reflection blurRad="6350" stA="26000" endPos="60000" dist="30480" dir="5400000" sy="-100000" algn="bl" rotWithShape="0"/>
              </a:effectLst>
              <a:latin typeface="汉仪楷体S" panose="00020600040101010101" charset="-122"/>
              <a:ea typeface="汉仪楷体S" panose="00020600040101010101" charset="-122"/>
              <a:cs typeface="+mn-ea"/>
              <a:sym typeface="+mn-lt"/>
            </a:endParaRPr>
          </a:p>
        </p:txBody>
      </p:sp>
      <p:sp>
        <p:nvSpPr>
          <p:cNvPr id="15" name="形状2"/>
          <p:cNvSpPr/>
          <p:nvPr>
            <p:custDataLst>
              <p:tags r:id="rId17"/>
            </p:custDataLst>
          </p:nvPr>
        </p:nvSpPr>
        <p:spPr>
          <a:xfrm>
            <a:off x="5148058" y="1964236"/>
            <a:ext cx="3253931" cy="57153"/>
          </a:xfrm>
          <a:prstGeom prst="roundRect">
            <a:avLst>
              <a:gd name="adj" fmla="val 50000"/>
            </a:avLst>
          </a:prstGeom>
          <a:solidFill>
            <a:schemeClr val="accent1">
              <a:alpha val="2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 fontScale="25000" lnSpcReduction="20000"/>
          </a:bodyPr>
          <a:p>
            <a:pPr algn="ctr"/>
            <a:endParaRPr lang="en-US" altLang="zh-CN" sz="3200" b="1" dirty="0">
              <a:solidFill>
                <a:schemeClr val="lt1"/>
              </a:solidFill>
              <a:effectLst>
                <a:reflection blurRad="6350" stA="26000" endPos="60000" dist="30480" dir="5400000" sy="-100000" algn="bl" rotWithShape="0"/>
              </a:effectLst>
              <a:latin typeface="汉仪楷体S" panose="00020600040101010101" charset="-122"/>
              <a:ea typeface="汉仪楷体S" panose="00020600040101010101" charset="-122"/>
              <a:cs typeface="+mn-ea"/>
              <a:sym typeface="+mn-lt"/>
            </a:endParaRPr>
          </a:p>
        </p:txBody>
      </p:sp>
      <p:sp>
        <p:nvSpPr>
          <p:cNvPr id="22" name="形状"/>
          <p:cNvSpPr/>
          <p:nvPr>
            <p:custDataLst>
              <p:tags r:id="rId18"/>
            </p:custDataLst>
          </p:nvPr>
        </p:nvSpPr>
        <p:spPr>
          <a:xfrm>
            <a:off x="5012795" y="1964236"/>
            <a:ext cx="870636" cy="5715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lumMod val="60000"/>
                  <a:lumOff val="40000"/>
                  <a:alpha val="60000"/>
                </a:schemeClr>
              </a:gs>
              <a:gs pos="100000">
                <a:schemeClr val="accent1"/>
              </a:gs>
            </a:gsLst>
            <a:lin ang="0" scaled="1"/>
          </a:gradFill>
          <a:ln w="12700"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 fontScale="25000" lnSpcReduction="20000"/>
          </a:bodyPr>
          <a:p>
            <a:pPr algn="ctr"/>
            <a:endParaRPr lang="en-US" altLang="zh-CN" sz="3200" b="1" dirty="0">
              <a:solidFill>
                <a:schemeClr val="lt1"/>
              </a:solidFill>
              <a:effectLst>
                <a:reflection blurRad="6350" stA="26000" endPos="60000" dist="30480" dir="5400000" sy="-100000" algn="bl" rotWithShape="0"/>
              </a:effectLst>
              <a:latin typeface="汉仪楷体S" panose="00020600040101010101" charset="-122"/>
              <a:ea typeface="汉仪楷体S" panose="00020600040101010101" charset="-122"/>
              <a:cs typeface="+mn-ea"/>
              <a:sym typeface="+mn-lt"/>
            </a:endParaRPr>
          </a:p>
        </p:txBody>
      </p:sp>
      <p:sp>
        <p:nvSpPr>
          <p:cNvPr id="17" name="标题 16"/>
          <p:cNvSpPr>
            <a:spLocks noGrp="1"/>
          </p:cNvSpPr>
          <p:nvPr>
            <p:custDataLst>
              <p:tags r:id="rId19"/>
            </p:custDataLst>
          </p:nvPr>
        </p:nvSpPr>
        <p:spPr>
          <a:xfrm>
            <a:off x="521970" y="270000"/>
            <a:ext cx="8100000" cy="540000"/>
          </a:xfrm>
          <a:prstGeom prst="rect">
            <a:avLst/>
          </a:prstGeom>
        </p:spPr>
        <p:txBody>
          <a:bodyPr vert="horz" wrap="square" lIns="0" tIns="0" rIns="0" bIns="0" rtlCol="0" anchor="b">
            <a:normAutofit/>
          </a:bodyPr>
          <a:lstStyle>
            <a:lvl1pPr algn="l" defTabSz="6858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>
                <a:solidFill>
                  <a:schemeClr val="accent1"/>
                </a:solidFill>
                <a:latin typeface="汉仪劲楷简" panose="00020600040101010101" charset="-122"/>
                <a:ea typeface="汉仪劲楷简" panose="00020600040101010101" charset="-122"/>
                <a:cs typeface="汉仪劲楷简" panose="00020600040101010101" charset="-122"/>
              </a:rPr>
              <a:t>AI产品对比：OpenAI (GPT系列)</a:t>
            </a:r>
            <a:endParaRPr lang="zh-CN" altLang="en-US">
              <a:solidFill>
                <a:schemeClr val="accent1"/>
              </a:solidFill>
              <a:latin typeface="汉仪劲楷简" panose="00020600040101010101" charset="-122"/>
              <a:ea typeface="汉仪劲楷简" panose="00020600040101010101" charset="-122"/>
              <a:cs typeface="汉仪劲楷简" panose="00020600040101010101" charset="-122"/>
            </a:endParaRPr>
          </a:p>
        </p:txBody>
      </p:sp>
    </p:spTree>
    <p:custDataLst>
      <p:tags r:id="rId20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 22" descr="未标题-1_画板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-238"/>
            <a:ext cx="9144000" cy="5143500"/>
          </a:xfrm>
          <a:prstGeom prst="rect">
            <a:avLst/>
          </a:prstGeom>
        </p:spPr>
      </p:pic>
      <p:pic>
        <p:nvPicPr>
          <p:cNvPr id="16" name="图片 15" descr="未标题-2.1_画板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rcRect r="82114" b="70862"/>
          <a:stretch>
            <a:fillRect/>
          </a:stretch>
        </p:blipFill>
        <p:spPr>
          <a:xfrm>
            <a:off x="1905" y="0"/>
            <a:ext cx="1644789" cy="1506845"/>
          </a:xfrm>
          <a:prstGeom prst="rect">
            <a:avLst/>
          </a:prstGeom>
        </p:spPr>
      </p:pic>
      <p:pic>
        <p:nvPicPr>
          <p:cNvPr id="15" name="图片 14" descr="2.6_画板 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rcRect l="81818" t="63657" b="7206"/>
          <a:stretch>
            <a:fillRect/>
          </a:stretch>
        </p:blipFill>
        <p:spPr>
          <a:xfrm>
            <a:off x="7484745" y="3646925"/>
            <a:ext cx="1661159" cy="1496566"/>
          </a:xfrm>
          <a:prstGeom prst="rect">
            <a:avLst/>
          </a:prstGeom>
        </p:spPr>
      </p:pic>
      <p:sp useBgFill="1">
        <p:nvSpPr>
          <p:cNvPr id="357" name="任意多边形: 形状 356"/>
          <p:cNvSpPr/>
          <p:nvPr>
            <p:custDataLst>
              <p:tags r:id="rId7"/>
            </p:custDataLst>
          </p:nvPr>
        </p:nvSpPr>
        <p:spPr>
          <a:xfrm>
            <a:off x="504825" y="1351121"/>
            <a:ext cx="8178165" cy="3346133"/>
          </a:xfrm>
          <a:custGeom>
            <a:avLst/>
            <a:gdLst>
              <a:gd name="connsiteX0" fmla="*/ 0 w 10904220"/>
              <a:gd name="connsiteY0" fmla="*/ 0 h 4461510"/>
              <a:gd name="connsiteX1" fmla="*/ 10904220 w 10904220"/>
              <a:gd name="connsiteY1" fmla="*/ 0 h 4461510"/>
              <a:gd name="connsiteX2" fmla="*/ 10904220 w 10904220"/>
              <a:gd name="connsiteY2" fmla="*/ 3681772 h 4461510"/>
              <a:gd name="connsiteX3" fmla="*/ 10124482 w 10904220"/>
              <a:gd name="connsiteY3" fmla="*/ 4461510 h 4461510"/>
              <a:gd name="connsiteX4" fmla="*/ 0 w 10904220"/>
              <a:gd name="connsiteY4" fmla="*/ 4461510 h 4461510"/>
              <a:gd name="connsiteX5" fmla="*/ 0 w 10904220"/>
              <a:gd name="connsiteY5" fmla="*/ 0 h 4461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904220" h="4461510">
                <a:moveTo>
                  <a:pt x="0" y="0"/>
                </a:moveTo>
                <a:lnTo>
                  <a:pt x="10904220" y="0"/>
                </a:lnTo>
                <a:lnTo>
                  <a:pt x="10904220" y="3681772"/>
                </a:lnTo>
                <a:lnTo>
                  <a:pt x="10124482" y="4461510"/>
                </a:lnTo>
                <a:lnTo>
                  <a:pt x="0" y="4461510"/>
                </a:lnTo>
                <a:lnTo>
                  <a:pt x="0" y="0"/>
                </a:lnTo>
                <a:close/>
              </a:path>
            </a:pathLst>
          </a:custGeom>
          <a:ln w="25400">
            <a:noFill/>
          </a:ln>
          <a:effectLst>
            <a:outerShdw blurRad="76200" dist="38100" dir="2700000" algn="tl" rotWithShape="0">
              <a:schemeClr val="accent1">
                <a:lumMod val="75000"/>
                <a:alpha val="1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0" rIns="540000" rtlCol="0" anchor="ctr"/>
          <a:lstStyle/>
          <a:p>
            <a:pPr indent="0" fontAlgn="auto">
              <a:lnSpc>
                <a:spcPct val="130000"/>
              </a:lnSpc>
            </a:pPr>
            <a:endParaRPr lang="zh-CN" altLang="en-US" sz="1350" kern="0" spc="0" dirty="0">
              <a:ln>
                <a:noFill/>
                <a:prstDash val="sysDot"/>
              </a:ln>
              <a:solidFill>
                <a:srgbClr val="262626"/>
              </a:solidFill>
              <a:latin typeface="汉仪楷体S" panose="00020600040101010101" charset="-122"/>
              <a:ea typeface="汉仪楷体S" panose="00020600040101010101" charset="-122"/>
              <a:sym typeface="+mn-ea"/>
            </a:endParaRPr>
          </a:p>
        </p:txBody>
      </p:sp>
      <p:sp>
        <p:nvSpPr>
          <p:cNvPr id="11" name="任意多边形: 形状 1388"/>
          <p:cNvSpPr/>
          <p:nvPr>
            <p:custDataLst>
              <p:tags r:id="rId8"/>
            </p:custDataLst>
          </p:nvPr>
        </p:nvSpPr>
        <p:spPr>
          <a:xfrm>
            <a:off x="504825" y="1288256"/>
            <a:ext cx="8178165" cy="3421856"/>
          </a:xfrm>
          <a:custGeom>
            <a:avLst/>
            <a:gdLst>
              <a:gd name="connsiteX0" fmla="*/ 4515326 w 4682585"/>
              <a:gd name="connsiteY0" fmla="*/ 1881473 h 2174272"/>
              <a:gd name="connsiteX1" fmla="*/ 4515326 w 4682585"/>
              <a:gd name="connsiteY1" fmla="*/ 2028063 h 2174272"/>
              <a:gd name="connsiteX2" fmla="*/ 4673060 w 4682585"/>
              <a:gd name="connsiteY2" fmla="*/ 2028063 h 2174272"/>
              <a:gd name="connsiteX3" fmla="*/ 4673060 w 4682585"/>
              <a:gd name="connsiteY3" fmla="*/ 1881473 h 2174272"/>
              <a:gd name="connsiteX4" fmla="*/ 4348068 w 4682585"/>
              <a:gd name="connsiteY4" fmla="*/ 1881473 h 2174272"/>
              <a:gd name="connsiteX5" fmla="*/ 4348068 w 4682585"/>
              <a:gd name="connsiteY5" fmla="*/ 2028063 h 2174272"/>
              <a:gd name="connsiteX6" fmla="*/ 4505801 w 4682585"/>
              <a:gd name="connsiteY6" fmla="*/ 2028063 h 2174272"/>
              <a:gd name="connsiteX7" fmla="*/ 4505801 w 4682585"/>
              <a:gd name="connsiteY7" fmla="*/ 1881473 h 2174272"/>
              <a:gd name="connsiteX8" fmla="*/ 4180809 w 4682585"/>
              <a:gd name="connsiteY8" fmla="*/ 1881473 h 2174272"/>
              <a:gd name="connsiteX9" fmla="*/ 4180809 w 4682585"/>
              <a:gd name="connsiteY9" fmla="*/ 2028063 h 2174272"/>
              <a:gd name="connsiteX10" fmla="*/ 4338543 w 4682585"/>
              <a:gd name="connsiteY10" fmla="*/ 2028063 h 2174272"/>
              <a:gd name="connsiteX11" fmla="*/ 4338543 w 4682585"/>
              <a:gd name="connsiteY11" fmla="*/ 1881473 h 2174272"/>
              <a:gd name="connsiteX12" fmla="*/ 4013550 w 4682585"/>
              <a:gd name="connsiteY12" fmla="*/ 1881473 h 2174272"/>
              <a:gd name="connsiteX13" fmla="*/ 4013550 w 4682585"/>
              <a:gd name="connsiteY13" fmla="*/ 2028063 h 2174272"/>
              <a:gd name="connsiteX14" fmla="*/ 4171284 w 4682585"/>
              <a:gd name="connsiteY14" fmla="*/ 2028063 h 2174272"/>
              <a:gd name="connsiteX15" fmla="*/ 4171284 w 4682585"/>
              <a:gd name="connsiteY15" fmla="*/ 1881473 h 2174272"/>
              <a:gd name="connsiteX16" fmla="*/ 3846291 w 4682585"/>
              <a:gd name="connsiteY16" fmla="*/ 1881473 h 2174272"/>
              <a:gd name="connsiteX17" fmla="*/ 3846291 w 4682585"/>
              <a:gd name="connsiteY17" fmla="*/ 2028063 h 2174272"/>
              <a:gd name="connsiteX18" fmla="*/ 4004025 w 4682585"/>
              <a:gd name="connsiteY18" fmla="*/ 2028063 h 2174272"/>
              <a:gd name="connsiteX19" fmla="*/ 4004025 w 4682585"/>
              <a:gd name="connsiteY19" fmla="*/ 1881473 h 2174272"/>
              <a:gd name="connsiteX20" fmla="*/ 3678936 w 4682585"/>
              <a:gd name="connsiteY20" fmla="*/ 1881473 h 2174272"/>
              <a:gd name="connsiteX21" fmla="*/ 3678936 w 4682585"/>
              <a:gd name="connsiteY21" fmla="*/ 2028063 h 2174272"/>
              <a:gd name="connsiteX22" fmla="*/ 3836766 w 4682585"/>
              <a:gd name="connsiteY22" fmla="*/ 2028063 h 2174272"/>
              <a:gd name="connsiteX23" fmla="*/ 3836766 w 4682585"/>
              <a:gd name="connsiteY23" fmla="*/ 1881473 h 2174272"/>
              <a:gd name="connsiteX24" fmla="*/ 3511677 w 4682585"/>
              <a:gd name="connsiteY24" fmla="*/ 1881473 h 2174272"/>
              <a:gd name="connsiteX25" fmla="*/ 3511677 w 4682585"/>
              <a:gd name="connsiteY25" fmla="*/ 2028063 h 2174272"/>
              <a:gd name="connsiteX26" fmla="*/ 3669411 w 4682585"/>
              <a:gd name="connsiteY26" fmla="*/ 2028063 h 2174272"/>
              <a:gd name="connsiteX27" fmla="*/ 3669411 w 4682585"/>
              <a:gd name="connsiteY27" fmla="*/ 1881473 h 2174272"/>
              <a:gd name="connsiteX28" fmla="*/ 3344418 w 4682585"/>
              <a:gd name="connsiteY28" fmla="*/ 1881473 h 2174272"/>
              <a:gd name="connsiteX29" fmla="*/ 3344418 w 4682585"/>
              <a:gd name="connsiteY29" fmla="*/ 2028063 h 2174272"/>
              <a:gd name="connsiteX30" fmla="*/ 3502152 w 4682585"/>
              <a:gd name="connsiteY30" fmla="*/ 2028063 h 2174272"/>
              <a:gd name="connsiteX31" fmla="*/ 3502152 w 4682585"/>
              <a:gd name="connsiteY31" fmla="*/ 1881473 h 2174272"/>
              <a:gd name="connsiteX32" fmla="*/ 3177159 w 4682585"/>
              <a:gd name="connsiteY32" fmla="*/ 1881473 h 2174272"/>
              <a:gd name="connsiteX33" fmla="*/ 3177159 w 4682585"/>
              <a:gd name="connsiteY33" fmla="*/ 2028063 h 2174272"/>
              <a:gd name="connsiteX34" fmla="*/ 3334893 w 4682585"/>
              <a:gd name="connsiteY34" fmla="*/ 2028063 h 2174272"/>
              <a:gd name="connsiteX35" fmla="*/ 3334893 w 4682585"/>
              <a:gd name="connsiteY35" fmla="*/ 1881473 h 2174272"/>
              <a:gd name="connsiteX36" fmla="*/ 3009900 w 4682585"/>
              <a:gd name="connsiteY36" fmla="*/ 1881473 h 2174272"/>
              <a:gd name="connsiteX37" fmla="*/ 3009900 w 4682585"/>
              <a:gd name="connsiteY37" fmla="*/ 2028063 h 2174272"/>
              <a:gd name="connsiteX38" fmla="*/ 3167634 w 4682585"/>
              <a:gd name="connsiteY38" fmla="*/ 2028063 h 2174272"/>
              <a:gd name="connsiteX39" fmla="*/ 3167634 w 4682585"/>
              <a:gd name="connsiteY39" fmla="*/ 1881473 h 2174272"/>
              <a:gd name="connsiteX40" fmla="*/ 2842641 w 4682585"/>
              <a:gd name="connsiteY40" fmla="*/ 1881473 h 2174272"/>
              <a:gd name="connsiteX41" fmla="*/ 2842641 w 4682585"/>
              <a:gd name="connsiteY41" fmla="*/ 2028063 h 2174272"/>
              <a:gd name="connsiteX42" fmla="*/ 3000375 w 4682585"/>
              <a:gd name="connsiteY42" fmla="*/ 2028063 h 2174272"/>
              <a:gd name="connsiteX43" fmla="*/ 3000375 w 4682585"/>
              <a:gd name="connsiteY43" fmla="*/ 1881473 h 2174272"/>
              <a:gd name="connsiteX44" fmla="*/ 2675382 w 4682585"/>
              <a:gd name="connsiteY44" fmla="*/ 1881473 h 2174272"/>
              <a:gd name="connsiteX45" fmla="*/ 2675382 w 4682585"/>
              <a:gd name="connsiteY45" fmla="*/ 2028063 h 2174272"/>
              <a:gd name="connsiteX46" fmla="*/ 2833116 w 4682585"/>
              <a:gd name="connsiteY46" fmla="*/ 2028063 h 2174272"/>
              <a:gd name="connsiteX47" fmla="*/ 2833116 w 4682585"/>
              <a:gd name="connsiteY47" fmla="*/ 1881473 h 2174272"/>
              <a:gd name="connsiteX48" fmla="*/ 2508123 w 4682585"/>
              <a:gd name="connsiteY48" fmla="*/ 1881473 h 2174272"/>
              <a:gd name="connsiteX49" fmla="*/ 2508123 w 4682585"/>
              <a:gd name="connsiteY49" fmla="*/ 2028063 h 2174272"/>
              <a:gd name="connsiteX50" fmla="*/ 2665857 w 4682585"/>
              <a:gd name="connsiteY50" fmla="*/ 2028063 h 2174272"/>
              <a:gd name="connsiteX51" fmla="*/ 2665857 w 4682585"/>
              <a:gd name="connsiteY51" fmla="*/ 1881473 h 2174272"/>
              <a:gd name="connsiteX52" fmla="*/ 2340864 w 4682585"/>
              <a:gd name="connsiteY52" fmla="*/ 1881473 h 2174272"/>
              <a:gd name="connsiteX53" fmla="*/ 2340864 w 4682585"/>
              <a:gd name="connsiteY53" fmla="*/ 2028063 h 2174272"/>
              <a:gd name="connsiteX54" fmla="*/ 2498598 w 4682585"/>
              <a:gd name="connsiteY54" fmla="*/ 2028063 h 2174272"/>
              <a:gd name="connsiteX55" fmla="*/ 2498598 w 4682585"/>
              <a:gd name="connsiteY55" fmla="*/ 1881473 h 2174272"/>
              <a:gd name="connsiteX56" fmla="*/ 2173510 w 4682585"/>
              <a:gd name="connsiteY56" fmla="*/ 1881473 h 2174272"/>
              <a:gd name="connsiteX57" fmla="*/ 2173510 w 4682585"/>
              <a:gd name="connsiteY57" fmla="*/ 2028063 h 2174272"/>
              <a:gd name="connsiteX58" fmla="*/ 2331339 w 4682585"/>
              <a:gd name="connsiteY58" fmla="*/ 2028063 h 2174272"/>
              <a:gd name="connsiteX59" fmla="*/ 2331339 w 4682585"/>
              <a:gd name="connsiteY59" fmla="*/ 1881473 h 2174272"/>
              <a:gd name="connsiteX60" fmla="*/ 2006251 w 4682585"/>
              <a:gd name="connsiteY60" fmla="*/ 1881473 h 2174272"/>
              <a:gd name="connsiteX61" fmla="*/ 2006251 w 4682585"/>
              <a:gd name="connsiteY61" fmla="*/ 2028063 h 2174272"/>
              <a:gd name="connsiteX62" fmla="*/ 2163985 w 4682585"/>
              <a:gd name="connsiteY62" fmla="*/ 2028063 h 2174272"/>
              <a:gd name="connsiteX63" fmla="*/ 2163985 w 4682585"/>
              <a:gd name="connsiteY63" fmla="*/ 1881473 h 2174272"/>
              <a:gd name="connsiteX64" fmla="*/ 1838992 w 4682585"/>
              <a:gd name="connsiteY64" fmla="*/ 1881473 h 2174272"/>
              <a:gd name="connsiteX65" fmla="*/ 1838992 w 4682585"/>
              <a:gd name="connsiteY65" fmla="*/ 2028063 h 2174272"/>
              <a:gd name="connsiteX66" fmla="*/ 1996726 w 4682585"/>
              <a:gd name="connsiteY66" fmla="*/ 2028063 h 2174272"/>
              <a:gd name="connsiteX67" fmla="*/ 1996726 w 4682585"/>
              <a:gd name="connsiteY67" fmla="*/ 1881473 h 2174272"/>
              <a:gd name="connsiteX68" fmla="*/ 1671733 w 4682585"/>
              <a:gd name="connsiteY68" fmla="*/ 1881473 h 2174272"/>
              <a:gd name="connsiteX69" fmla="*/ 1671733 w 4682585"/>
              <a:gd name="connsiteY69" fmla="*/ 2028063 h 2174272"/>
              <a:gd name="connsiteX70" fmla="*/ 1829467 w 4682585"/>
              <a:gd name="connsiteY70" fmla="*/ 2028063 h 2174272"/>
              <a:gd name="connsiteX71" fmla="*/ 1829467 w 4682585"/>
              <a:gd name="connsiteY71" fmla="*/ 1881473 h 2174272"/>
              <a:gd name="connsiteX72" fmla="*/ 1504474 w 4682585"/>
              <a:gd name="connsiteY72" fmla="*/ 1881473 h 2174272"/>
              <a:gd name="connsiteX73" fmla="*/ 1504474 w 4682585"/>
              <a:gd name="connsiteY73" fmla="*/ 2028063 h 2174272"/>
              <a:gd name="connsiteX74" fmla="*/ 1662208 w 4682585"/>
              <a:gd name="connsiteY74" fmla="*/ 2028063 h 2174272"/>
              <a:gd name="connsiteX75" fmla="*/ 1662208 w 4682585"/>
              <a:gd name="connsiteY75" fmla="*/ 1881473 h 2174272"/>
              <a:gd name="connsiteX76" fmla="*/ 1337215 w 4682585"/>
              <a:gd name="connsiteY76" fmla="*/ 1881473 h 2174272"/>
              <a:gd name="connsiteX77" fmla="*/ 1337215 w 4682585"/>
              <a:gd name="connsiteY77" fmla="*/ 2028063 h 2174272"/>
              <a:gd name="connsiteX78" fmla="*/ 1494949 w 4682585"/>
              <a:gd name="connsiteY78" fmla="*/ 2028063 h 2174272"/>
              <a:gd name="connsiteX79" fmla="*/ 1494949 w 4682585"/>
              <a:gd name="connsiteY79" fmla="*/ 1881473 h 2174272"/>
              <a:gd name="connsiteX80" fmla="*/ 1169956 w 4682585"/>
              <a:gd name="connsiteY80" fmla="*/ 1881473 h 2174272"/>
              <a:gd name="connsiteX81" fmla="*/ 1169956 w 4682585"/>
              <a:gd name="connsiteY81" fmla="*/ 2028063 h 2174272"/>
              <a:gd name="connsiteX82" fmla="*/ 1327690 w 4682585"/>
              <a:gd name="connsiteY82" fmla="*/ 2028063 h 2174272"/>
              <a:gd name="connsiteX83" fmla="*/ 1327690 w 4682585"/>
              <a:gd name="connsiteY83" fmla="*/ 1881473 h 2174272"/>
              <a:gd name="connsiteX84" fmla="*/ 1002697 w 4682585"/>
              <a:gd name="connsiteY84" fmla="*/ 1881473 h 2174272"/>
              <a:gd name="connsiteX85" fmla="*/ 1002697 w 4682585"/>
              <a:gd name="connsiteY85" fmla="*/ 2028063 h 2174272"/>
              <a:gd name="connsiteX86" fmla="*/ 1160431 w 4682585"/>
              <a:gd name="connsiteY86" fmla="*/ 2028063 h 2174272"/>
              <a:gd name="connsiteX87" fmla="*/ 1160431 w 4682585"/>
              <a:gd name="connsiteY87" fmla="*/ 1881473 h 2174272"/>
              <a:gd name="connsiteX88" fmla="*/ 835438 w 4682585"/>
              <a:gd name="connsiteY88" fmla="*/ 1881473 h 2174272"/>
              <a:gd name="connsiteX89" fmla="*/ 835438 w 4682585"/>
              <a:gd name="connsiteY89" fmla="*/ 2028063 h 2174272"/>
              <a:gd name="connsiteX90" fmla="*/ 993172 w 4682585"/>
              <a:gd name="connsiteY90" fmla="*/ 2028063 h 2174272"/>
              <a:gd name="connsiteX91" fmla="*/ 993172 w 4682585"/>
              <a:gd name="connsiteY91" fmla="*/ 1881473 h 2174272"/>
              <a:gd name="connsiteX92" fmla="*/ 668179 w 4682585"/>
              <a:gd name="connsiteY92" fmla="*/ 1881473 h 2174272"/>
              <a:gd name="connsiteX93" fmla="*/ 668179 w 4682585"/>
              <a:gd name="connsiteY93" fmla="*/ 2028063 h 2174272"/>
              <a:gd name="connsiteX94" fmla="*/ 825913 w 4682585"/>
              <a:gd name="connsiteY94" fmla="*/ 2028063 h 2174272"/>
              <a:gd name="connsiteX95" fmla="*/ 825913 w 4682585"/>
              <a:gd name="connsiteY95" fmla="*/ 1881473 h 2174272"/>
              <a:gd name="connsiteX96" fmla="*/ 500920 w 4682585"/>
              <a:gd name="connsiteY96" fmla="*/ 1881473 h 2174272"/>
              <a:gd name="connsiteX97" fmla="*/ 500920 w 4682585"/>
              <a:gd name="connsiteY97" fmla="*/ 2028063 h 2174272"/>
              <a:gd name="connsiteX98" fmla="*/ 658654 w 4682585"/>
              <a:gd name="connsiteY98" fmla="*/ 2028063 h 2174272"/>
              <a:gd name="connsiteX99" fmla="*/ 658654 w 4682585"/>
              <a:gd name="connsiteY99" fmla="*/ 1881473 h 2174272"/>
              <a:gd name="connsiteX100" fmla="*/ 333566 w 4682585"/>
              <a:gd name="connsiteY100" fmla="*/ 1881473 h 2174272"/>
              <a:gd name="connsiteX101" fmla="*/ 333566 w 4682585"/>
              <a:gd name="connsiteY101" fmla="*/ 2028063 h 2174272"/>
              <a:gd name="connsiteX102" fmla="*/ 491395 w 4682585"/>
              <a:gd name="connsiteY102" fmla="*/ 2028063 h 2174272"/>
              <a:gd name="connsiteX103" fmla="*/ 491395 w 4682585"/>
              <a:gd name="connsiteY103" fmla="*/ 1881473 h 2174272"/>
              <a:gd name="connsiteX104" fmla="*/ 166307 w 4682585"/>
              <a:gd name="connsiteY104" fmla="*/ 1881473 h 2174272"/>
              <a:gd name="connsiteX105" fmla="*/ 166307 w 4682585"/>
              <a:gd name="connsiteY105" fmla="*/ 2028063 h 2174272"/>
              <a:gd name="connsiteX106" fmla="*/ 324041 w 4682585"/>
              <a:gd name="connsiteY106" fmla="*/ 2028063 h 2174272"/>
              <a:gd name="connsiteX107" fmla="*/ 324041 w 4682585"/>
              <a:gd name="connsiteY107" fmla="*/ 1881473 h 2174272"/>
              <a:gd name="connsiteX108" fmla="*/ 9525 w 4682585"/>
              <a:gd name="connsiteY108" fmla="*/ 1881473 h 2174272"/>
              <a:gd name="connsiteX109" fmla="*/ 9525 w 4682585"/>
              <a:gd name="connsiteY109" fmla="*/ 2028063 h 2174272"/>
              <a:gd name="connsiteX110" fmla="*/ 156782 w 4682585"/>
              <a:gd name="connsiteY110" fmla="*/ 2028063 h 2174272"/>
              <a:gd name="connsiteX111" fmla="*/ 156782 w 4682585"/>
              <a:gd name="connsiteY111" fmla="*/ 1881473 h 2174272"/>
              <a:gd name="connsiteX112" fmla="*/ 4515326 w 4682585"/>
              <a:gd name="connsiteY112" fmla="*/ 1725358 h 2174272"/>
              <a:gd name="connsiteX113" fmla="*/ 4515326 w 4682585"/>
              <a:gd name="connsiteY113" fmla="*/ 1871948 h 2174272"/>
              <a:gd name="connsiteX114" fmla="*/ 4673060 w 4682585"/>
              <a:gd name="connsiteY114" fmla="*/ 1871948 h 2174272"/>
              <a:gd name="connsiteX115" fmla="*/ 4673060 w 4682585"/>
              <a:gd name="connsiteY115" fmla="*/ 1725358 h 2174272"/>
              <a:gd name="connsiteX116" fmla="*/ 4348068 w 4682585"/>
              <a:gd name="connsiteY116" fmla="*/ 1725358 h 2174272"/>
              <a:gd name="connsiteX117" fmla="*/ 4348068 w 4682585"/>
              <a:gd name="connsiteY117" fmla="*/ 1871948 h 2174272"/>
              <a:gd name="connsiteX118" fmla="*/ 4505801 w 4682585"/>
              <a:gd name="connsiteY118" fmla="*/ 1871948 h 2174272"/>
              <a:gd name="connsiteX119" fmla="*/ 4505801 w 4682585"/>
              <a:gd name="connsiteY119" fmla="*/ 1725358 h 2174272"/>
              <a:gd name="connsiteX120" fmla="*/ 4180809 w 4682585"/>
              <a:gd name="connsiteY120" fmla="*/ 1725358 h 2174272"/>
              <a:gd name="connsiteX121" fmla="*/ 4180809 w 4682585"/>
              <a:gd name="connsiteY121" fmla="*/ 1871948 h 2174272"/>
              <a:gd name="connsiteX122" fmla="*/ 4338543 w 4682585"/>
              <a:gd name="connsiteY122" fmla="*/ 1871948 h 2174272"/>
              <a:gd name="connsiteX123" fmla="*/ 4338543 w 4682585"/>
              <a:gd name="connsiteY123" fmla="*/ 1725358 h 2174272"/>
              <a:gd name="connsiteX124" fmla="*/ 4013550 w 4682585"/>
              <a:gd name="connsiteY124" fmla="*/ 1725358 h 2174272"/>
              <a:gd name="connsiteX125" fmla="*/ 4013550 w 4682585"/>
              <a:gd name="connsiteY125" fmla="*/ 1871948 h 2174272"/>
              <a:gd name="connsiteX126" fmla="*/ 4171284 w 4682585"/>
              <a:gd name="connsiteY126" fmla="*/ 1871948 h 2174272"/>
              <a:gd name="connsiteX127" fmla="*/ 4171284 w 4682585"/>
              <a:gd name="connsiteY127" fmla="*/ 1725358 h 2174272"/>
              <a:gd name="connsiteX128" fmla="*/ 3846291 w 4682585"/>
              <a:gd name="connsiteY128" fmla="*/ 1725358 h 2174272"/>
              <a:gd name="connsiteX129" fmla="*/ 3846291 w 4682585"/>
              <a:gd name="connsiteY129" fmla="*/ 1871948 h 2174272"/>
              <a:gd name="connsiteX130" fmla="*/ 4004025 w 4682585"/>
              <a:gd name="connsiteY130" fmla="*/ 1871948 h 2174272"/>
              <a:gd name="connsiteX131" fmla="*/ 4004025 w 4682585"/>
              <a:gd name="connsiteY131" fmla="*/ 1725358 h 2174272"/>
              <a:gd name="connsiteX132" fmla="*/ 3678936 w 4682585"/>
              <a:gd name="connsiteY132" fmla="*/ 1725358 h 2174272"/>
              <a:gd name="connsiteX133" fmla="*/ 3678936 w 4682585"/>
              <a:gd name="connsiteY133" fmla="*/ 1871948 h 2174272"/>
              <a:gd name="connsiteX134" fmla="*/ 3836766 w 4682585"/>
              <a:gd name="connsiteY134" fmla="*/ 1871948 h 2174272"/>
              <a:gd name="connsiteX135" fmla="*/ 3836766 w 4682585"/>
              <a:gd name="connsiteY135" fmla="*/ 1725358 h 2174272"/>
              <a:gd name="connsiteX136" fmla="*/ 3511677 w 4682585"/>
              <a:gd name="connsiteY136" fmla="*/ 1725358 h 2174272"/>
              <a:gd name="connsiteX137" fmla="*/ 3511677 w 4682585"/>
              <a:gd name="connsiteY137" fmla="*/ 1871948 h 2174272"/>
              <a:gd name="connsiteX138" fmla="*/ 3669411 w 4682585"/>
              <a:gd name="connsiteY138" fmla="*/ 1871948 h 2174272"/>
              <a:gd name="connsiteX139" fmla="*/ 3669411 w 4682585"/>
              <a:gd name="connsiteY139" fmla="*/ 1725358 h 2174272"/>
              <a:gd name="connsiteX140" fmla="*/ 3344418 w 4682585"/>
              <a:gd name="connsiteY140" fmla="*/ 1725358 h 2174272"/>
              <a:gd name="connsiteX141" fmla="*/ 3344418 w 4682585"/>
              <a:gd name="connsiteY141" fmla="*/ 1871948 h 2174272"/>
              <a:gd name="connsiteX142" fmla="*/ 3502152 w 4682585"/>
              <a:gd name="connsiteY142" fmla="*/ 1871948 h 2174272"/>
              <a:gd name="connsiteX143" fmla="*/ 3502152 w 4682585"/>
              <a:gd name="connsiteY143" fmla="*/ 1725358 h 2174272"/>
              <a:gd name="connsiteX144" fmla="*/ 3177159 w 4682585"/>
              <a:gd name="connsiteY144" fmla="*/ 1725358 h 2174272"/>
              <a:gd name="connsiteX145" fmla="*/ 3177159 w 4682585"/>
              <a:gd name="connsiteY145" fmla="*/ 1871948 h 2174272"/>
              <a:gd name="connsiteX146" fmla="*/ 3334893 w 4682585"/>
              <a:gd name="connsiteY146" fmla="*/ 1871948 h 2174272"/>
              <a:gd name="connsiteX147" fmla="*/ 3334893 w 4682585"/>
              <a:gd name="connsiteY147" fmla="*/ 1725358 h 2174272"/>
              <a:gd name="connsiteX148" fmla="*/ 3009900 w 4682585"/>
              <a:gd name="connsiteY148" fmla="*/ 1725358 h 2174272"/>
              <a:gd name="connsiteX149" fmla="*/ 3009900 w 4682585"/>
              <a:gd name="connsiteY149" fmla="*/ 1871948 h 2174272"/>
              <a:gd name="connsiteX150" fmla="*/ 3167634 w 4682585"/>
              <a:gd name="connsiteY150" fmla="*/ 1871948 h 2174272"/>
              <a:gd name="connsiteX151" fmla="*/ 3167634 w 4682585"/>
              <a:gd name="connsiteY151" fmla="*/ 1725358 h 2174272"/>
              <a:gd name="connsiteX152" fmla="*/ 2842641 w 4682585"/>
              <a:gd name="connsiteY152" fmla="*/ 1725358 h 2174272"/>
              <a:gd name="connsiteX153" fmla="*/ 2842641 w 4682585"/>
              <a:gd name="connsiteY153" fmla="*/ 1871948 h 2174272"/>
              <a:gd name="connsiteX154" fmla="*/ 3000375 w 4682585"/>
              <a:gd name="connsiteY154" fmla="*/ 1871948 h 2174272"/>
              <a:gd name="connsiteX155" fmla="*/ 3000375 w 4682585"/>
              <a:gd name="connsiteY155" fmla="*/ 1725358 h 2174272"/>
              <a:gd name="connsiteX156" fmla="*/ 2675382 w 4682585"/>
              <a:gd name="connsiteY156" fmla="*/ 1725358 h 2174272"/>
              <a:gd name="connsiteX157" fmla="*/ 2675382 w 4682585"/>
              <a:gd name="connsiteY157" fmla="*/ 1871948 h 2174272"/>
              <a:gd name="connsiteX158" fmla="*/ 2833116 w 4682585"/>
              <a:gd name="connsiteY158" fmla="*/ 1871948 h 2174272"/>
              <a:gd name="connsiteX159" fmla="*/ 2833116 w 4682585"/>
              <a:gd name="connsiteY159" fmla="*/ 1725358 h 2174272"/>
              <a:gd name="connsiteX160" fmla="*/ 2508123 w 4682585"/>
              <a:gd name="connsiteY160" fmla="*/ 1725358 h 2174272"/>
              <a:gd name="connsiteX161" fmla="*/ 2508123 w 4682585"/>
              <a:gd name="connsiteY161" fmla="*/ 1871948 h 2174272"/>
              <a:gd name="connsiteX162" fmla="*/ 2665857 w 4682585"/>
              <a:gd name="connsiteY162" fmla="*/ 1871948 h 2174272"/>
              <a:gd name="connsiteX163" fmla="*/ 2665857 w 4682585"/>
              <a:gd name="connsiteY163" fmla="*/ 1725358 h 2174272"/>
              <a:gd name="connsiteX164" fmla="*/ 2340864 w 4682585"/>
              <a:gd name="connsiteY164" fmla="*/ 1725358 h 2174272"/>
              <a:gd name="connsiteX165" fmla="*/ 2340864 w 4682585"/>
              <a:gd name="connsiteY165" fmla="*/ 1871948 h 2174272"/>
              <a:gd name="connsiteX166" fmla="*/ 2498598 w 4682585"/>
              <a:gd name="connsiteY166" fmla="*/ 1871948 h 2174272"/>
              <a:gd name="connsiteX167" fmla="*/ 2498598 w 4682585"/>
              <a:gd name="connsiteY167" fmla="*/ 1725358 h 2174272"/>
              <a:gd name="connsiteX168" fmla="*/ 2173510 w 4682585"/>
              <a:gd name="connsiteY168" fmla="*/ 1725358 h 2174272"/>
              <a:gd name="connsiteX169" fmla="*/ 2173510 w 4682585"/>
              <a:gd name="connsiteY169" fmla="*/ 1871948 h 2174272"/>
              <a:gd name="connsiteX170" fmla="*/ 2331339 w 4682585"/>
              <a:gd name="connsiteY170" fmla="*/ 1871948 h 2174272"/>
              <a:gd name="connsiteX171" fmla="*/ 2331339 w 4682585"/>
              <a:gd name="connsiteY171" fmla="*/ 1725358 h 2174272"/>
              <a:gd name="connsiteX172" fmla="*/ 2006251 w 4682585"/>
              <a:gd name="connsiteY172" fmla="*/ 1725358 h 2174272"/>
              <a:gd name="connsiteX173" fmla="*/ 2006251 w 4682585"/>
              <a:gd name="connsiteY173" fmla="*/ 1871948 h 2174272"/>
              <a:gd name="connsiteX174" fmla="*/ 2163985 w 4682585"/>
              <a:gd name="connsiteY174" fmla="*/ 1871948 h 2174272"/>
              <a:gd name="connsiteX175" fmla="*/ 2163985 w 4682585"/>
              <a:gd name="connsiteY175" fmla="*/ 1725358 h 2174272"/>
              <a:gd name="connsiteX176" fmla="*/ 1838992 w 4682585"/>
              <a:gd name="connsiteY176" fmla="*/ 1725358 h 2174272"/>
              <a:gd name="connsiteX177" fmla="*/ 1838992 w 4682585"/>
              <a:gd name="connsiteY177" fmla="*/ 1871948 h 2174272"/>
              <a:gd name="connsiteX178" fmla="*/ 1996726 w 4682585"/>
              <a:gd name="connsiteY178" fmla="*/ 1871948 h 2174272"/>
              <a:gd name="connsiteX179" fmla="*/ 1996726 w 4682585"/>
              <a:gd name="connsiteY179" fmla="*/ 1725358 h 2174272"/>
              <a:gd name="connsiteX180" fmla="*/ 1671733 w 4682585"/>
              <a:gd name="connsiteY180" fmla="*/ 1725358 h 2174272"/>
              <a:gd name="connsiteX181" fmla="*/ 1671733 w 4682585"/>
              <a:gd name="connsiteY181" fmla="*/ 1871948 h 2174272"/>
              <a:gd name="connsiteX182" fmla="*/ 1829467 w 4682585"/>
              <a:gd name="connsiteY182" fmla="*/ 1871948 h 2174272"/>
              <a:gd name="connsiteX183" fmla="*/ 1829467 w 4682585"/>
              <a:gd name="connsiteY183" fmla="*/ 1725358 h 2174272"/>
              <a:gd name="connsiteX184" fmla="*/ 1504474 w 4682585"/>
              <a:gd name="connsiteY184" fmla="*/ 1725358 h 2174272"/>
              <a:gd name="connsiteX185" fmla="*/ 1504474 w 4682585"/>
              <a:gd name="connsiteY185" fmla="*/ 1871948 h 2174272"/>
              <a:gd name="connsiteX186" fmla="*/ 1662208 w 4682585"/>
              <a:gd name="connsiteY186" fmla="*/ 1871948 h 2174272"/>
              <a:gd name="connsiteX187" fmla="*/ 1662208 w 4682585"/>
              <a:gd name="connsiteY187" fmla="*/ 1725358 h 2174272"/>
              <a:gd name="connsiteX188" fmla="*/ 1337215 w 4682585"/>
              <a:gd name="connsiteY188" fmla="*/ 1725358 h 2174272"/>
              <a:gd name="connsiteX189" fmla="*/ 1337215 w 4682585"/>
              <a:gd name="connsiteY189" fmla="*/ 1871948 h 2174272"/>
              <a:gd name="connsiteX190" fmla="*/ 1494949 w 4682585"/>
              <a:gd name="connsiteY190" fmla="*/ 1871948 h 2174272"/>
              <a:gd name="connsiteX191" fmla="*/ 1494949 w 4682585"/>
              <a:gd name="connsiteY191" fmla="*/ 1725358 h 2174272"/>
              <a:gd name="connsiteX192" fmla="*/ 1169956 w 4682585"/>
              <a:gd name="connsiteY192" fmla="*/ 1725358 h 2174272"/>
              <a:gd name="connsiteX193" fmla="*/ 1169956 w 4682585"/>
              <a:gd name="connsiteY193" fmla="*/ 1871948 h 2174272"/>
              <a:gd name="connsiteX194" fmla="*/ 1327690 w 4682585"/>
              <a:gd name="connsiteY194" fmla="*/ 1871948 h 2174272"/>
              <a:gd name="connsiteX195" fmla="*/ 1327690 w 4682585"/>
              <a:gd name="connsiteY195" fmla="*/ 1725358 h 2174272"/>
              <a:gd name="connsiteX196" fmla="*/ 1002697 w 4682585"/>
              <a:gd name="connsiteY196" fmla="*/ 1725358 h 2174272"/>
              <a:gd name="connsiteX197" fmla="*/ 1002697 w 4682585"/>
              <a:gd name="connsiteY197" fmla="*/ 1871948 h 2174272"/>
              <a:gd name="connsiteX198" fmla="*/ 1160431 w 4682585"/>
              <a:gd name="connsiteY198" fmla="*/ 1871948 h 2174272"/>
              <a:gd name="connsiteX199" fmla="*/ 1160431 w 4682585"/>
              <a:gd name="connsiteY199" fmla="*/ 1725358 h 2174272"/>
              <a:gd name="connsiteX200" fmla="*/ 835438 w 4682585"/>
              <a:gd name="connsiteY200" fmla="*/ 1725358 h 2174272"/>
              <a:gd name="connsiteX201" fmla="*/ 835438 w 4682585"/>
              <a:gd name="connsiteY201" fmla="*/ 1871948 h 2174272"/>
              <a:gd name="connsiteX202" fmla="*/ 993172 w 4682585"/>
              <a:gd name="connsiteY202" fmla="*/ 1871948 h 2174272"/>
              <a:gd name="connsiteX203" fmla="*/ 993172 w 4682585"/>
              <a:gd name="connsiteY203" fmla="*/ 1725358 h 2174272"/>
              <a:gd name="connsiteX204" fmla="*/ 668179 w 4682585"/>
              <a:gd name="connsiteY204" fmla="*/ 1725358 h 2174272"/>
              <a:gd name="connsiteX205" fmla="*/ 668179 w 4682585"/>
              <a:gd name="connsiteY205" fmla="*/ 1871948 h 2174272"/>
              <a:gd name="connsiteX206" fmla="*/ 825913 w 4682585"/>
              <a:gd name="connsiteY206" fmla="*/ 1871948 h 2174272"/>
              <a:gd name="connsiteX207" fmla="*/ 825913 w 4682585"/>
              <a:gd name="connsiteY207" fmla="*/ 1725358 h 2174272"/>
              <a:gd name="connsiteX208" fmla="*/ 500920 w 4682585"/>
              <a:gd name="connsiteY208" fmla="*/ 1725358 h 2174272"/>
              <a:gd name="connsiteX209" fmla="*/ 500920 w 4682585"/>
              <a:gd name="connsiteY209" fmla="*/ 1871948 h 2174272"/>
              <a:gd name="connsiteX210" fmla="*/ 658654 w 4682585"/>
              <a:gd name="connsiteY210" fmla="*/ 1871948 h 2174272"/>
              <a:gd name="connsiteX211" fmla="*/ 658654 w 4682585"/>
              <a:gd name="connsiteY211" fmla="*/ 1725358 h 2174272"/>
              <a:gd name="connsiteX212" fmla="*/ 333566 w 4682585"/>
              <a:gd name="connsiteY212" fmla="*/ 1725358 h 2174272"/>
              <a:gd name="connsiteX213" fmla="*/ 333566 w 4682585"/>
              <a:gd name="connsiteY213" fmla="*/ 1871948 h 2174272"/>
              <a:gd name="connsiteX214" fmla="*/ 491395 w 4682585"/>
              <a:gd name="connsiteY214" fmla="*/ 1871948 h 2174272"/>
              <a:gd name="connsiteX215" fmla="*/ 491395 w 4682585"/>
              <a:gd name="connsiteY215" fmla="*/ 1725358 h 2174272"/>
              <a:gd name="connsiteX216" fmla="*/ 166307 w 4682585"/>
              <a:gd name="connsiteY216" fmla="*/ 1725358 h 2174272"/>
              <a:gd name="connsiteX217" fmla="*/ 166307 w 4682585"/>
              <a:gd name="connsiteY217" fmla="*/ 1871948 h 2174272"/>
              <a:gd name="connsiteX218" fmla="*/ 324041 w 4682585"/>
              <a:gd name="connsiteY218" fmla="*/ 1871948 h 2174272"/>
              <a:gd name="connsiteX219" fmla="*/ 324041 w 4682585"/>
              <a:gd name="connsiteY219" fmla="*/ 1725358 h 2174272"/>
              <a:gd name="connsiteX220" fmla="*/ 9525 w 4682585"/>
              <a:gd name="connsiteY220" fmla="*/ 1725358 h 2174272"/>
              <a:gd name="connsiteX221" fmla="*/ 9525 w 4682585"/>
              <a:gd name="connsiteY221" fmla="*/ 1871948 h 2174272"/>
              <a:gd name="connsiteX222" fmla="*/ 156782 w 4682585"/>
              <a:gd name="connsiteY222" fmla="*/ 1871948 h 2174272"/>
              <a:gd name="connsiteX223" fmla="*/ 156782 w 4682585"/>
              <a:gd name="connsiteY223" fmla="*/ 1725358 h 2174272"/>
              <a:gd name="connsiteX224" fmla="*/ 4515326 w 4682585"/>
              <a:gd name="connsiteY224" fmla="*/ 1569243 h 2174272"/>
              <a:gd name="connsiteX225" fmla="*/ 4515326 w 4682585"/>
              <a:gd name="connsiteY225" fmla="*/ 1715833 h 2174272"/>
              <a:gd name="connsiteX226" fmla="*/ 4673060 w 4682585"/>
              <a:gd name="connsiteY226" fmla="*/ 1715833 h 2174272"/>
              <a:gd name="connsiteX227" fmla="*/ 4673060 w 4682585"/>
              <a:gd name="connsiteY227" fmla="*/ 1569243 h 2174272"/>
              <a:gd name="connsiteX228" fmla="*/ 4348068 w 4682585"/>
              <a:gd name="connsiteY228" fmla="*/ 1569243 h 2174272"/>
              <a:gd name="connsiteX229" fmla="*/ 4348068 w 4682585"/>
              <a:gd name="connsiteY229" fmla="*/ 1715833 h 2174272"/>
              <a:gd name="connsiteX230" fmla="*/ 4505801 w 4682585"/>
              <a:gd name="connsiteY230" fmla="*/ 1715833 h 2174272"/>
              <a:gd name="connsiteX231" fmla="*/ 4505801 w 4682585"/>
              <a:gd name="connsiteY231" fmla="*/ 1569243 h 2174272"/>
              <a:gd name="connsiteX232" fmla="*/ 4180809 w 4682585"/>
              <a:gd name="connsiteY232" fmla="*/ 1569243 h 2174272"/>
              <a:gd name="connsiteX233" fmla="*/ 4180809 w 4682585"/>
              <a:gd name="connsiteY233" fmla="*/ 1715833 h 2174272"/>
              <a:gd name="connsiteX234" fmla="*/ 4338543 w 4682585"/>
              <a:gd name="connsiteY234" fmla="*/ 1715833 h 2174272"/>
              <a:gd name="connsiteX235" fmla="*/ 4338543 w 4682585"/>
              <a:gd name="connsiteY235" fmla="*/ 1569243 h 2174272"/>
              <a:gd name="connsiteX236" fmla="*/ 4013550 w 4682585"/>
              <a:gd name="connsiteY236" fmla="*/ 1569243 h 2174272"/>
              <a:gd name="connsiteX237" fmla="*/ 4013550 w 4682585"/>
              <a:gd name="connsiteY237" fmla="*/ 1715833 h 2174272"/>
              <a:gd name="connsiteX238" fmla="*/ 4171284 w 4682585"/>
              <a:gd name="connsiteY238" fmla="*/ 1715833 h 2174272"/>
              <a:gd name="connsiteX239" fmla="*/ 4171284 w 4682585"/>
              <a:gd name="connsiteY239" fmla="*/ 1569243 h 2174272"/>
              <a:gd name="connsiteX240" fmla="*/ 3846291 w 4682585"/>
              <a:gd name="connsiteY240" fmla="*/ 1569243 h 2174272"/>
              <a:gd name="connsiteX241" fmla="*/ 3846291 w 4682585"/>
              <a:gd name="connsiteY241" fmla="*/ 1715833 h 2174272"/>
              <a:gd name="connsiteX242" fmla="*/ 4004025 w 4682585"/>
              <a:gd name="connsiteY242" fmla="*/ 1715833 h 2174272"/>
              <a:gd name="connsiteX243" fmla="*/ 4004025 w 4682585"/>
              <a:gd name="connsiteY243" fmla="*/ 1569243 h 2174272"/>
              <a:gd name="connsiteX244" fmla="*/ 3678936 w 4682585"/>
              <a:gd name="connsiteY244" fmla="*/ 1569243 h 2174272"/>
              <a:gd name="connsiteX245" fmla="*/ 3678936 w 4682585"/>
              <a:gd name="connsiteY245" fmla="*/ 1715833 h 2174272"/>
              <a:gd name="connsiteX246" fmla="*/ 3836766 w 4682585"/>
              <a:gd name="connsiteY246" fmla="*/ 1715833 h 2174272"/>
              <a:gd name="connsiteX247" fmla="*/ 3836766 w 4682585"/>
              <a:gd name="connsiteY247" fmla="*/ 1569243 h 2174272"/>
              <a:gd name="connsiteX248" fmla="*/ 3511677 w 4682585"/>
              <a:gd name="connsiteY248" fmla="*/ 1569243 h 2174272"/>
              <a:gd name="connsiteX249" fmla="*/ 3511677 w 4682585"/>
              <a:gd name="connsiteY249" fmla="*/ 1715833 h 2174272"/>
              <a:gd name="connsiteX250" fmla="*/ 3669411 w 4682585"/>
              <a:gd name="connsiteY250" fmla="*/ 1715833 h 2174272"/>
              <a:gd name="connsiteX251" fmla="*/ 3669411 w 4682585"/>
              <a:gd name="connsiteY251" fmla="*/ 1569243 h 2174272"/>
              <a:gd name="connsiteX252" fmla="*/ 3344418 w 4682585"/>
              <a:gd name="connsiteY252" fmla="*/ 1569243 h 2174272"/>
              <a:gd name="connsiteX253" fmla="*/ 3344418 w 4682585"/>
              <a:gd name="connsiteY253" fmla="*/ 1715833 h 2174272"/>
              <a:gd name="connsiteX254" fmla="*/ 3502152 w 4682585"/>
              <a:gd name="connsiteY254" fmla="*/ 1715833 h 2174272"/>
              <a:gd name="connsiteX255" fmla="*/ 3502152 w 4682585"/>
              <a:gd name="connsiteY255" fmla="*/ 1569243 h 2174272"/>
              <a:gd name="connsiteX256" fmla="*/ 3177159 w 4682585"/>
              <a:gd name="connsiteY256" fmla="*/ 1569243 h 2174272"/>
              <a:gd name="connsiteX257" fmla="*/ 3177159 w 4682585"/>
              <a:gd name="connsiteY257" fmla="*/ 1715833 h 2174272"/>
              <a:gd name="connsiteX258" fmla="*/ 3334893 w 4682585"/>
              <a:gd name="connsiteY258" fmla="*/ 1715833 h 2174272"/>
              <a:gd name="connsiteX259" fmla="*/ 3334893 w 4682585"/>
              <a:gd name="connsiteY259" fmla="*/ 1569243 h 2174272"/>
              <a:gd name="connsiteX260" fmla="*/ 3009900 w 4682585"/>
              <a:gd name="connsiteY260" fmla="*/ 1569243 h 2174272"/>
              <a:gd name="connsiteX261" fmla="*/ 3009900 w 4682585"/>
              <a:gd name="connsiteY261" fmla="*/ 1715833 h 2174272"/>
              <a:gd name="connsiteX262" fmla="*/ 3167634 w 4682585"/>
              <a:gd name="connsiteY262" fmla="*/ 1715833 h 2174272"/>
              <a:gd name="connsiteX263" fmla="*/ 3167634 w 4682585"/>
              <a:gd name="connsiteY263" fmla="*/ 1569243 h 2174272"/>
              <a:gd name="connsiteX264" fmla="*/ 2842641 w 4682585"/>
              <a:gd name="connsiteY264" fmla="*/ 1569243 h 2174272"/>
              <a:gd name="connsiteX265" fmla="*/ 2842641 w 4682585"/>
              <a:gd name="connsiteY265" fmla="*/ 1715833 h 2174272"/>
              <a:gd name="connsiteX266" fmla="*/ 3000375 w 4682585"/>
              <a:gd name="connsiteY266" fmla="*/ 1715833 h 2174272"/>
              <a:gd name="connsiteX267" fmla="*/ 3000375 w 4682585"/>
              <a:gd name="connsiteY267" fmla="*/ 1569243 h 2174272"/>
              <a:gd name="connsiteX268" fmla="*/ 2675382 w 4682585"/>
              <a:gd name="connsiteY268" fmla="*/ 1569243 h 2174272"/>
              <a:gd name="connsiteX269" fmla="*/ 2675382 w 4682585"/>
              <a:gd name="connsiteY269" fmla="*/ 1715833 h 2174272"/>
              <a:gd name="connsiteX270" fmla="*/ 2833116 w 4682585"/>
              <a:gd name="connsiteY270" fmla="*/ 1715833 h 2174272"/>
              <a:gd name="connsiteX271" fmla="*/ 2833116 w 4682585"/>
              <a:gd name="connsiteY271" fmla="*/ 1569243 h 2174272"/>
              <a:gd name="connsiteX272" fmla="*/ 2508123 w 4682585"/>
              <a:gd name="connsiteY272" fmla="*/ 1569243 h 2174272"/>
              <a:gd name="connsiteX273" fmla="*/ 2508123 w 4682585"/>
              <a:gd name="connsiteY273" fmla="*/ 1715833 h 2174272"/>
              <a:gd name="connsiteX274" fmla="*/ 2665857 w 4682585"/>
              <a:gd name="connsiteY274" fmla="*/ 1715833 h 2174272"/>
              <a:gd name="connsiteX275" fmla="*/ 2665857 w 4682585"/>
              <a:gd name="connsiteY275" fmla="*/ 1569243 h 2174272"/>
              <a:gd name="connsiteX276" fmla="*/ 2340864 w 4682585"/>
              <a:gd name="connsiteY276" fmla="*/ 1569243 h 2174272"/>
              <a:gd name="connsiteX277" fmla="*/ 2340864 w 4682585"/>
              <a:gd name="connsiteY277" fmla="*/ 1715833 h 2174272"/>
              <a:gd name="connsiteX278" fmla="*/ 2498598 w 4682585"/>
              <a:gd name="connsiteY278" fmla="*/ 1715833 h 2174272"/>
              <a:gd name="connsiteX279" fmla="*/ 2498598 w 4682585"/>
              <a:gd name="connsiteY279" fmla="*/ 1569243 h 2174272"/>
              <a:gd name="connsiteX280" fmla="*/ 2173510 w 4682585"/>
              <a:gd name="connsiteY280" fmla="*/ 1569243 h 2174272"/>
              <a:gd name="connsiteX281" fmla="*/ 2173510 w 4682585"/>
              <a:gd name="connsiteY281" fmla="*/ 1715833 h 2174272"/>
              <a:gd name="connsiteX282" fmla="*/ 2331339 w 4682585"/>
              <a:gd name="connsiteY282" fmla="*/ 1715833 h 2174272"/>
              <a:gd name="connsiteX283" fmla="*/ 2331339 w 4682585"/>
              <a:gd name="connsiteY283" fmla="*/ 1569243 h 2174272"/>
              <a:gd name="connsiteX284" fmla="*/ 2006251 w 4682585"/>
              <a:gd name="connsiteY284" fmla="*/ 1569243 h 2174272"/>
              <a:gd name="connsiteX285" fmla="*/ 2006251 w 4682585"/>
              <a:gd name="connsiteY285" fmla="*/ 1715833 h 2174272"/>
              <a:gd name="connsiteX286" fmla="*/ 2163985 w 4682585"/>
              <a:gd name="connsiteY286" fmla="*/ 1715833 h 2174272"/>
              <a:gd name="connsiteX287" fmla="*/ 2163985 w 4682585"/>
              <a:gd name="connsiteY287" fmla="*/ 1569243 h 2174272"/>
              <a:gd name="connsiteX288" fmla="*/ 1838992 w 4682585"/>
              <a:gd name="connsiteY288" fmla="*/ 1569243 h 2174272"/>
              <a:gd name="connsiteX289" fmla="*/ 1838992 w 4682585"/>
              <a:gd name="connsiteY289" fmla="*/ 1715833 h 2174272"/>
              <a:gd name="connsiteX290" fmla="*/ 1996726 w 4682585"/>
              <a:gd name="connsiteY290" fmla="*/ 1715833 h 2174272"/>
              <a:gd name="connsiteX291" fmla="*/ 1996726 w 4682585"/>
              <a:gd name="connsiteY291" fmla="*/ 1569243 h 2174272"/>
              <a:gd name="connsiteX292" fmla="*/ 1671733 w 4682585"/>
              <a:gd name="connsiteY292" fmla="*/ 1569243 h 2174272"/>
              <a:gd name="connsiteX293" fmla="*/ 1671733 w 4682585"/>
              <a:gd name="connsiteY293" fmla="*/ 1715833 h 2174272"/>
              <a:gd name="connsiteX294" fmla="*/ 1829467 w 4682585"/>
              <a:gd name="connsiteY294" fmla="*/ 1715833 h 2174272"/>
              <a:gd name="connsiteX295" fmla="*/ 1829467 w 4682585"/>
              <a:gd name="connsiteY295" fmla="*/ 1569243 h 2174272"/>
              <a:gd name="connsiteX296" fmla="*/ 1504474 w 4682585"/>
              <a:gd name="connsiteY296" fmla="*/ 1569243 h 2174272"/>
              <a:gd name="connsiteX297" fmla="*/ 1504474 w 4682585"/>
              <a:gd name="connsiteY297" fmla="*/ 1715833 h 2174272"/>
              <a:gd name="connsiteX298" fmla="*/ 1662208 w 4682585"/>
              <a:gd name="connsiteY298" fmla="*/ 1715833 h 2174272"/>
              <a:gd name="connsiteX299" fmla="*/ 1662208 w 4682585"/>
              <a:gd name="connsiteY299" fmla="*/ 1569243 h 2174272"/>
              <a:gd name="connsiteX300" fmla="*/ 1337215 w 4682585"/>
              <a:gd name="connsiteY300" fmla="*/ 1569243 h 2174272"/>
              <a:gd name="connsiteX301" fmla="*/ 1337215 w 4682585"/>
              <a:gd name="connsiteY301" fmla="*/ 1715833 h 2174272"/>
              <a:gd name="connsiteX302" fmla="*/ 1494949 w 4682585"/>
              <a:gd name="connsiteY302" fmla="*/ 1715833 h 2174272"/>
              <a:gd name="connsiteX303" fmla="*/ 1494949 w 4682585"/>
              <a:gd name="connsiteY303" fmla="*/ 1569243 h 2174272"/>
              <a:gd name="connsiteX304" fmla="*/ 1169956 w 4682585"/>
              <a:gd name="connsiteY304" fmla="*/ 1569243 h 2174272"/>
              <a:gd name="connsiteX305" fmla="*/ 1169956 w 4682585"/>
              <a:gd name="connsiteY305" fmla="*/ 1715833 h 2174272"/>
              <a:gd name="connsiteX306" fmla="*/ 1327690 w 4682585"/>
              <a:gd name="connsiteY306" fmla="*/ 1715833 h 2174272"/>
              <a:gd name="connsiteX307" fmla="*/ 1327690 w 4682585"/>
              <a:gd name="connsiteY307" fmla="*/ 1569243 h 2174272"/>
              <a:gd name="connsiteX308" fmla="*/ 1002697 w 4682585"/>
              <a:gd name="connsiteY308" fmla="*/ 1569243 h 2174272"/>
              <a:gd name="connsiteX309" fmla="*/ 1002697 w 4682585"/>
              <a:gd name="connsiteY309" fmla="*/ 1715833 h 2174272"/>
              <a:gd name="connsiteX310" fmla="*/ 1160431 w 4682585"/>
              <a:gd name="connsiteY310" fmla="*/ 1715833 h 2174272"/>
              <a:gd name="connsiteX311" fmla="*/ 1160431 w 4682585"/>
              <a:gd name="connsiteY311" fmla="*/ 1569243 h 2174272"/>
              <a:gd name="connsiteX312" fmla="*/ 835438 w 4682585"/>
              <a:gd name="connsiteY312" fmla="*/ 1569243 h 2174272"/>
              <a:gd name="connsiteX313" fmla="*/ 835438 w 4682585"/>
              <a:gd name="connsiteY313" fmla="*/ 1715833 h 2174272"/>
              <a:gd name="connsiteX314" fmla="*/ 993172 w 4682585"/>
              <a:gd name="connsiteY314" fmla="*/ 1715833 h 2174272"/>
              <a:gd name="connsiteX315" fmla="*/ 993172 w 4682585"/>
              <a:gd name="connsiteY315" fmla="*/ 1569243 h 2174272"/>
              <a:gd name="connsiteX316" fmla="*/ 668179 w 4682585"/>
              <a:gd name="connsiteY316" fmla="*/ 1569243 h 2174272"/>
              <a:gd name="connsiteX317" fmla="*/ 668179 w 4682585"/>
              <a:gd name="connsiteY317" fmla="*/ 1715833 h 2174272"/>
              <a:gd name="connsiteX318" fmla="*/ 825913 w 4682585"/>
              <a:gd name="connsiteY318" fmla="*/ 1715833 h 2174272"/>
              <a:gd name="connsiteX319" fmla="*/ 825913 w 4682585"/>
              <a:gd name="connsiteY319" fmla="*/ 1569243 h 2174272"/>
              <a:gd name="connsiteX320" fmla="*/ 500920 w 4682585"/>
              <a:gd name="connsiteY320" fmla="*/ 1569243 h 2174272"/>
              <a:gd name="connsiteX321" fmla="*/ 500920 w 4682585"/>
              <a:gd name="connsiteY321" fmla="*/ 1715833 h 2174272"/>
              <a:gd name="connsiteX322" fmla="*/ 658654 w 4682585"/>
              <a:gd name="connsiteY322" fmla="*/ 1715833 h 2174272"/>
              <a:gd name="connsiteX323" fmla="*/ 658654 w 4682585"/>
              <a:gd name="connsiteY323" fmla="*/ 1569243 h 2174272"/>
              <a:gd name="connsiteX324" fmla="*/ 333566 w 4682585"/>
              <a:gd name="connsiteY324" fmla="*/ 1569243 h 2174272"/>
              <a:gd name="connsiteX325" fmla="*/ 333566 w 4682585"/>
              <a:gd name="connsiteY325" fmla="*/ 1715833 h 2174272"/>
              <a:gd name="connsiteX326" fmla="*/ 491395 w 4682585"/>
              <a:gd name="connsiteY326" fmla="*/ 1715833 h 2174272"/>
              <a:gd name="connsiteX327" fmla="*/ 491395 w 4682585"/>
              <a:gd name="connsiteY327" fmla="*/ 1569243 h 2174272"/>
              <a:gd name="connsiteX328" fmla="*/ 166307 w 4682585"/>
              <a:gd name="connsiteY328" fmla="*/ 1569243 h 2174272"/>
              <a:gd name="connsiteX329" fmla="*/ 166307 w 4682585"/>
              <a:gd name="connsiteY329" fmla="*/ 1715833 h 2174272"/>
              <a:gd name="connsiteX330" fmla="*/ 324041 w 4682585"/>
              <a:gd name="connsiteY330" fmla="*/ 1715833 h 2174272"/>
              <a:gd name="connsiteX331" fmla="*/ 324041 w 4682585"/>
              <a:gd name="connsiteY331" fmla="*/ 1569243 h 2174272"/>
              <a:gd name="connsiteX332" fmla="*/ 9525 w 4682585"/>
              <a:gd name="connsiteY332" fmla="*/ 1569243 h 2174272"/>
              <a:gd name="connsiteX333" fmla="*/ 9525 w 4682585"/>
              <a:gd name="connsiteY333" fmla="*/ 1715833 h 2174272"/>
              <a:gd name="connsiteX334" fmla="*/ 156782 w 4682585"/>
              <a:gd name="connsiteY334" fmla="*/ 1715833 h 2174272"/>
              <a:gd name="connsiteX335" fmla="*/ 156782 w 4682585"/>
              <a:gd name="connsiteY335" fmla="*/ 1569243 h 2174272"/>
              <a:gd name="connsiteX336" fmla="*/ 4515326 w 4682585"/>
              <a:gd name="connsiteY336" fmla="*/ 1413129 h 2174272"/>
              <a:gd name="connsiteX337" fmla="*/ 4515326 w 4682585"/>
              <a:gd name="connsiteY337" fmla="*/ 1559718 h 2174272"/>
              <a:gd name="connsiteX338" fmla="*/ 4673060 w 4682585"/>
              <a:gd name="connsiteY338" fmla="*/ 1559718 h 2174272"/>
              <a:gd name="connsiteX339" fmla="*/ 4673060 w 4682585"/>
              <a:gd name="connsiteY339" fmla="*/ 1413129 h 2174272"/>
              <a:gd name="connsiteX340" fmla="*/ 4348068 w 4682585"/>
              <a:gd name="connsiteY340" fmla="*/ 1413129 h 2174272"/>
              <a:gd name="connsiteX341" fmla="*/ 4348068 w 4682585"/>
              <a:gd name="connsiteY341" fmla="*/ 1559718 h 2174272"/>
              <a:gd name="connsiteX342" fmla="*/ 4505801 w 4682585"/>
              <a:gd name="connsiteY342" fmla="*/ 1559718 h 2174272"/>
              <a:gd name="connsiteX343" fmla="*/ 4505801 w 4682585"/>
              <a:gd name="connsiteY343" fmla="*/ 1413129 h 2174272"/>
              <a:gd name="connsiteX344" fmla="*/ 4180809 w 4682585"/>
              <a:gd name="connsiteY344" fmla="*/ 1413129 h 2174272"/>
              <a:gd name="connsiteX345" fmla="*/ 4180809 w 4682585"/>
              <a:gd name="connsiteY345" fmla="*/ 1559718 h 2174272"/>
              <a:gd name="connsiteX346" fmla="*/ 4338543 w 4682585"/>
              <a:gd name="connsiteY346" fmla="*/ 1559718 h 2174272"/>
              <a:gd name="connsiteX347" fmla="*/ 4338543 w 4682585"/>
              <a:gd name="connsiteY347" fmla="*/ 1413129 h 2174272"/>
              <a:gd name="connsiteX348" fmla="*/ 4013550 w 4682585"/>
              <a:gd name="connsiteY348" fmla="*/ 1413129 h 2174272"/>
              <a:gd name="connsiteX349" fmla="*/ 4013550 w 4682585"/>
              <a:gd name="connsiteY349" fmla="*/ 1559718 h 2174272"/>
              <a:gd name="connsiteX350" fmla="*/ 4171284 w 4682585"/>
              <a:gd name="connsiteY350" fmla="*/ 1559718 h 2174272"/>
              <a:gd name="connsiteX351" fmla="*/ 4171284 w 4682585"/>
              <a:gd name="connsiteY351" fmla="*/ 1413129 h 2174272"/>
              <a:gd name="connsiteX352" fmla="*/ 3846291 w 4682585"/>
              <a:gd name="connsiteY352" fmla="*/ 1413129 h 2174272"/>
              <a:gd name="connsiteX353" fmla="*/ 3846291 w 4682585"/>
              <a:gd name="connsiteY353" fmla="*/ 1559718 h 2174272"/>
              <a:gd name="connsiteX354" fmla="*/ 4004025 w 4682585"/>
              <a:gd name="connsiteY354" fmla="*/ 1559718 h 2174272"/>
              <a:gd name="connsiteX355" fmla="*/ 4004025 w 4682585"/>
              <a:gd name="connsiteY355" fmla="*/ 1413129 h 2174272"/>
              <a:gd name="connsiteX356" fmla="*/ 3678936 w 4682585"/>
              <a:gd name="connsiteY356" fmla="*/ 1413129 h 2174272"/>
              <a:gd name="connsiteX357" fmla="*/ 3678936 w 4682585"/>
              <a:gd name="connsiteY357" fmla="*/ 1559718 h 2174272"/>
              <a:gd name="connsiteX358" fmla="*/ 3836766 w 4682585"/>
              <a:gd name="connsiteY358" fmla="*/ 1559718 h 2174272"/>
              <a:gd name="connsiteX359" fmla="*/ 3836766 w 4682585"/>
              <a:gd name="connsiteY359" fmla="*/ 1413129 h 2174272"/>
              <a:gd name="connsiteX360" fmla="*/ 3511677 w 4682585"/>
              <a:gd name="connsiteY360" fmla="*/ 1413129 h 2174272"/>
              <a:gd name="connsiteX361" fmla="*/ 3511677 w 4682585"/>
              <a:gd name="connsiteY361" fmla="*/ 1559718 h 2174272"/>
              <a:gd name="connsiteX362" fmla="*/ 3669411 w 4682585"/>
              <a:gd name="connsiteY362" fmla="*/ 1559718 h 2174272"/>
              <a:gd name="connsiteX363" fmla="*/ 3669411 w 4682585"/>
              <a:gd name="connsiteY363" fmla="*/ 1413129 h 2174272"/>
              <a:gd name="connsiteX364" fmla="*/ 3344418 w 4682585"/>
              <a:gd name="connsiteY364" fmla="*/ 1413129 h 2174272"/>
              <a:gd name="connsiteX365" fmla="*/ 3344418 w 4682585"/>
              <a:gd name="connsiteY365" fmla="*/ 1559718 h 2174272"/>
              <a:gd name="connsiteX366" fmla="*/ 3502152 w 4682585"/>
              <a:gd name="connsiteY366" fmla="*/ 1559718 h 2174272"/>
              <a:gd name="connsiteX367" fmla="*/ 3502152 w 4682585"/>
              <a:gd name="connsiteY367" fmla="*/ 1413129 h 2174272"/>
              <a:gd name="connsiteX368" fmla="*/ 3177159 w 4682585"/>
              <a:gd name="connsiteY368" fmla="*/ 1413129 h 2174272"/>
              <a:gd name="connsiteX369" fmla="*/ 3177159 w 4682585"/>
              <a:gd name="connsiteY369" fmla="*/ 1559718 h 2174272"/>
              <a:gd name="connsiteX370" fmla="*/ 3334893 w 4682585"/>
              <a:gd name="connsiteY370" fmla="*/ 1559718 h 2174272"/>
              <a:gd name="connsiteX371" fmla="*/ 3334893 w 4682585"/>
              <a:gd name="connsiteY371" fmla="*/ 1413129 h 2174272"/>
              <a:gd name="connsiteX372" fmla="*/ 3009900 w 4682585"/>
              <a:gd name="connsiteY372" fmla="*/ 1413129 h 2174272"/>
              <a:gd name="connsiteX373" fmla="*/ 3009900 w 4682585"/>
              <a:gd name="connsiteY373" fmla="*/ 1559718 h 2174272"/>
              <a:gd name="connsiteX374" fmla="*/ 3167634 w 4682585"/>
              <a:gd name="connsiteY374" fmla="*/ 1559718 h 2174272"/>
              <a:gd name="connsiteX375" fmla="*/ 3167634 w 4682585"/>
              <a:gd name="connsiteY375" fmla="*/ 1413129 h 2174272"/>
              <a:gd name="connsiteX376" fmla="*/ 2842641 w 4682585"/>
              <a:gd name="connsiteY376" fmla="*/ 1413129 h 2174272"/>
              <a:gd name="connsiteX377" fmla="*/ 2842641 w 4682585"/>
              <a:gd name="connsiteY377" fmla="*/ 1559718 h 2174272"/>
              <a:gd name="connsiteX378" fmla="*/ 3000375 w 4682585"/>
              <a:gd name="connsiteY378" fmla="*/ 1559718 h 2174272"/>
              <a:gd name="connsiteX379" fmla="*/ 3000375 w 4682585"/>
              <a:gd name="connsiteY379" fmla="*/ 1413129 h 2174272"/>
              <a:gd name="connsiteX380" fmla="*/ 2675382 w 4682585"/>
              <a:gd name="connsiteY380" fmla="*/ 1413129 h 2174272"/>
              <a:gd name="connsiteX381" fmla="*/ 2675382 w 4682585"/>
              <a:gd name="connsiteY381" fmla="*/ 1559718 h 2174272"/>
              <a:gd name="connsiteX382" fmla="*/ 2833116 w 4682585"/>
              <a:gd name="connsiteY382" fmla="*/ 1559718 h 2174272"/>
              <a:gd name="connsiteX383" fmla="*/ 2833116 w 4682585"/>
              <a:gd name="connsiteY383" fmla="*/ 1413129 h 2174272"/>
              <a:gd name="connsiteX384" fmla="*/ 2508123 w 4682585"/>
              <a:gd name="connsiteY384" fmla="*/ 1413129 h 2174272"/>
              <a:gd name="connsiteX385" fmla="*/ 2508123 w 4682585"/>
              <a:gd name="connsiteY385" fmla="*/ 1559718 h 2174272"/>
              <a:gd name="connsiteX386" fmla="*/ 2665857 w 4682585"/>
              <a:gd name="connsiteY386" fmla="*/ 1559718 h 2174272"/>
              <a:gd name="connsiteX387" fmla="*/ 2665857 w 4682585"/>
              <a:gd name="connsiteY387" fmla="*/ 1413129 h 2174272"/>
              <a:gd name="connsiteX388" fmla="*/ 2340864 w 4682585"/>
              <a:gd name="connsiteY388" fmla="*/ 1413129 h 2174272"/>
              <a:gd name="connsiteX389" fmla="*/ 2340864 w 4682585"/>
              <a:gd name="connsiteY389" fmla="*/ 1559718 h 2174272"/>
              <a:gd name="connsiteX390" fmla="*/ 2498598 w 4682585"/>
              <a:gd name="connsiteY390" fmla="*/ 1559718 h 2174272"/>
              <a:gd name="connsiteX391" fmla="*/ 2498598 w 4682585"/>
              <a:gd name="connsiteY391" fmla="*/ 1413129 h 2174272"/>
              <a:gd name="connsiteX392" fmla="*/ 2173510 w 4682585"/>
              <a:gd name="connsiteY392" fmla="*/ 1413129 h 2174272"/>
              <a:gd name="connsiteX393" fmla="*/ 2173510 w 4682585"/>
              <a:gd name="connsiteY393" fmla="*/ 1559718 h 2174272"/>
              <a:gd name="connsiteX394" fmla="*/ 2331339 w 4682585"/>
              <a:gd name="connsiteY394" fmla="*/ 1559718 h 2174272"/>
              <a:gd name="connsiteX395" fmla="*/ 2331339 w 4682585"/>
              <a:gd name="connsiteY395" fmla="*/ 1413129 h 2174272"/>
              <a:gd name="connsiteX396" fmla="*/ 2006251 w 4682585"/>
              <a:gd name="connsiteY396" fmla="*/ 1413129 h 2174272"/>
              <a:gd name="connsiteX397" fmla="*/ 2006251 w 4682585"/>
              <a:gd name="connsiteY397" fmla="*/ 1559718 h 2174272"/>
              <a:gd name="connsiteX398" fmla="*/ 2163985 w 4682585"/>
              <a:gd name="connsiteY398" fmla="*/ 1559718 h 2174272"/>
              <a:gd name="connsiteX399" fmla="*/ 2163985 w 4682585"/>
              <a:gd name="connsiteY399" fmla="*/ 1413129 h 2174272"/>
              <a:gd name="connsiteX400" fmla="*/ 1838992 w 4682585"/>
              <a:gd name="connsiteY400" fmla="*/ 1413129 h 2174272"/>
              <a:gd name="connsiteX401" fmla="*/ 1838992 w 4682585"/>
              <a:gd name="connsiteY401" fmla="*/ 1559718 h 2174272"/>
              <a:gd name="connsiteX402" fmla="*/ 1996726 w 4682585"/>
              <a:gd name="connsiteY402" fmla="*/ 1559718 h 2174272"/>
              <a:gd name="connsiteX403" fmla="*/ 1996726 w 4682585"/>
              <a:gd name="connsiteY403" fmla="*/ 1413129 h 2174272"/>
              <a:gd name="connsiteX404" fmla="*/ 1671733 w 4682585"/>
              <a:gd name="connsiteY404" fmla="*/ 1413129 h 2174272"/>
              <a:gd name="connsiteX405" fmla="*/ 1671733 w 4682585"/>
              <a:gd name="connsiteY405" fmla="*/ 1559718 h 2174272"/>
              <a:gd name="connsiteX406" fmla="*/ 1829467 w 4682585"/>
              <a:gd name="connsiteY406" fmla="*/ 1559718 h 2174272"/>
              <a:gd name="connsiteX407" fmla="*/ 1829467 w 4682585"/>
              <a:gd name="connsiteY407" fmla="*/ 1413129 h 2174272"/>
              <a:gd name="connsiteX408" fmla="*/ 1504474 w 4682585"/>
              <a:gd name="connsiteY408" fmla="*/ 1413129 h 2174272"/>
              <a:gd name="connsiteX409" fmla="*/ 1504474 w 4682585"/>
              <a:gd name="connsiteY409" fmla="*/ 1559718 h 2174272"/>
              <a:gd name="connsiteX410" fmla="*/ 1662208 w 4682585"/>
              <a:gd name="connsiteY410" fmla="*/ 1559718 h 2174272"/>
              <a:gd name="connsiteX411" fmla="*/ 1662208 w 4682585"/>
              <a:gd name="connsiteY411" fmla="*/ 1413129 h 2174272"/>
              <a:gd name="connsiteX412" fmla="*/ 1337215 w 4682585"/>
              <a:gd name="connsiteY412" fmla="*/ 1413129 h 2174272"/>
              <a:gd name="connsiteX413" fmla="*/ 1337215 w 4682585"/>
              <a:gd name="connsiteY413" fmla="*/ 1559718 h 2174272"/>
              <a:gd name="connsiteX414" fmla="*/ 1494949 w 4682585"/>
              <a:gd name="connsiteY414" fmla="*/ 1559718 h 2174272"/>
              <a:gd name="connsiteX415" fmla="*/ 1494949 w 4682585"/>
              <a:gd name="connsiteY415" fmla="*/ 1413129 h 2174272"/>
              <a:gd name="connsiteX416" fmla="*/ 1169956 w 4682585"/>
              <a:gd name="connsiteY416" fmla="*/ 1413129 h 2174272"/>
              <a:gd name="connsiteX417" fmla="*/ 1169956 w 4682585"/>
              <a:gd name="connsiteY417" fmla="*/ 1559718 h 2174272"/>
              <a:gd name="connsiteX418" fmla="*/ 1327690 w 4682585"/>
              <a:gd name="connsiteY418" fmla="*/ 1559718 h 2174272"/>
              <a:gd name="connsiteX419" fmla="*/ 1327690 w 4682585"/>
              <a:gd name="connsiteY419" fmla="*/ 1413129 h 2174272"/>
              <a:gd name="connsiteX420" fmla="*/ 1002697 w 4682585"/>
              <a:gd name="connsiteY420" fmla="*/ 1413129 h 2174272"/>
              <a:gd name="connsiteX421" fmla="*/ 1002697 w 4682585"/>
              <a:gd name="connsiteY421" fmla="*/ 1559718 h 2174272"/>
              <a:gd name="connsiteX422" fmla="*/ 1160431 w 4682585"/>
              <a:gd name="connsiteY422" fmla="*/ 1559718 h 2174272"/>
              <a:gd name="connsiteX423" fmla="*/ 1160431 w 4682585"/>
              <a:gd name="connsiteY423" fmla="*/ 1413129 h 2174272"/>
              <a:gd name="connsiteX424" fmla="*/ 835438 w 4682585"/>
              <a:gd name="connsiteY424" fmla="*/ 1413129 h 2174272"/>
              <a:gd name="connsiteX425" fmla="*/ 835438 w 4682585"/>
              <a:gd name="connsiteY425" fmla="*/ 1559718 h 2174272"/>
              <a:gd name="connsiteX426" fmla="*/ 993172 w 4682585"/>
              <a:gd name="connsiteY426" fmla="*/ 1559718 h 2174272"/>
              <a:gd name="connsiteX427" fmla="*/ 993172 w 4682585"/>
              <a:gd name="connsiteY427" fmla="*/ 1413129 h 2174272"/>
              <a:gd name="connsiteX428" fmla="*/ 668179 w 4682585"/>
              <a:gd name="connsiteY428" fmla="*/ 1413129 h 2174272"/>
              <a:gd name="connsiteX429" fmla="*/ 668179 w 4682585"/>
              <a:gd name="connsiteY429" fmla="*/ 1559718 h 2174272"/>
              <a:gd name="connsiteX430" fmla="*/ 825913 w 4682585"/>
              <a:gd name="connsiteY430" fmla="*/ 1559718 h 2174272"/>
              <a:gd name="connsiteX431" fmla="*/ 825913 w 4682585"/>
              <a:gd name="connsiteY431" fmla="*/ 1413129 h 2174272"/>
              <a:gd name="connsiteX432" fmla="*/ 500920 w 4682585"/>
              <a:gd name="connsiteY432" fmla="*/ 1413129 h 2174272"/>
              <a:gd name="connsiteX433" fmla="*/ 500920 w 4682585"/>
              <a:gd name="connsiteY433" fmla="*/ 1559718 h 2174272"/>
              <a:gd name="connsiteX434" fmla="*/ 658654 w 4682585"/>
              <a:gd name="connsiteY434" fmla="*/ 1559718 h 2174272"/>
              <a:gd name="connsiteX435" fmla="*/ 658654 w 4682585"/>
              <a:gd name="connsiteY435" fmla="*/ 1413129 h 2174272"/>
              <a:gd name="connsiteX436" fmla="*/ 333566 w 4682585"/>
              <a:gd name="connsiteY436" fmla="*/ 1413129 h 2174272"/>
              <a:gd name="connsiteX437" fmla="*/ 333566 w 4682585"/>
              <a:gd name="connsiteY437" fmla="*/ 1559718 h 2174272"/>
              <a:gd name="connsiteX438" fmla="*/ 491395 w 4682585"/>
              <a:gd name="connsiteY438" fmla="*/ 1559718 h 2174272"/>
              <a:gd name="connsiteX439" fmla="*/ 491395 w 4682585"/>
              <a:gd name="connsiteY439" fmla="*/ 1413129 h 2174272"/>
              <a:gd name="connsiteX440" fmla="*/ 166307 w 4682585"/>
              <a:gd name="connsiteY440" fmla="*/ 1413129 h 2174272"/>
              <a:gd name="connsiteX441" fmla="*/ 166307 w 4682585"/>
              <a:gd name="connsiteY441" fmla="*/ 1559718 h 2174272"/>
              <a:gd name="connsiteX442" fmla="*/ 324041 w 4682585"/>
              <a:gd name="connsiteY442" fmla="*/ 1559718 h 2174272"/>
              <a:gd name="connsiteX443" fmla="*/ 324041 w 4682585"/>
              <a:gd name="connsiteY443" fmla="*/ 1413129 h 2174272"/>
              <a:gd name="connsiteX444" fmla="*/ 9525 w 4682585"/>
              <a:gd name="connsiteY444" fmla="*/ 1413129 h 2174272"/>
              <a:gd name="connsiteX445" fmla="*/ 9525 w 4682585"/>
              <a:gd name="connsiteY445" fmla="*/ 1559718 h 2174272"/>
              <a:gd name="connsiteX446" fmla="*/ 156782 w 4682585"/>
              <a:gd name="connsiteY446" fmla="*/ 1559718 h 2174272"/>
              <a:gd name="connsiteX447" fmla="*/ 156782 w 4682585"/>
              <a:gd name="connsiteY447" fmla="*/ 1413129 h 2174272"/>
              <a:gd name="connsiteX448" fmla="*/ 4515326 w 4682585"/>
              <a:gd name="connsiteY448" fmla="*/ 1257014 h 2174272"/>
              <a:gd name="connsiteX449" fmla="*/ 4515326 w 4682585"/>
              <a:gd name="connsiteY449" fmla="*/ 1403604 h 2174272"/>
              <a:gd name="connsiteX450" fmla="*/ 4673060 w 4682585"/>
              <a:gd name="connsiteY450" fmla="*/ 1403604 h 2174272"/>
              <a:gd name="connsiteX451" fmla="*/ 4673060 w 4682585"/>
              <a:gd name="connsiteY451" fmla="*/ 1257014 h 2174272"/>
              <a:gd name="connsiteX452" fmla="*/ 4348068 w 4682585"/>
              <a:gd name="connsiteY452" fmla="*/ 1257014 h 2174272"/>
              <a:gd name="connsiteX453" fmla="*/ 4348068 w 4682585"/>
              <a:gd name="connsiteY453" fmla="*/ 1403604 h 2174272"/>
              <a:gd name="connsiteX454" fmla="*/ 4505801 w 4682585"/>
              <a:gd name="connsiteY454" fmla="*/ 1403604 h 2174272"/>
              <a:gd name="connsiteX455" fmla="*/ 4505801 w 4682585"/>
              <a:gd name="connsiteY455" fmla="*/ 1257014 h 2174272"/>
              <a:gd name="connsiteX456" fmla="*/ 4180809 w 4682585"/>
              <a:gd name="connsiteY456" fmla="*/ 1257014 h 2174272"/>
              <a:gd name="connsiteX457" fmla="*/ 4180809 w 4682585"/>
              <a:gd name="connsiteY457" fmla="*/ 1403604 h 2174272"/>
              <a:gd name="connsiteX458" fmla="*/ 4338543 w 4682585"/>
              <a:gd name="connsiteY458" fmla="*/ 1403604 h 2174272"/>
              <a:gd name="connsiteX459" fmla="*/ 4338543 w 4682585"/>
              <a:gd name="connsiteY459" fmla="*/ 1257014 h 2174272"/>
              <a:gd name="connsiteX460" fmla="*/ 4013550 w 4682585"/>
              <a:gd name="connsiteY460" fmla="*/ 1257014 h 2174272"/>
              <a:gd name="connsiteX461" fmla="*/ 4013550 w 4682585"/>
              <a:gd name="connsiteY461" fmla="*/ 1403604 h 2174272"/>
              <a:gd name="connsiteX462" fmla="*/ 4171284 w 4682585"/>
              <a:gd name="connsiteY462" fmla="*/ 1403604 h 2174272"/>
              <a:gd name="connsiteX463" fmla="*/ 4171284 w 4682585"/>
              <a:gd name="connsiteY463" fmla="*/ 1257014 h 2174272"/>
              <a:gd name="connsiteX464" fmla="*/ 3846291 w 4682585"/>
              <a:gd name="connsiteY464" fmla="*/ 1257014 h 2174272"/>
              <a:gd name="connsiteX465" fmla="*/ 3846291 w 4682585"/>
              <a:gd name="connsiteY465" fmla="*/ 1403604 h 2174272"/>
              <a:gd name="connsiteX466" fmla="*/ 4004025 w 4682585"/>
              <a:gd name="connsiteY466" fmla="*/ 1403604 h 2174272"/>
              <a:gd name="connsiteX467" fmla="*/ 4004025 w 4682585"/>
              <a:gd name="connsiteY467" fmla="*/ 1257014 h 2174272"/>
              <a:gd name="connsiteX468" fmla="*/ 3678936 w 4682585"/>
              <a:gd name="connsiteY468" fmla="*/ 1257014 h 2174272"/>
              <a:gd name="connsiteX469" fmla="*/ 3678936 w 4682585"/>
              <a:gd name="connsiteY469" fmla="*/ 1403604 h 2174272"/>
              <a:gd name="connsiteX470" fmla="*/ 3836766 w 4682585"/>
              <a:gd name="connsiteY470" fmla="*/ 1403604 h 2174272"/>
              <a:gd name="connsiteX471" fmla="*/ 3836766 w 4682585"/>
              <a:gd name="connsiteY471" fmla="*/ 1257014 h 2174272"/>
              <a:gd name="connsiteX472" fmla="*/ 3511677 w 4682585"/>
              <a:gd name="connsiteY472" fmla="*/ 1257014 h 2174272"/>
              <a:gd name="connsiteX473" fmla="*/ 3511677 w 4682585"/>
              <a:gd name="connsiteY473" fmla="*/ 1403604 h 2174272"/>
              <a:gd name="connsiteX474" fmla="*/ 3669411 w 4682585"/>
              <a:gd name="connsiteY474" fmla="*/ 1403604 h 2174272"/>
              <a:gd name="connsiteX475" fmla="*/ 3669411 w 4682585"/>
              <a:gd name="connsiteY475" fmla="*/ 1257014 h 2174272"/>
              <a:gd name="connsiteX476" fmla="*/ 3344418 w 4682585"/>
              <a:gd name="connsiteY476" fmla="*/ 1257014 h 2174272"/>
              <a:gd name="connsiteX477" fmla="*/ 3344418 w 4682585"/>
              <a:gd name="connsiteY477" fmla="*/ 1403604 h 2174272"/>
              <a:gd name="connsiteX478" fmla="*/ 3502152 w 4682585"/>
              <a:gd name="connsiteY478" fmla="*/ 1403604 h 2174272"/>
              <a:gd name="connsiteX479" fmla="*/ 3502152 w 4682585"/>
              <a:gd name="connsiteY479" fmla="*/ 1257014 h 2174272"/>
              <a:gd name="connsiteX480" fmla="*/ 3177159 w 4682585"/>
              <a:gd name="connsiteY480" fmla="*/ 1257014 h 2174272"/>
              <a:gd name="connsiteX481" fmla="*/ 3177159 w 4682585"/>
              <a:gd name="connsiteY481" fmla="*/ 1403604 h 2174272"/>
              <a:gd name="connsiteX482" fmla="*/ 3334893 w 4682585"/>
              <a:gd name="connsiteY482" fmla="*/ 1403604 h 2174272"/>
              <a:gd name="connsiteX483" fmla="*/ 3334893 w 4682585"/>
              <a:gd name="connsiteY483" fmla="*/ 1257014 h 2174272"/>
              <a:gd name="connsiteX484" fmla="*/ 3009900 w 4682585"/>
              <a:gd name="connsiteY484" fmla="*/ 1257014 h 2174272"/>
              <a:gd name="connsiteX485" fmla="*/ 3009900 w 4682585"/>
              <a:gd name="connsiteY485" fmla="*/ 1403604 h 2174272"/>
              <a:gd name="connsiteX486" fmla="*/ 3167634 w 4682585"/>
              <a:gd name="connsiteY486" fmla="*/ 1403604 h 2174272"/>
              <a:gd name="connsiteX487" fmla="*/ 3167634 w 4682585"/>
              <a:gd name="connsiteY487" fmla="*/ 1257014 h 2174272"/>
              <a:gd name="connsiteX488" fmla="*/ 2842641 w 4682585"/>
              <a:gd name="connsiteY488" fmla="*/ 1257014 h 2174272"/>
              <a:gd name="connsiteX489" fmla="*/ 2842641 w 4682585"/>
              <a:gd name="connsiteY489" fmla="*/ 1403604 h 2174272"/>
              <a:gd name="connsiteX490" fmla="*/ 3000375 w 4682585"/>
              <a:gd name="connsiteY490" fmla="*/ 1403604 h 2174272"/>
              <a:gd name="connsiteX491" fmla="*/ 3000375 w 4682585"/>
              <a:gd name="connsiteY491" fmla="*/ 1257014 h 2174272"/>
              <a:gd name="connsiteX492" fmla="*/ 2675382 w 4682585"/>
              <a:gd name="connsiteY492" fmla="*/ 1257014 h 2174272"/>
              <a:gd name="connsiteX493" fmla="*/ 2675382 w 4682585"/>
              <a:gd name="connsiteY493" fmla="*/ 1403604 h 2174272"/>
              <a:gd name="connsiteX494" fmla="*/ 2833116 w 4682585"/>
              <a:gd name="connsiteY494" fmla="*/ 1403604 h 2174272"/>
              <a:gd name="connsiteX495" fmla="*/ 2833116 w 4682585"/>
              <a:gd name="connsiteY495" fmla="*/ 1257014 h 2174272"/>
              <a:gd name="connsiteX496" fmla="*/ 2508123 w 4682585"/>
              <a:gd name="connsiteY496" fmla="*/ 1257014 h 2174272"/>
              <a:gd name="connsiteX497" fmla="*/ 2508123 w 4682585"/>
              <a:gd name="connsiteY497" fmla="*/ 1403604 h 2174272"/>
              <a:gd name="connsiteX498" fmla="*/ 2665857 w 4682585"/>
              <a:gd name="connsiteY498" fmla="*/ 1403604 h 2174272"/>
              <a:gd name="connsiteX499" fmla="*/ 2665857 w 4682585"/>
              <a:gd name="connsiteY499" fmla="*/ 1257014 h 2174272"/>
              <a:gd name="connsiteX500" fmla="*/ 2340864 w 4682585"/>
              <a:gd name="connsiteY500" fmla="*/ 1257014 h 2174272"/>
              <a:gd name="connsiteX501" fmla="*/ 2340864 w 4682585"/>
              <a:gd name="connsiteY501" fmla="*/ 1403604 h 2174272"/>
              <a:gd name="connsiteX502" fmla="*/ 2498598 w 4682585"/>
              <a:gd name="connsiteY502" fmla="*/ 1403604 h 2174272"/>
              <a:gd name="connsiteX503" fmla="*/ 2498598 w 4682585"/>
              <a:gd name="connsiteY503" fmla="*/ 1257014 h 2174272"/>
              <a:gd name="connsiteX504" fmla="*/ 2173510 w 4682585"/>
              <a:gd name="connsiteY504" fmla="*/ 1257014 h 2174272"/>
              <a:gd name="connsiteX505" fmla="*/ 2173510 w 4682585"/>
              <a:gd name="connsiteY505" fmla="*/ 1403604 h 2174272"/>
              <a:gd name="connsiteX506" fmla="*/ 2331339 w 4682585"/>
              <a:gd name="connsiteY506" fmla="*/ 1403604 h 2174272"/>
              <a:gd name="connsiteX507" fmla="*/ 2331339 w 4682585"/>
              <a:gd name="connsiteY507" fmla="*/ 1257014 h 2174272"/>
              <a:gd name="connsiteX508" fmla="*/ 2006251 w 4682585"/>
              <a:gd name="connsiteY508" fmla="*/ 1257014 h 2174272"/>
              <a:gd name="connsiteX509" fmla="*/ 2006251 w 4682585"/>
              <a:gd name="connsiteY509" fmla="*/ 1403604 h 2174272"/>
              <a:gd name="connsiteX510" fmla="*/ 2163985 w 4682585"/>
              <a:gd name="connsiteY510" fmla="*/ 1403604 h 2174272"/>
              <a:gd name="connsiteX511" fmla="*/ 2163985 w 4682585"/>
              <a:gd name="connsiteY511" fmla="*/ 1257014 h 2174272"/>
              <a:gd name="connsiteX512" fmla="*/ 1838992 w 4682585"/>
              <a:gd name="connsiteY512" fmla="*/ 1257014 h 2174272"/>
              <a:gd name="connsiteX513" fmla="*/ 1838992 w 4682585"/>
              <a:gd name="connsiteY513" fmla="*/ 1403604 h 2174272"/>
              <a:gd name="connsiteX514" fmla="*/ 1996726 w 4682585"/>
              <a:gd name="connsiteY514" fmla="*/ 1403604 h 2174272"/>
              <a:gd name="connsiteX515" fmla="*/ 1996726 w 4682585"/>
              <a:gd name="connsiteY515" fmla="*/ 1257014 h 2174272"/>
              <a:gd name="connsiteX516" fmla="*/ 1671733 w 4682585"/>
              <a:gd name="connsiteY516" fmla="*/ 1257014 h 2174272"/>
              <a:gd name="connsiteX517" fmla="*/ 1671733 w 4682585"/>
              <a:gd name="connsiteY517" fmla="*/ 1403604 h 2174272"/>
              <a:gd name="connsiteX518" fmla="*/ 1829467 w 4682585"/>
              <a:gd name="connsiteY518" fmla="*/ 1403604 h 2174272"/>
              <a:gd name="connsiteX519" fmla="*/ 1829467 w 4682585"/>
              <a:gd name="connsiteY519" fmla="*/ 1257014 h 2174272"/>
              <a:gd name="connsiteX520" fmla="*/ 1504474 w 4682585"/>
              <a:gd name="connsiteY520" fmla="*/ 1257014 h 2174272"/>
              <a:gd name="connsiteX521" fmla="*/ 1504474 w 4682585"/>
              <a:gd name="connsiteY521" fmla="*/ 1403604 h 2174272"/>
              <a:gd name="connsiteX522" fmla="*/ 1662208 w 4682585"/>
              <a:gd name="connsiteY522" fmla="*/ 1403604 h 2174272"/>
              <a:gd name="connsiteX523" fmla="*/ 1662208 w 4682585"/>
              <a:gd name="connsiteY523" fmla="*/ 1257014 h 2174272"/>
              <a:gd name="connsiteX524" fmla="*/ 1337215 w 4682585"/>
              <a:gd name="connsiteY524" fmla="*/ 1257014 h 2174272"/>
              <a:gd name="connsiteX525" fmla="*/ 1337215 w 4682585"/>
              <a:gd name="connsiteY525" fmla="*/ 1403604 h 2174272"/>
              <a:gd name="connsiteX526" fmla="*/ 1494949 w 4682585"/>
              <a:gd name="connsiteY526" fmla="*/ 1403604 h 2174272"/>
              <a:gd name="connsiteX527" fmla="*/ 1494949 w 4682585"/>
              <a:gd name="connsiteY527" fmla="*/ 1257014 h 2174272"/>
              <a:gd name="connsiteX528" fmla="*/ 1169956 w 4682585"/>
              <a:gd name="connsiteY528" fmla="*/ 1257014 h 2174272"/>
              <a:gd name="connsiteX529" fmla="*/ 1169956 w 4682585"/>
              <a:gd name="connsiteY529" fmla="*/ 1403604 h 2174272"/>
              <a:gd name="connsiteX530" fmla="*/ 1327690 w 4682585"/>
              <a:gd name="connsiteY530" fmla="*/ 1403604 h 2174272"/>
              <a:gd name="connsiteX531" fmla="*/ 1327690 w 4682585"/>
              <a:gd name="connsiteY531" fmla="*/ 1257014 h 2174272"/>
              <a:gd name="connsiteX532" fmla="*/ 1002697 w 4682585"/>
              <a:gd name="connsiteY532" fmla="*/ 1257014 h 2174272"/>
              <a:gd name="connsiteX533" fmla="*/ 1002697 w 4682585"/>
              <a:gd name="connsiteY533" fmla="*/ 1403604 h 2174272"/>
              <a:gd name="connsiteX534" fmla="*/ 1160431 w 4682585"/>
              <a:gd name="connsiteY534" fmla="*/ 1403604 h 2174272"/>
              <a:gd name="connsiteX535" fmla="*/ 1160431 w 4682585"/>
              <a:gd name="connsiteY535" fmla="*/ 1257014 h 2174272"/>
              <a:gd name="connsiteX536" fmla="*/ 835438 w 4682585"/>
              <a:gd name="connsiteY536" fmla="*/ 1257014 h 2174272"/>
              <a:gd name="connsiteX537" fmla="*/ 835438 w 4682585"/>
              <a:gd name="connsiteY537" fmla="*/ 1403604 h 2174272"/>
              <a:gd name="connsiteX538" fmla="*/ 993172 w 4682585"/>
              <a:gd name="connsiteY538" fmla="*/ 1403604 h 2174272"/>
              <a:gd name="connsiteX539" fmla="*/ 993172 w 4682585"/>
              <a:gd name="connsiteY539" fmla="*/ 1257014 h 2174272"/>
              <a:gd name="connsiteX540" fmla="*/ 668179 w 4682585"/>
              <a:gd name="connsiteY540" fmla="*/ 1257014 h 2174272"/>
              <a:gd name="connsiteX541" fmla="*/ 668179 w 4682585"/>
              <a:gd name="connsiteY541" fmla="*/ 1403604 h 2174272"/>
              <a:gd name="connsiteX542" fmla="*/ 825913 w 4682585"/>
              <a:gd name="connsiteY542" fmla="*/ 1403604 h 2174272"/>
              <a:gd name="connsiteX543" fmla="*/ 825913 w 4682585"/>
              <a:gd name="connsiteY543" fmla="*/ 1257014 h 2174272"/>
              <a:gd name="connsiteX544" fmla="*/ 500920 w 4682585"/>
              <a:gd name="connsiteY544" fmla="*/ 1257014 h 2174272"/>
              <a:gd name="connsiteX545" fmla="*/ 500920 w 4682585"/>
              <a:gd name="connsiteY545" fmla="*/ 1403604 h 2174272"/>
              <a:gd name="connsiteX546" fmla="*/ 658654 w 4682585"/>
              <a:gd name="connsiteY546" fmla="*/ 1403604 h 2174272"/>
              <a:gd name="connsiteX547" fmla="*/ 658654 w 4682585"/>
              <a:gd name="connsiteY547" fmla="*/ 1257014 h 2174272"/>
              <a:gd name="connsiteX548" fmla="*/ 333566 w 4682585"/>
              <a:gd name="connsiteY548" fmla="*/ 1257014 h 2174272"/>
              <a:gd name="connsiteX549" fmla="*/ 333566 w 4682585"/>
              <a:gd name="connsiteY549" fmla="*/ 1403604 h 2174272"/>
              <a:gd name="connsiteX550" fmla="*/ 491395 w 4682585"/>
              <a:gd name="connsiteY550" fmla="*/ 1403604 h 2174272"/>
              <a:gd name="connsiteX551" fmla="*/ 491395 w 4682585"/>
              <a:gd name="connsiteY551" fmla="*/ 1257014 h 2174272"/>
              <a:gd name="connsiteX552" fmla="*/ 166307 w 4682585"/>
              <a:gd name="connsiteY552" fmla="*/ 1257014 h 2174272"/>
              <a:gd name="connsiteX553" fmla="*/ 166307 w 4682585"/>
              <a:gd name="connsiteY553" fmla="*/ 1403604 h 2174272"/>
              <a:gd name="connsiteX554" fmla="*/ 324041 w 4682585"/>
              <a:gd name="connsiteY554" fmla="*/ 1403604 h 2174272"/>
              <a:gd name="connsiteX555" fmla="*/ 324041 w 4682585"/>
              <a:gd name="connsiteY555" fmla="*/ 1257014 h 2174272"/>
              <a:gd name="connsiteX556" fmla="*/ 9525 w 4682585"/>
              <a:gd name="connsiteY556" fmla="*/ 1257014 h 2174272"/>
              <a:gd name="connsiteX557" fmla="*/ 9525 w 4682585"/>
              <a:gd name="connsiteY557" fmla="*/ 1403604 h 2174272"/>
              <a:gd name="connsiteX558" fmla="*/ 156782 w 4682585"/>
              <a:gd name="connsiteY558" fmla="*/ 1403604 h 2174272"/>
              <a:gd name="connsiteX559" fmla="*/ 156782 w 4682585"/>
              <a:gd name="connsiteY559" fmla="*/ 1257014 h 2174272"/>
              <a:gd name="connsiteX560" fmla="*/ 4515326 w 4682585"/>
              <a:gd name="connsiteY560" fmla="*/ 1100899 h 2174272"/>
              <a:gd name="connsiteX561" fmla="*/ 4515326 w 4682585"/>
              <a:gd name="connsiteY561" fmla="*/ 1247489 h 2174272"/>
              <a:gd name="connsiteX562" fmla="*/ 4673060 w 4682585"/>
              <a:gd name="connsiteY562" fmla="*/ 1247489 h 2174272"/>
              <a:gd name="connsiteX563" fmla="*/ 4673060 w 4682585"/>
              <a:gd name="connsiteY563" fmla="*/ 1100899 h 2174272"/>
              <a:gd name="connsiteX564" fmla="*/ 4348068 w 4682585"/>
              <a:gd name="connsiteY564" fmla="*/ 1100899 h 2174272"/>
              <a:gd name="connsiteX565" fmla="*/ 4348068 w 4682585"/>
              <a:gd name="connsiteY565" fmla="*/ 1247489 h 2174272"/>
              <a:gd name="connsiteX566" fmla="*/ 4505801 w 4682585"/>
              <a:gd name="connsiteY566" fmla="*/ 1247489 h 2174272"/>
              <a:gd name="connsiteX567" fmla="*/ 4505801 w 4682585"/>
              <a:gd name="connsiteY567" fmla="*/ 1100899 h 2174272"/>
              <a:gd name="connsiteX568" fmla="*/ 4180809 w 4682585"/>
              <a:gd name="connsiteY568" fmla="*/ 1100899 h 2174272"/>
              <a:gd name="connsiteX569" fmla="*/ 4180809 w 4682585"/>
              <a:gd name="connsiteY569" fmla="*/ 1247489 h 2174272"/>
              <a:gd name="connsiteX570" fmla="*/ 4338543 w 4682585"/>
              <a:gd name="connsiteY570" fmla="*/ 1247489 h 2174272"/>
              <a:gd name="connsiteX571" fmla="*/ 4338543 w 4682585"/>
              <a:gd name="connsiteY571" fmla="*/ 1100899 h 2174272"/>
              <a:gd name="connsiteX572" fmla="*/ 4013550 w 4682585"/>
              <a:gd name="connsiteY572" fmla="*/ 1100899 h 2174272"/>
              <a:gd name="connsiteX573" fmla="*/ 4013550 w 4682585"/>
              <a:gd name="connsiteY573" fmla="*/ 1247489 h 2174272"/>
              <a:gd name="connsiteX574" fmla="*/ 4171284 w 4682585"/>
              <a:gd name="connsiteY574" fmla="*/ 1247489 h 2174272"/>
              <a:gd name="connsiteX575" fmla="*/ 4171284 w 4682585"/>
              <a:gd name="connsiteY575" fmla="*/ 1100899 h 2174272"/>
              <a:gd name="connsiteX576" fmla="*/ 3846291 w 4682585"/>
              <a:gd name="connsiteY576" fmla="*/ 1100899 h 2174272"/>
              <a:gd name="connsiteX577" fmla="*/ 3846291 w 4682585"/>
              <a:gd name="connsiteY577" fmla="*/ 1247489 h 2174272"/>
              <a:gd name="connsiteX578" fmla="*/ 4004025 w 4682585"/>
              <a:gd name="connsiteY578" fmla="*/ 1247489 h 2174272"/>
              <a:gd name="connsiteX579" fmla="*/ 4004025 w 4682585"/>
              <a:gd name="connsiteY579" fmla="*/ 1100899 h 2174272"/>
              <a:gd name="connsiteX580" fmla="*/ 3678936 w 4682585"/>
              <a:gd name="connsiteY580" fmla="*/ 1100899 h 2174272"/>
              <a:gd name="connsiteX581" fmla="*/ 3678936 w 4682585"/>
              <a:gd name="connsiteY581" fmla="*/ 1247489 h 2174272"/>
              <a:gd name="connsiteX582" fmla="*/ 3836766 w 4682585"/>
              <a:gd name="connsiteY582" fmla="*/ 1247489 h 2174272"/>
              <a:gd name="connsiteX583" fmla="*/ 3836766 w 4682585"/>
              <a:gd name="connsiteY583" fmla="*/ 1100899 h 2174272"/>
              <a:gd name="connsiteX584" fmla="*/ 3511677 w 4682585"/>
              <a:gd name="connsiteY584" fmla="*/ 1100899 h 2174272"/>
              <a:gd name="connsiteX585" fmla="*/ 3511677 w 4682585"/>
              <a:gd name="connsiteY585" fmla="*/ 1247489 h 2174272"/>
              <a:gd name="connsiteX586" fmla="*/ 3669411 w 4682585"/>
              <a:gd name="connsiteY586" fmla="*/ 1247489 h 2174272"/>
              <a:gd name="connsiteX587" fmla="*/ 3669411 w 4682585"/>
              <a:gd name="connsiteY587" fmla="*/ 1100899 h 2174272"/>
              <a:gd name="connsiteX588" fmla="*/ 3344418 w 4682585"/>
              <a:gd name="connsiteY588" fmla="*/ 1100899 h 2174272"/>
              <a:gd name="connsiteX589" fmla="*/ 3344418 w 4682585"/>
              <a:gd name="connsiteY589" fmla="*/ 1247489 h 2174272"/>
              <a:gd name="connsiteX590" fmla="*/ 3502152 w 4682585"/>
              <a:gd name="connsiteY590" fmla="*/ 1247489 h 2174272"/>
              <a:gd name="connsiteX591" fmla="*/ 3502152 w 4682585"/>
              <a:gd name="connsiteY591" fmla="*/ 1100899 h 2174272"/>
              <a:gd name="connsiteX592" fmla="*/ 3177159 w 4682585"/>
              <a:gd name="connsiteY592" fmla="*/ 1100899 h 2174272"/>
              <a:gd name="connsiteX593" fmla="*/ 3177159 w 4682585"/>
              <a:gd name="connsiteY593" fmla="*/ 1247489 h 2174272"/>
              <a:gd name="connsiteX594" fmla="*/ 3334893 w 4682585"/>
              <a:gd name="connsiteY594" fmla="*/ 1247489 h 2174272"/>
              <a:gd name="connsiteX595" fmla="*/ 3334893 w 4682585"/>
              <a:gd name="connsiteY595" fmla="*/ 1100899 h 2174272"/>
              <a:gd name="connsiteX596" fmla="*/ 3009900 w 4682585"/>
              <a:gd name="connsiteY596" fmla="*/ 1100899 h 2174272"/>
              <a:gd name="connsiteX597" fmla="*/ 3009900 w 4682585"/>
              <a:gd name="connsiteY597" fmla="*/ 1247489 h 2174272"/>
              <a:gd name="connsiteX598" fmla="*/ 3167634 w 4682585"/>
              <a:gd name="connsiteY598" fmla="*/ 1247489 h 2174272"/>
              <a:gd name="connsiteX599" fmla="*/ 3167634 w 4682585"/>
              <a:gd name="connsiteY599" fmla="*/ 1100899 h 2174272"/>
              <a:gd name="connsiteX600" fmla="*/ 2842641 w 4682585"/>
              <a:gd name="connsiteY600" fmla="*/ 1100899 h 2174272"/>
              <a:gd name="connsiteX601" fmla="*/ 2842641 w 4682585"/>
              <a:gd name="connsiteY601" fmla="*/ 1247489 h 2174272"/>
              <a:gd name="connsiteX602" fmla="*/ 3000375 w 4682585"/>
              <a:gd name="connsiteY602" fmla="*/ 1247489 h 2174272"/>
              <a:gd name="connsiteX603" fmla="*/ 3000375 w 4682585"/>
              <a:gd name="connsiteY603" fmla="*/ 1100899 h 2174272"/>
              <a:gd name="connsiteX604" fmla="*/ 2675382 w 4682585"/>
              <a:gd name="connsiteY604" fmla="*/ 1100899 h 2174272"/>
              <a:gd name="connsiteX605" fmla="*/ 2675382 w 4682585"/>
              <a:gd name="connsiteY605" fmla="*/ 1247489 h 2174272"/>
              <a:gd name="connsiteX606" fmla="*/ 2833116 w 4682585"/>
              <a:gd name="connsiteY606" fmla="*/ 1247489 h 2174272"/>
              <a:gd name="connsiteX607" fmla="*/ 2833116 w 4682585"/>
              <a:gd name="connsiteY607" fmla="*/ 1100899 h 2174272"/>
              <a:gd name="connsiteX608" fmla="*/ 2508123 w 4682585"/>
              <a:gd name="connsiteY608" fmla="*/ 1100899 h 2174272"/>
              <a:gd name="connsiteX609" fmla="*/ 2508123 w 4682585"/>
              <a:gd name="connsiteY609" fmla="*/ 1247489 h 2174272"/>
              <a:gd name="connsiteX610" fmla="*/ 2665857 w 4682585"/>
              <a:gd name="connsiteY610" fmla="*/ 1247489 h 2174272"/>
              <a:gd name="connsiteX611" fmla="*/ 2665857 w 4682585"/>
              <a:gd name="connsiteY611" fmla="*/ 1100899 h 2174272"/>
              <a:gd name="connsiteX612" fmla="*/ 2340864 w 4682585"/>
              <a:gd name="connsiteY612" fmla="*/ 1100899 h 2174272"/>
              <a:gd name="connsiteX613" fmla="*/ 2340864 w 4682585"/>
              <a:gd name="connsiteY613" fmla="*/ 1247489 h 2174272"/>
              <a:gd name="connsiteX614" fmla="*/ 2498598 w 4682585"/>
              <a:gd name="connsiteY614" fmla="*/ 1247489 h 2174272"/>
              <a:gd name="connsiteX615" fmla="*/ 2498598 w 4682585"/>
              <a:gd name="connsiteY615" fmla="*/ 1100899 h 2174272"/>
              <a:gd name="connsiteX616" fmla="*/ 2173510 w 4682585"/>
              <a:gd name="connsiteY616" fmla="*/ 1100899 h 2174272"/>
              <a:gd name="connsiteX617" fmla="*/ 2173510 w 4682585"/>
              <a:gd name="connsiteY617" fmla="*/ 1247489 h 2174272"/>
              <a:gd name="connsiteX618" fmla="*/ 2331339 w 4682585"/>
              <a:gd name="connsiteY618" fmla="*/ 1247489 h 2174272"/>
              <a:gd name="connsiteX619" fmla="*/ 2331339 w 4682585"/>
              <a:gd name="connsiteY619" fmla="*/ 1100899 h 2174272"/>
              <a:gd name="connsiteX620" fmla="*/ 2006251 w 4682585"/>
              <a:gd name="connsiteY620" fmla="*/ 1100899 h 2174272"/>
              <a:gd name="connsiteX621" fmla="*/ 2006251 w 4682585"/>
              <a:gd name="connsiteY621" fmla="*/ 1247489 h 2174272"/>
              <a:gd name="connsiteX622" fmla="*/ 2163985 w 4682585"/>
              <a:gd name="connsiteY622" fmla="*/ 1247489 h 2174272"/>
              <a:gd name="connsiteX623" fmla="*/ 2163985 w 4682585"/>
              <a:gd name="connsiteY623" fmla="*/ 1100899 h 2174272"/>
              <a:gd name="connsiteX624" fmla="*/ 1838992 w 4682585"/>
              <a:gd name="connsiteY624" fmla="*/ 1100899 h 2174272"/>
              <a:gd name="connsiteX625" fmla="*/ 1838992 w 4682585"/>
              <a:gd name="connsiteY625" fmla="*/ 1247489 h 2174272"/>
              <a:gd name="connsiteX626" fmla="*/ 1996726 w 4682585"/>
              <a:gd name="connsiteY626" fmla="*/ 1247489 h 2174272"/>
              <a:gd name="connsiteX627" fmla="*/ 1996726 w 4682585"/>
              <a:gd name="connsiteY627" fmla="*/ 1100899 h 2174272"/>
              <a:gd name="connsiteX628" fmla="*/ 1671733 w 4682585"/>
              <a:gd name="connsiteY628" fmla="*/ 1100899 h 2174272"/>
              <a:gd name="connsiteX629" fmla="*/ 1671733 w 4682585"/>
              <a:gd name="connsiteY629" fmla="*/ 1247489 h 2174272"/>
              <a:gd name="connsiteX630" fmla="*/ 1829467 w 4682585"/>
              <a:gd name="connsiteY630" fmla="*/ 1247489 h 2174272"/>
              <a:gd name="connsiteX631" fmla="*/ 1829467 w 4682585"/>
              <a:gd name="connsiteY631" fmla="*/ 1100899 h 2174272"/>
              <a:gd name="connsiteX632" fmla="*/ 1504474 w 4682585"/>
              <a:gd name="connsiteY632" fmla="*/ 1100899 h 2174272"/>
              <a:gd name="connsiteX633" fmla="*/ 1504474 w 4682585"/>
              <a:gd name="connsiteY633" fmla="*/ 1247489 h 2174272"/>
              <a:gd name="connsiteX634" fmla="*/ 1662208 w 4682585"/>
              <a:gd name="connsiteY634" fmla="*/ 1247489 h 2174272"/>
              <a:gd name="connsiteX635" fmla="*/ 1662208 w 4682585"/>
              <a:gd name="connsiteY635" fmla="*/ 1100899 h 2174272"/>
              <a:gd name="connsiteX636" fmla="*/ 1337215 w 4682585"/>
              <a:gd name="connsiteY636" fmla="*/ 1100899 h 2174272"/>
              <a:gd name="connsiteX637" fmla="*/ 1337215 w 4682585"/>
              <a:gd name="connsiteY637" fmla="*/ 1247489 h 2174272"/>
              <a:gd name="connsiteX638" fmla="*/ 1494949 w 4682585"/>
              <a:gd name="connsiteY638" fmla="*/ 1247489 h 2174272"/>
              <a:gd name="connsiteX639" fmla="*/ 1494949 w 4682585"/>
              <a:gd name="connsiteY639" fmla="*/ 1100899 h 2174272"/>
              <a:gd name="connsiteX640" fmla="*/ 1169956 w 4682585"/>
              <a:gd name="connsiteY640" fmla="*/ 1100899 h 2174272"/>
              <a:gd name="connsiteX641" fmla="*/ 1169956 w 4682585"/>
              <a:gd name="connsiteY641" fmla="*/ 1247489 h 2174272"/>
              <a:gd name="connsiteX642" fmla="*/ 1327690 w 4682585"/>
              <a:gd name="connsiteY642" fmla="*/ 1247489 h 2174272"/>
              <a:gd name="connsiteX643" fmla="*/ 1327690 w 4682585"/>
              <a:gd name="connsiteY643" fmla="*/ 1100899 h 2174272"/>
              <a:gd name="connsiteX644" fmla="*/ 1002697 w 4682585"/>
              <a:gd name="connsiteY644" fmla="*/ 1100899 h 2174272"/>
              <a:gd name="connsiteX645" fmla="*/ 1002697 w 4682585"/>
              <a:gd name="connsiteY645" fmla="*/ 1247489 h 2174272"/>
              <a:gd name="connsiteX646" fmla="*/ 1160431 w 4682585"/>
              <a:gd name="connsiteY646" fmla="*/ 1247489 h 2174272"/>
              <a:gd name="connsiteX647" fmla="*/ 1160431 w 4682585"/>
              <a:gd name="connsiteY647" fmla="*/ 1100899 h 2174272"/>
              <a:gd name="connsiteX648" fmla="*/ 835438 w 4682585"/>
              <a:gd name="connsiteY648" fmla="*/ 1100899 h 2174272"/>
              <a:gd name="connsiteX649" fmla="*/ 835438 w 4682585"/>
              <a:gd name="connsiteY649" fmla="*/ 1247489 h 2174272"/>
              <a:gd name="connsiteX650" fmla="*/ 993172 w 4682585"/>
              <a:gd name="connsiteY650" fmla="*/ 1247489 h 2174272"/>
              <a:gd name="connsiteX651" fmla="*/ 993172 w 4682585"/>
              <a:gd name="connsiteY651" fmla="*/ 1100899 h 2174272"/>
              <a:gd name="connsiteX652" fmla="*/ 668179 w 4682585"/>
              <a:gd name="connsiteY652" fmla="*/ 1100899 h 2174272"/>
              <a:gd name="connsiteX653" fmla="*/ 668179 w 4682585"/>
              <a:gd name="connsiteY653" fmla="*/ 1247489 h 2174272"/>
              <a:gd name="connsiteX654" fmla="*/ 825913 w 4682585"/>
              <a:gd name="connsiteY654" fmla="*/ 1247489 h 2174272"/>
              <a:gd name="connsiteX655" fmla="*/ 825913 w 4682585"/>
              <a:gd name="connsiteY655" fmla="*/ 1100899 h 2174272"/>
              <a:gd name="connsiteX656" fmla="*/ 500920 w 4682585"/>
              <a:gd name="connsiteY656" fmla="*/ 1100899 h 2174272"/>
              <a:gd name="connsiteX657" fmla="*/ 500920 w 4682585"/>
              <a:gd name="connsiteY657" fmla="*/ 1247489 h 2174272"/>
              <a:gd name="connsiteX658" fmla="*/ 658654 w 4682585"/>
              <a:gd name="connsiteY658" fmla="*/ 1247489 h 2174272"/>
              <a:gd name="connsiteX659" fmla="*/ 658654 w 4682585"/>
              <a:gd name="connsiteY659" fmla="*/ 1100899 h 2174272"/>
              <a:gd name="connsiteX660" fmla="*/ 333566 w 4682585"/>
              <a:gd name="connsiteY660" fmla="*/ 1100899 h 2174272"/>
              <a:gd name="connsiteX661" fmla="*/ 333566 w 4682585"/>
              <a:gd name="connsiteY661" fmla="*/ 1247489 h 2174272"/>
              <a:gd name="connsiteX662" fmla="*/ 491395 w 4682585"/>
              <a:gd name="connsiteY662" fmla="*/ 1247489 h 2174272"/>
              <a:gd name="connsiteX663" fmla="*/ 491395 w 4682585"/>
              <a:gd name="connsiteY663" fmla="*/ 1100899 h 2174272"/>
              <a:gd name="connsiteX664" fmla="*/ 166307 w 4682585"/>
              <a:gd name="connsiteY664" fmla="*/ 1100899 h 2174272"/>
              <a:gd name="connsiteX665" fmla="*/ 166307 w 4682585"/>
              <a:gd name="connsiteY665" fmla="*/ 1247489 h 2174272"/>
              <a:gd name="connsiteX666" fmla="*/ 324041 w 4682585"/>
              <a:gd name="connsiteY666" fmla="*/ 1247489 h 2174272"/>
              <a:gd name="connsiteX667" fmla="*/ 324041 w 4682585"/>
              <a:gd name="connsiteY667" fmla="*/ 1100899 h 2174272"/>
              <a:gd name="connsiteX668" fmla="*/ 9525 w 4682585"/>
              <a:gd name="connsiteY668" fmla="*/ 1100899 h 2174272"/>
              <a:gd name="connsiteX669" fmla="*/ 9525 w 4682585"/>
              <a:gd name="connsiteY669" fmla="*/ 1247489 h 2174272"/>
              <a:gd name="connsiteX670" fmla="*/ 156782 w 4682585"/>
              <a:gd name="connsiteY670" fmla="*/ 1247489 h 2174272"/>
              <a:gd name="connsiteX671" fmla="*/ 156782 w 4682585"/>
              <a:gd name="connsiteY671" fmla="*/ 1100899 h 2174272"/>
              <a:gd name="connsiteX672" fmla="*/ 4515326 w 4682585"/>
              <a:gd name="connsiteY672" fmla="*/ 944784 h 2174272"/>
              <a:gd name="connsiteX673" fmla="*/ 4515326 w 4682585"/>
              <a:gd name="connsiteY673" fmla="*/ 1091374 h 2174272"/>
              <a:gd name="connsiteX674" fmla="*/ 4673060 w 4682585"/>
              <a:gd name="connsiteY674" fmla="*/ 1091374 h 2174272"/>
              <a:gd name="connsiteX675" fmla="*/ 4673060 w 4682585"/>
              <a:gd name="connsiteY675" fmla="*/ 944784 h 2174272"/>
              <a:gd name="connsiteX676" fmla="*/ 4348068 w 4682585"/>
              <a:gd name="connsiteY676" fmla="*/ 944784 h 2174272"/>
              <a:gd name="connsiteX677" fmla="*/ 4348068 w 4682585"/>
              <a:gd name="connsiteY677" fmla="*/ 1091374 h 2174272"/>
              <a:gd name="connsiteX678" fmla="*/ 4505801 w 4682585"/>
              <a:gd name="connsiteY678" fmla="*/ 1091374 h 2174272"/>
              <a:gd name="connsiteX679" fmla="*/ 4505801 w 4682585"/>
              <a:gd name="connsiteY679" fmla="*/ 944784 h 2174272"/>
              <a:gd name="connsiteX680" fmla="*/ 4180809 w 4682585"/>
              <a:gd name="connsiteY680" fmla="*/ 944784 h 2174272"/>
              <a:gd name="connsiteX681" fmla="*/ 4180809 w 4682585"/>
              <a:gd name="connsiteY681" fmla="*/ 1091374 h 2174272"/>
              <a:gd name="connsiteX682" fmla="*/ 4338543 w 4682585"/>
              <a:gd name="connsiteY682" fmla="*/ 1091374 h 2174272"/>
              <a:gd name="connsiteX683" fmla="*/ 4338543 w 4682585"/>
              <a:gd name="connsiteY683" fmla="*/ 944784 h 2174272"/>
              <a:gd name="connsiteX684" fmla="*/ 4013550 w 4682585"/>
              <a:gd name="connsiteY684" fmla="*/ 944784 h 2174272"/>
              <a:gd name="connsiteX685" fmla="*/ 4013550 w 4682585"/>
              <a:gd name="connsiteY685" fmla="*/ 1091374 h 2174272"/>
              <a:gd name="connsiteX686" fmla="*/ 4171284 w 4682585"/>
              <a:gd name="connsiteY686" fmla="*/ 1091374 h 2174272"/>
              <a:gd name="connsiteX687" fmla="*/ 4171284 w 4682585"/>
              <a:gd name="connsiteY687" fmla="*/ 944784 h 2174272"/>
              <a:gd name="connsiteX688" fmla="*/ 3846291 w 4682585"/>
              <a:gd name="connsiteY688" fmla="*/ 944784 h 2174272"/>
              <a:gd name="connsiteX689" fmla="*/ 3846291 w 4682585"/>
              <a:gd name="connsiteY689" fmla="*/ 1091374 h 2174272"/>
              <a:gd name="connsiteX690" fmla="*/ 4004025 w 4682585"/>
              <a:gd name="connsiteY690" fmla="*/ 1091374 h 2174272"/>
              <a:gd name="connsiteX691" fmla="*/ 4004025 w 4682585"/>
              <a:gd name="connsiteY691" fmla="*/ 944784 h 2174272"/>
              <a:gd name="connsiteX692" fmla="*/ 3678936 w 4682585"/>
              <a:gd name="connsiteY692" fmla="*/ 944784 h 2174272"/>
              <a:gd name="connsiteX693" fmla="*/ 3678936 w 4682585"/>
              <a:gd name="connsiteY693" fmla="*/ 1091374 h 2174272"/>
              <a:gd name="connsiteX694" fmla="*/ 3836766 w 4682585"/>
              <a:gd name="connsiteY694" fmla="*/ 1091374 h 2174272"/>
              <a:gd name="connsiteX695" fmla="*/ 3836766 w 4682585"/>
              <a:gd name="connsiteY695" fmla="*/ 944784 h 2174272"/>
              <a:gd name="connsiteX696" fmla="*/ 3511677 w 4682585"/>
              <a:gd name="connsiteY696" fmla="*/ 944784 h 2174272"/>
              <a:gd name="connsiteX697" fmla="*/ 3511677 w 4682585"/>
              <a:gd name="connsiteY697" fmla="*/ 1091374 h 2174272"/>
              <a:gd name="connsiteX698" fmla="*/ 3669411 w 4682585"/>
              <a:gd name="connsiteY698" fmla="*/ 1091374 h 2174272"/>
              <a:gd name="connsiteX699" fmla="*/ 3669411 w 4682585"/>
              <a:gd name="connsiteY699" fmla="*/ 944784 h 2174272"/>
              <a:gd name="connsiteX700" fmla="*/ 3344418 w 4682585"/>
              <a:gd name="connsiteY700" fmla="*/ 944784 h 2174272"/>
              <a:gd name="connsiteX701" fmla="*/ 3344418 w 4682585"/>
              <a:gd name="connsiteY701" fmla="*/ 1091374 h 2174272"/>
              <a:gd name="connsiteX702" fmla="*/ 3502152 w 4682585"/>
              <a:gd name="connsiteY702" fmla="*/ 1091374 h 2174272"/>
              <a:gd name="connsiteX703" fmla="*/ 3502152 w 4682585"/>
              <a:gd name="connsiteY703" fmla="*/ 944784 h 2174272"/>
              <a:gd name="connsiteX704" fmla="*/ 3177159 w 4682585"/>
              <a:gd name="connsiteY704" fmla="*/ 944784 h 2174272"/>
              <a:gd name="connsiteX705" fmla="*/ 3177159 w 4682585"/>
              <a:gd name="connsiteY705" fmla="*/ 1091374 h 2174272"/>
              <a:gd name="connsiteX706" fmla="*/ 3334893 w 4682585"/>
              <a:gd name="connsiteY706" fmla="*/ 1091374 h 2174272"/>
              <a:gd name="connsiteX707" fmla="*/ 3334893 w 4682585"/>
              <a:gd name="connsiteY707" fmla="*/ 944784 h 2174272"/>
              <a:gd name="connsiteX708" fmla="*/ 3009900 w 4682585"/>
              <a:gd name="connsiteY708" fmla="*/ 944784 h 2174272"/>
              <a:gd name="connsiteX709" fmla="*/ 3009900 w 4682585"/>
              <a:gd name="connsiteY709" fmla="*/ 1091374 h 2174272"/>
              <a:gd name="connsiteX710" fmla="*/ 3167634 w 4682585"/>
              <a:gd name="connsiteY710" fmla="*/ 1091374 h 2174272"/>
              <a:gd name="connsiteX711" fmla="*/ 3167634 w 4682585"/>
              <a:gd name="connsiteY711" fmla="*/ 944784 h 2174272"/>
              <a:gd name="connsiteX712" fmla="*/ 2842641 w 4682585"/>
              <a:gd name="connsiteY712" fmla="*/ 944784 h 2174272"/>
              <a:gd name="connsiteX713" fmla="*/ 2842641 w 4682585"/>
              <a:gd name="connsiteY713" fmla="*/ 1091374 h 2174272"/>
              <a:gd name="connsiteX714" fmla="*/ 3000375 w 4682585"/>
              <a:gd name="connsiteY714" fmla="*/ 1091374 h 2174272"/>
              <a:gd name="connsiteX715" fmla="*/ 3000375 w 4682585"/>
              <a:gd name="connsiteY715" fmla="*/ 944784 h 2174272"/>
              <a:gd name="connsiteX716" fmla="*/ 2675382 w 4682585"/>
              <a:gd name="connsiteY716" fmla="*/ 944784 h 2174272"/>
              <a:gd name="connsiteX717" fmla="*/ 2675382 w 4682585"/>
              <a:gd name="connsiteY717" fmla="*/ 1091374 h 2174272"/>
              <a:gd name="connsiteX718" fmla="*/ 2833116 w 4682585"/>
              <a:gd name="connsiteY718" fmla="*/ 1091374 h 2174272"/>
              <a:gd name="connsiteX719" fmla="*/ 2833116 w 4682585"/>
              <a:gd name="connsiteY719" fmla="*/ 944784 h 2174272"/>
              <a:gd name="connsiteX720" fmla="*/ 2508123 w 4682585"/>
              <a:gd name="connsiteY720" fmla="*/ 944784 h 2174272"/>
              <a:gd name="connsiteX721" fmla="*/ 2508123 w 4682585"/>
              <a:gd name="connsiteY721" fmla="*/ 1091374 h 2174272"/>
              <a:gd name="connsiteX722" fmla="*/ 2665857 w 4682585"/>
              <a:gd name="connsiteY722" fmla="*/ 1091374 h 2174272"/>
              <a:gd name="connsiteX723" fmla="*/ 2665857 w 4682585"/>
              <a:gd name="connsiteY723" fmla="*/ 944784 h 2174272"/>
              <a:gd name="connsiteX724" fmla="*/ 2340864 w 4682585"/>
              <a:gd name="connsiteY724" fmla="*/ 944784 h 2174272"/>
              <a:gd name="connsiteX725" fmla="*/ 2340864 w 4682585"/>
              <a:gd name="connsiteY725" fmla="*/ 1091374 h 2174272"/>
              <a:gd name="connsiteX726" fmla="*/ 2498598 w 4682585"/>
              <a:gd name="connsiteY726" fmla="*/ 1091374 h 2174272"/>
              <a:gd name="connsiteX727" fmla="*/ 2498598 w 4682585"/>
              <a:gd name="connsiteY727" fmla="*/ 944784 h 2174272"/>
              <a:gd name="connsiteX728" fmla="*/ 2173510 w 4682585"/>
              <a:gd name="connsiteY728" fmla="*/ 944784 h 2174272"/>
              <a:gd name="connsiteX729" fmla="*/ 2173510 w 4682585"/>
              <a:gd name="connsiteY729" fmla="*/ 1091374 h 2174272"/>
              <a:gd name="connsiteX730" fmla="*/ 2331339 w 4682585"/>
              <a:gd name="connsiteY730" fmla="*/ 1091374 h 2174272"/>
              <a:gd name="connsiteX731" fmla="*/ 2331339 w 4682585"/>
              <a:gd name="connsiteY731" fmla="*/ 944784 h 2174272"/>
              <a:gd name="connsiteX732" fmla="*/ 2006251 w 4682585"/>
              <a:gd name="connsiteY732" fmla="*/ 944784 h 2174272"/>
              <a:gd name="connsiteX733" fmla="*/ 2006251 w 4682585"/>
              <a:gd name="connsiteY733" fmla="*/ 1091374 h 2174272"/>
              <a:gd name="connsiteX734" fmla="*/ 2163985 w 4682585"/>
              <a:gd name="connsiteY734" fmla="*/ 1091374 h 2174272"/>
              <a:gd name="connsiteX735" fmla="*/ 2163985 w 4682585"/>
              <a:gd name="connsiteY735" fmla="*/ 944784 h 2174272"/>
              <a:gd name="connsiteX736" fmla="*/ 1838992 w 4682585"/>
              <a:gd name="connsiteY736" fmla="*/ 944784 h 2174272"/>
              <a:gd name="connsiteX737" fmla="*/ 1838992 w 4682585"/>
              <a:gd name="connsiteY737" fmla="*/ 1091374 h 2174272"/>
              <a:gd name="connsiteX738" fmla="*/ 1996726 w 4682585"/>
              <a:gd name="connsiteY738" fmla="*/ 1091374 h 2174272"/>
              <a:gd name="connsiteX739" fmla="*/ 1996726 w 4682585"/>
              <a:gd name="connsiteY739" fmla="*/ 944784 h 2174272"/>
              <a:gd name="connsiteX740" fmla="*/ 1671733 w 4682585"/>
              <a:gd name="connsiteY740" fmla="*/ 944784 h 2174272"/>
              <a:gd name="connsiteX741" fmla="*/ 1671733 w 4682585"/>
              <a:gd name="connsiteY741" fmla="*/ 1091374 h 2174272"/>
              <a:gd name="connsiteX742" fmla="*/ 1829467 w 4682585"/>
              <a:gd name="connsiteY742" fmla="*/ 1091374 h 2174272"/>
              <a:gd name="connsiteX743" fmla="*/ 1829467 w 4682585"/>
              <a:gd name="connsiteY743" fmla="*/ 944784 h 2174272"/>
              <a:gd name="connsiteX744" fmla="*/ 1504474 w 4682585"/>
              <a:gd name="connsiteY744" fmla="*/ 944784 h 2174272"/>
              <a:gd name="connsiteX745" fmla="*/ 1504474 w 4682585"/>
              <a:gd name="connsiteY745" fmla="*/ 1091374 h 2174272"/>
              <a:gd name="connsiteX746" fmla="*/ 1662208 w 4682585"/>
              <a:gd name="connsiteY746" fmla="*/ 1091374 h 2174272"/>
              <a:gd name="connsiteX747" fmla="*/ 1662208 w 4682585"/>
              <a:gd name="connsiteY747" fmla="*/ 944784 h 2174272"/>
              <a:gd name="connsiteX748" fmla="*/ 1337215 w 4682585"/>
              <a:gd name="connsiteY748" fmla="*/ 944784 h 2174272"/>
              <a:gd name="connsiteX749" fmla="*/ 1337215 w 4682585"/>
              <a:gd name="connsiteY749" fmla="*/ 1091374 h 2174272"/>
              <a:gd name="connsiteX750" fmla="*/ 1494949 w 4682585"/>
              <a:gd name="connsiteY750" fmla="*/ 1091374 h 2174272"/>
              <a:gd name="connsiteX751" fmla="*/ 1494949 w 4682585"/>
              <a:gd name="connsiteY751" fmla="*/ 944784 h 2174272"/>
              <a:gd name="connsiteX752" fmla="*/ 1169956 w 4682585"/>
              <a:gd name="connsiteY752" fmla="*/ 944784 h 2174272"/>
              <a:gd name="connsiteX753" fmla="*/ 1169956 w 4682585"/>
              <a:gd name="connsiteY753" fmla="*/ 1091374 h 2174272"/>
              <a:gd name="connsiteX754" fmla="*/ 1327690 w 4682585"/>
              <a:gd name="connsiteY754" fmla="*/ 1091374 h 2174272"/>
              <a:gd name="connsiteX755" fmla="*/ 1327690 w 4682585"/>
              <a:gd name="connsiteY755" fmla="*/ 944784 h 2174272"/>
              <a:gd name="connsiteX756" fmla="*/ 1002697 w 4682585"/>
              <a:gd name="connsiteY756" fmla="*/ 944784 h 2174272"/>
              <a:gd name="connsiteX757" fmla="*/ 1002697 w 4682585"/>
              <a:gd name="connsiteY757" fmla="*/ 1091374 h 2174272"/>
              <a:gd name="connsiteX758" fmla="*/ 1160431 w 4682585"/>
              <a:gd name="connsiteY758" fmla="*/ 1091374 h 2174272"/>
              <a:gd name="connsiteX759" fmla="*/ 1160431 w 4682585"/>
              <a:gd name="connsiteY759" fmla="*/ 944784 h 2174272"/>
              <a:gd name="connsiteX760" fmla="*/ 835438 w 4682585"/>
              <a:gd name="connsiteY760" fmla="*/ 944784 h 2174272"/>
              <a:gd name="connsiteX761" fmla="*/ 835438 w 4682585"/>
              <a:gd name="connsiteY761" fmla="*/ 1091374 h 2174272"/>
              <a:gd name="connsiteX762" fmla="*/ 993172 w 4682585"/>
              <a:gd name="connsiteY762" fmla="*/ 1091374 h 2174272"/>
              <a:gd name="connsiteX763" fmla="*/ 993172 w 4682585"/>
              <a:gd name="connsiteY763" fmla="*/ 944784 h 2174272"/>
              <a:gd name="connsiteX764" fmla="*/ 668179 w 4682585"/>
              <a:gd name="connsiteY764" fmla="*/ 944784 h 2174272"/>
              <a:gd name="connsiteX765" fmla="*/ 668179 w 4682585"/>
              <a:gd name="connsiteY765" fmla="*/ 1091374 h 2174272"/>
              <a:gd name="connsiteX766" fmla="*/ 825913 w 4682585"/>
              <a:gd name="connsiteY766" fmla="*/ 1091374 h 2174272"/>
              <a:gd name="connsiteX767" fmla="*/ 825913 w 4682585"/>
              <a:gd name="connsiteY767" fmla="*/ 944784 h 2174272"/>
              <a:gd name="connsiteX768" fmla="*/ 500920 w 4682585"/>
              <a:gd name="connsiteY768" fmla="*/ 944784 h 2174272"/>
              <a:gd name="connsiteX769" fmla="*/ 500920 w 4682585"/>
              <a:gd name="connsiteY769" fmla="*/ 1091374 h 2174272"/>
              <a:gd name="connsiteX770" fmla="*/ 658654 w 4682585"/>
              <a:gd name="connsiteY770" fmla="*/ 1091374 h 2174272"/>
              <a:gd name="connsiteX771" fmla="*/ 658654 w 4682585"/>
              <a:gd name="connsiteY771" fmla="*/ 944784 h 2174272"/>
              <a:gd name="connsiteX772" fmla="*/ 333566 w 4682585"/>
              <a:gd name="connsiteY772" fmla="*/ 944784 h 2174272"/>
              <a:gd name="connsiteX773" fmla="*/ 333566 w 4682585"/>
              <a:gd name="connsiteY773" fmla="*/ 1091374 h 2174272"/>
              <a:gd name="connsiteX774" fmla="*/ 491395 w 4682585"/>
              <a:gd name="connsiteY774" fmla="*/ 1091374 h 2174272"/>
              <a:gd name="connsiteX775" fmla="*/ 491395 w 4682585"/>
              <a:gd name="connsiteY775" fmla="*/ 944784 h 2174272"/>
              <a:gd name="connsiteX776" fmla="*/ 166307 w 4682585"/>
              <a:gd name="connsiteY776" fmla="*/ 944784 h 2174272"/>
              <a:gd name="connsiteX777" fmla="*/ 166307 w 4682585"/>
              <a:gd name="connsiteY777" fmla="*/ 1091374 h 2174272"/>
              <a:gd name="connsiteX778" fmla="*/ 324041 w 4682585"/>
              <a:gd name="connsiteY778" fmla="*/ 1091374 h 2174272"/>
              <a:gd name="connsiteX779" fmla="*/ 324041 w 4682585"/>
              <a:gd name="connsiteY779" fmla="*/ 944784 h 2174272"/>
              <a:gd name="connsiteX780" fmla="*/ 9525 w 4682585"/>
              <a:gd name="connsiteY780" fmla="*/ 944784 h 2174272"/>
              <a:gd name="connsiteX781" fmla="*/ 9525 w 4682585"/>
              <a:gd name="connsiteY781" fmla="*/ 1091374 h 2174272"/>
              <a:gd name="connsiteX782" fmla="*/ 156782 w 4682585"/>
              <a:gd name="connsiteY782" fmla="*/ 1091374 h 2174272"/>
              <a:gd name="connsiteX783" fmla="*/ 156782 w 4682585"/>
              <a:gd name="connsiteY783" fmla="*/ 944784 h 2174272"/>
              <a:gd name="connsiteX784" fmla="*/ 4515326 w 4682585"/>
              <a:gd name="connsiteY784" fmla="*/ 788670 h 2174272"/>
              <a:gd name="connsiteX785" fmla="*/ 4515326 w 4682585"/>
              <a:gd name="connsiteY785" fmla="*/ 935259 h 2174272"/>
              <a:gd name="connsiteX786" fmla="*/ 4673060 w 4682585"/>
              <a:gd name="connsiteY786" fmla="*/ 935259 h 2174272"/>
              <a:gd name="connsiteX787" fmla="*/ 4673060 w 4682585"/>
              <a:gd name="connsiteY787" fmla="*/ 788670 h 2174272"/>
              <a:gd name="connsiteX788" fmla="*/ 4348068 w 4682585"/>
              <a:gd name="connsiteY788" fmla="*/ 788670 h 2174272"/>
              <a:gd name="connsiteX789" fmla="*/ 4348068 w 4682585"/>
              <a:gd name="connsiteY789" fmla="*/ 935259 h 2174272"/>
              <a:gd name="connsiteX790" fmla="*/ 4505801 w 4682585"/>
              <a:gd name="connsiteY790" fmla="*/ 935259 h 2174272"/>
              <a:gd name="connsiteX791" fmla="*/ 4505801 w 4682585"/>
              <a:gd name="connsiteY791" fmla="*/ 788670 h 2174272"/>
              <a:gd name="connsiteX792" fmla="*/ 4180809 w 4682585"/>
              <a:gd name="connsiteY792" fmla="*/ 788670 h 2174272"/>
              <a:gd name="connsiteX793" fmla="*/ 4180809 w 4682585"/>
              <a:gd name="connsiteY793" fmla="*/ 935259 h 2174272"/>
              <a:gd name="connsiteX794" fmla="*/ 4338543 w 4682585"/>
              <a:gd name="connsiteY794" fmla="*/ 935259 h 2174272"/>
              <a:gd name="connsiteX795" fmla="*/ 4338543 w 4682585"/>
              <a:gd name="connsiteY795" fmla="*/ 788670 h 2174272"/>
              <a:gd name="connsiteX796" fmla="*/ 4013550 w 4682585"/>
              <a:gd name="connsiteY796" fmla="*/ 788670 h 2174272"/>
              <a:gd name="connsiteX797" fmla="*/ 4013550 w 4682585"/>
              <a:gd name="connsiteY797" fmla="*/ 935259 h 2174272"/>
              <a:gd name="connsiteX798" fmla="*/ 4171284 w 4682585"/>
              <a:gd name="connsiteY798" fmla="*/ 935259 h 2174272"/>
              <a:gd name="connsiteX799" fmla="*/ 4171284 w 4682585"/>
              <a:gd name="connsiteY799" fmla="*/ 788670 h 2174272"/>
              <a:gd name="connsiteX800" fmla="*/ 3846291 w 4682585"/>
              <a:gd name="connsiteY800" fmla="*/ 788670 h 2174272"/>
              <a:gd name="connsiteX801" fmla="*/ 3846291 w 4682585"/>
              <a:gd name="connsiteY801" fmla="*/ 935259 h 2174272"/>
              <a:gd name="connsiteX802" fmla="*/ 4004025 w 4682585"/>
              <a:gd name="connsiteY802" fmla="*/ 935259 h 2174272"/>
              <a:gd name="connsiteX803" fmla="*/ 4004025 w 4682585"/>
              <a:gd name="connsiteY803" fmla="*/ 788670 h 2174272"/>
              <a:gd name="connsiteX804" fmla="*/ 3678936 w 4682585"/>
              <a:gd name="connsiteY804" fmla="*/ 788670 h 2174272"/>
              <a:gd name="connsiteX805" fmla="*/ 3678936 w 4682585"/>
              <a:gd name="connsiteY805" fmla="*/ 935259 h 2174272"/>
              <a:gd name="connsiteX806" fmla="*/ 3836766 w 4682585"/>
              <a:gd name="connsiteY806" fmla="*/ 935259 h 2174272"/>
              <a:gd name="connsiteX807" fmla="*/ 3836766 w 4682585"/>
              <a:gd name="connsiteY807" fmla="*/ 788670 h 2174272"/>
              <a:gd name="connsiteX808" fmla="*/ 3511677 w 4682585"/>
              <a:gd name="connsiteY808" fmla="*/ 788670 h 2174272"/>
              <a:gd name="connsiteX809" fmla="*/ 3511677 w 4682585"/>
              <a:gd name="connsiteY809" fmla="*/ 935259 h 2174272"/>
              <a:gd name="connsiteX810" fmla="*/ 3669411 w 4682585"/>
              <a:gd name="connsiteY810" fmla="*/ 935259 h 2174272"/>
              <a:gd name="connsiteX811" fmla="*/ 3669411 w 4682585"/>
              <a:gd name="connsiteY811" fmla="*/ 788670 h 2174272"/>
              <a:gd name="connsiteX812" fmla="*/ 3344418 w 4682585"/>
              <a:gd name="connsiteY812" fmla="*/ 788670 h 2174272"/>
              <a:gd name="connsiteX813" fmla="*/ 3344418 w 4682585"/>
              <a:gd name="connsiteY813" fmla="*/ 935259 h 2174272"/>
              <a:gd name="connsiteX814" fmla="*/ 3502152 w 4682585"/>
              <a:gd name="connsiteY814" fmla="*/ 935259 h 2174272"/>
              <a:gd name="connsiteX815" fmla="*/ 3502152 w 4682585"/>
              <a:gd name="connsiteY815" fmla="*/ 788670 h 2174272"/>
              <a:gd name="connsiteX816" fmla="*/ 3177159 w 4682585"/>
              <a:gd name="connsiteY816" fmla="*/ 788670 h 2174272"/>
              <a:gd name="connsiteX817" fmla="*/ 3177159 w 4682585"/>
              <a:gd name="connsiteY817" fmla="*/ 935259 h 2174272"/>
              <a:gd name="connsiteX818" fmla="*/ 3334893 w 4682585"/>
              <a:gd name="connsiteY818" fmla="*/ 935259 h 2174272"/>
              <a:gd name="connsiteX819" fmla="*/ 3334893 w 4682585"/>
              <a:gd name="connsiteY819" fmla="*/ 788670 h 2174272"/>
              <a:gd name="connsiteX820" fmla="*/ 3009900 w 4682585"/>
              <a:gd name="connsiteY820" fmla="*/ 788670 h 2174272"/>
              <a:gd name="connsiteX821" fmla="*/ 3009900 w 4682585"/>
              <a:gd name="connsiteY821" fmla="*/ 935259 h 2174272"/>
              <a:gd name="connsiteX822" fmla="*/ 3167634 w 4682585"/>
              <a:gd name="connsiteY822" fmla="*/ 935259 h 2174272"/>
              <a:gd name="connsiteX823" fmla="*/ 3167634 w 4682585"/>
              <a:gd name="connsiteY823" fmla="*/ 788670 h 2174272"/>
              <a:gd name="connsiteX824" fmla="*/ 2842641 w 4682585"/>
              <a:gd name="connsiteY824" fmla="*/ 788670 h 2174272"/>
              <a:gd name="connsiteX825" fmla="*/ 2842641 w 4682585"/>
              <a:gd name="connsiteY825" fmla="*/ 935259 h 2174272"/>
              <a:gd name="connsiteX826" fmla="*/ 3000375 w 4682585"/>
              <a:gd name="connsiteY826" fmla="*/ 935259 h 2174272"/>
              <a:gd name="connsiteX827" fmla="*/ 3000375 w 4682585"/>
              <a:gd name="connsiteY827" fmla="*/ 788670 h 2174272"/>
              <a:gd name="connsiteX828" fmla="*/ 2675382 w 4682585"/>
              <a:gd name="connsiteY828" fmla="*/ 788670 h 2174272"/>
              <a:gd name="connsiteX829" fmla="*/ 2675382 w 4682585"/>
              <a:gd name="connsiteY829" fmla="*/ 935259 h 2174272"/>
              <a:gd name="connsiteX830" fmla="*/ 2833116 w 4682585"/>
              <a:gd name="connsiteY830" fmla="*/ 935259 h 2174272"/>
              <a:gd name="connsiteX831" fmla="*/ 2833116 w 4682585"/>
              <a:gd name="connsiteY831" fmla="*/ 788670 h 2174272"/>
              <a:gd name="connsiteX832" fmla="*/ 2508123 w 4682585"/>
              <a:gd name="connsiteY832" fmla="*/ 788670 h 2174272"/>
              <a:gd name="connsiteX833" fmla="*/ 2508123 w 4682585"/>
              <a:gd name="connsiteY833" fmla="*/ 935259 h 2174272"/>
              <a:gd name="connsiteX834" fmla="*/ 2665857 w 4682585"/>
              <a:gd name="connsiteY834" fmla="*/ 935259 h 2174272"/>
              <a:gd name="connsiteX835" fmla="*/ 2665857 w 4682585"/>
              <a:gd name="connsiteY835" fmla="*/ 788670 h 2174272"/>
              <a:gd name="connsiteX836" fmla="*/ 2340864 w 4682585"/>
              <a:gd name="connsiteY836" fmla="*/ 788670 h 2174272"/>
              <a:gd name="connsiteX837" fmla="*/ 2340864 w 4682585"/>
              <a:gd name="connsiteY837" fmla="*/ 935259 h 2174272"/>
              <a:gd name="connsiteX838" fmla="*/ 2498598 w 4682585"/>
              <a:gd name="connsiteY838" fmla="*/ 935259 h 2174272"/>
              <a:gd name="connsiteX839" fmla="*/ 2498598 w 4682585"/>
              <a:gd name="connsiteY839" fmla="*/ 788670 h 2174272"/>
              <a:gd name="connsiteX840" fmla="*/ 2173510 w 4682585"/>
              <a:gd name="connsiteY840" fmla="*/ 788670 h 2174272"/>
              <a:gd name="connsiteX841" fmla="*/ 2173510 w 4682585"/>
              <a:gd name="connsiteY841" fmla="*/ 935259 h 2174272"/>
              <a:gd name="connsiteX842" fmla="*/ 2331339 w 4682585"/>
              <a:gd name="connsiteY842" fmla="*/ 935259 h 2174272"/>
              <a:gd name="connsiteX843" fmla="*/ 2331339 w 4682585"/>
              <a:gd name="connsiteY843" fmla="*/ 788670 h 2174272"/>
              <a:gd name="connsiteX844" fmla="*/ 2006251 w 4682585"/>
              <a:gd name="connsiteY844" fmla="*/ 788670 h 2174272"/>
              <a:gd name="connsiteX845" fmla="*/ 2006251 w 4682585"/>
              <a:gd name="connsiteY845" fmla="*/ 935259 h 2174272"/>
              <a:gd name="connsiteX846" fmla="*/ 2163985 w 4682585"/>
              <a:gd name="connsiteY846" fmla="*/ 935259 h 2174272"/>
              <a:gd name="connsiteX847" fmla="*/ 2163985 w 4682585"/>
              <a:gd name="connsiteY847" fmla="*/ 788670 h 2174272"/>
              <a:gd name="connsiteX848" fmla="*/ 1838992 w 4682585"/>
              <a:gd name="connsiteY848" fmla="*/ 788670 h 2174272"/>
              <a:gd name="connsiteX849" fmla="*/ 1838992 w 4682585"/>
              <a:gd name="connsiteY849" fmla="*/ 935259 h 2174272"/>
              <a:gd name="connsiteX850" fmla="*/ 1996726 w 4682585"/>
              <a:gd name="connsiteY850" fmla="*/ 935259 h 2174272"/>
              <a:gd name="connsiteX851" fmla="*/ 1996726 w 4682585"/>
              <a:gd name="connsiteY851" fmla="*/ 788670 h 2174272"/>
              <a:gd name="connsiteX852" fmla="*/ 1671733 w 4682585"/>
              <a:gd name="connsiteY852" fmla="*/ 788670 h 2174272"/>
              <a:gd name="connsiteX853" fmla="*/ 1671733 w 4682585"/>
              <a:gd name="connsiteY853" fmla="*/ 935259 h 2174272"/>
              <a:gd name="connsiteX854" fmla="*/ 1829467 w 4682585"/>
              <a:gd name="connsiteY854" fmla="*/ 935259 h 2174272"/>
              <a:gd name="connsiteX855" fmla="*/ 1829467 w 4682585"/>
              <a:gd name="connsiteY855" fmla="*/ 788670 h 2174272"/>
              <a:gd name="connsiteX856" fmla="*/ 1504474 w 4682585"/>
              <a:gd name="connsiteY856" fmla="*/ 788670 h 2174272"/>
              <a:gd name="connsiteX857" fmla="*/ 1504474 w 4682585"/>
              <a:gd name="connsiteY857" fmla="*/ 935259 h 2174272"/>
              <a:gd name="connsiteX858" fmla="*/ 1662208 w 4682585"/>
              <a:gd name="connsiteY858" fmla="*/ 935259 h 2174272"/>
              <a:gd name="connsiteX859" fmla="*/ 1662208 w 4682585"/>
              <a:gd name="connsiteY859" fmla="*/ 788670 h 2174272"/>
              <a:gd name="connsiteX860" fmla="*/ 1337215 w 4682585"/>
              <a:gd name="connsiteY860" fmla="*/ 788670 h 2174272"/>
              <a:gd name="connsiteX861" fmla="*/ 1337215 w 4682585"/>
              <a:gd name="connsiteY861" fmla="*/ 935259 h 2174272"/>
              <a:gd name="connsiteX862" fmla="*/ 1494949 w 4682585"/>
              <a:gd name="connsiteY862" fmla="*/ 935259 h 2174272"/>
              <a:gd name="connsiteX863" fmla="*/ 1494949 w 4682585"/>
              <a:gd name="connsiteY863" fmla="*/ 788670 h 2174272"/>
              <a:gd name="connsiteX864" fmla="*/ 1169956 w 4682585"/>
              <a:gd name="connsiteY864" fmla="*/ 788670 h 2174272"/>
              <a:gd name="connsiteX865" fmla="*/ 1169956 w 4682585"/>
              <a:gd name="connsiteY865" fmla="*/ 935259 h 2174272"/>
              <a:gd name="connsiteX866" fmla="*/ 1327690 w 4682585"/>
              <a:gd name="connsiteY866" fmla="*/ 935259 h 2174272"/>
              <a:gd name="connsiteX867" fmla="*/ 1327690 w 4682585"/>
              <a:gd name="connsiteY867" fmla="*/ 788670 h 2174272"/>
              <a:gd name="connsiteX868" fmla="*/ 1002697 w 4682585"/>
              <a:gd name="connsiteY868" fmla="*/ 788670 h 2174272"/>
              <a:gd name="connsiteX869" fmla="*/ 1002697 w 4682585"/>
              <a:gd name="connsiteY869" fmla="*/ 935259 h 2174272"/>
              <a:gd name="connsiteX870" fmla="*/ 1160431 w 4682585"/>
              <a:gd name="connsiteY870" fmla="*/ 935259 h 2174272"/>
              <a:gd name="connsiteX871" fmla="*/ 1160431 w 4682585"/>
              <a:gd name="connsiteY871" fmla="*/ 788670 h 2174272"/>
              <a:gd name="connsiteX872" fmla="*/ 835438 w 4682585"/>
              <a:gd name="connsiteY872" fmla="*/ 788670 h 2174272"/>
              <a:gd name="connsiteX873" fmla="*/ 835438 w 4682585"/>
              <a:gd name="connsiteY873" fmla="*/ 935259 h 2174272"/>
              <a:gd name="connsiteX874" fmla="*/ 993172 w 4682585"/>
              <a:gd name="connsiteY874" fmla="*/ 935259 h 2174272"/>
              <a:gd name="connsiteX875" fmla="*/ 993172 w 4682585"/>
              <a:gd name="connsiteY875" fmla="*/ 788670 h 2174272"/>
              <a:gd name="connsiteX876" fmla="*/ 668179 w 4682585"/>
              <a:gd name="connsiteY876" fmla="*/ 788670 h 2174272"/>
              <a:gd name="connsiteX877" fmla="*/ 668179 w 4682585"/>
              <a:gd name="connsiteY877" fmla="*/ 935259 h 2174272"/>
              <a:gd name="connsiteX878" fmla="*/ 825913 w 4682585"/>
              <a:gd name="connsiteY878" fmla="*/ 935259 h 2174272"/>
              <a:gd name="connsiteX879" fmla="*/ 825913 w 4682585"/>
              <a:gd name="connsiteY879" fmla="*/ 788670 h 2174272"/>
              <a:gd name="connsiteX880" fmla="*/ 500920 w 4682585"/>
              <a:gd name="connsiteY880" fmla="*/ 788670 h 2174272"/>
              <a:gd name="connsiteX881" fmla="*/ 500920 w 4682585"/>
              <a:gd name="connsiteY881" fmla="*/ 935259 h 2174272"/>
              <a:gd name="connsiteX882" fmla="*/ 658654 w 4682585"/>
              <a:gd name="connsiteY882" fmla="*/ 935259 h 2174272"/>
              <a:gd name="connsiteX883" fmla="*/ 658654 w 4682585"/>
              <a:gd name="connsiteY883" fmla="*/ 788670 h 2174272"/>
              <a:gd name="connsiteX884" fmla="*/ 333566 w 4682585"/>
              <a:gd name="connsiteY884" fmla="*/ 788670 h 2174272"/>
              <a:gd name="connsiteX885" fmla="*/ 333566 w 4682585"/>
              <a:gd name="connsiteY885" fmla="*/ 935259 h 2174272"/>
              <a:gd name="connsiteX886" fmla="*/ 491395 w 4682585"/>
              <a:gd name="connsiteY886" fmla="*/ 935259 h 2174272"/>
              <a:gd name="connsiteX887" fmla="*/ 491395 w 4682585"/>
              <a:gd name="connsiteY887" fmla="*/ 788670 h 2174272"/>
              <a:gd name="connsiteX888" fmla="*/ 166307 w 4682585"/>
              <a:gd name="connsiteY888" fmla="*/ 788670 h 2174272"/>
              <a:gd name="connsiteX889" fmla="*/ 166307 w 4682585"/>
              <a:gd name="connsiteY889" fmla="*/ 935259 h 2174272"/>
              <a:gd name="connsiteX890" fmla="*/ 324041 w 4682585"/>
              <a:gd name="connsiteY890" fmla="*/ 935259 h 2174272"/>
              <a:gd name="connsiteX891" fmla="*/ 324041 w 4682585"/>
              <a:gd name="connsiteY891" fmla="*/ 788670 h 2174272"/>
              <a:gd name="connsiteX892" fmla="*/ 9525 w 4682585"/>
              <a:gd name="connsiteY892" fmla="*/ 788670 h 2174272"/>
              <a:gd name="connsiteX893" fmla="*/ 9525 w 4682585"/>
              <a:gd name="connsiteY893" fmla="*/ 935259 h 2174272"/>
              <a:gd name="connsiteX894" fmla="*/ 156782 w 4682585"/>
              <a:gd name="connsiteY894" fmla="*/ 935259 h 2174272"/>
              <a:gd name="connsiteX895" fmla="*/ 156782 w 4682585"/>
              <a:gd name="connsiteY895" fmla="*/ 788670 h 2174272"/>
              <a:gd name="connsiteX896" fmla="*/ 4515326 w 4682585"/>
              <a:gd name="connsiteY896" fmla="*/ 632555 h 2174272"/>
              <a:gd name="connsiteX897" fmla="*/ 4515326 w 4682585"/>
              <a:gd name="connsiteY897" fmla="*/ 779145 h 2174272"/>
              <a:gd name="connsiteX898" fmla="*/ 4673060 w 4682585"/>
              <a:gd name="connsiteY898" fmla="*/ 779145 h 2174272"/>
              <a:gd name="connsiteX899" fmla="*/ 4673060 w 4682585"/>
              <a:gd name="connsiteY899" fmla="*/ 632555 h 2174272"/>
              <a:gd name="connsiteX900" fmla="*/ 4348068 w 4682585"/>
              <a:gd name="connsiteY900" fmla="*/ 632555 h 2174272"/>
              <a:gd name="connsiteX901" fmla="*/ 4348068 w 4682585"/>
              <a:gd name="connsiteY901" fmla="*/ 779145 h 2174272"/>
              <a:gd name="connsiteX902" fmla="*/ 4505801 w 4682585"/>
              <a:gd name="connsiteY902" fmla="*/ 779145 h 2174272"/>
              <a:gd name="connsiteX903" fmla="*/ 4505801 w 4682585"/>
              <a:gd name="connsiteY903" fmla="*/ 632555 h 2174272"/>
              <a:gd name="connsiteX904" fmla="*/ 4180809 w 4682585"/>
              <a:gd name="connsiteY904" fmla="*/ 632555 h 2174272"/>
              <a:gd name="connsiteX905" fmla="*/ 4180809 w 4682585"/>
              <a:gd name="connsiteY905" fmla="*/ 779145 h 2174272"/>
              <a:gd name="connsiteX906" fmla="*/ 4338543 w 4682585"/>
              <a:gd name="connsiteY906" fmla="*/ 779145 h 2174272"/>
              <a:gd name="connsiteX907" fmla="*/ 4338543 w 4682585"/>
              <a:gd name="connsiteY907" fmla="*/ 632555 h 2174272"/>
              <a:gd name="connsiteX908" fmla="*/ 4013550 w 4682585"/>
              <a:gd name="connsiteY908" fmla="*/ 632555 h 2174272"/>
              <a:gd name="connsiteX909" fmla="*/ 4013550 w 4682585"/>
              <a:gd name="connsiteY909" fmla="*/ 779145 h 2174272"/>
              <a:gd name="connsiteX910" fmla="*/ 4171284 w 4682585"/>
              <a:gd name="connsiteY910" fmla="*/ 779145 h 2174272"/>
              <a:gd name="connsiteX911" fmla="*/ 4171284 w 4682585"/>
              <a:gd name="connsiteY911" fmla="*/ 632555 h 2174272"/>
              <a:gd name="connsiteX912" fmla="*/ 3846291 w 4682585"/>
              <a:gd name="connsiteY912" fmla="*/ 632555 h 2174272"/>
              <a:gd name="connsiteX913" fmla="*/ 3846291 w 4682585"/>
              <a:gd name="connsiteY913" fmla="*/ 779145 h 2174272"/>
              <a:gd name="connsiteX914" fmla="*/ 4004025 w 4682585"/>
              <a:gd name="connsiteY914" fmla="*/ 779145 h 2174272"/>
              <a:gd name="connsiteX915" fmla="*/ 4004025 w 4682585"/>
              <a:gd name="connsiteY915" fmla="*/ 632555 h 2174272"/>
              <a:gd name="connsiteX916" fmla="*/ 3678936 w 4682585"/>
              <a:gd name="connsiteY916" fmla="*/ 632555 h 2174272"/>
              <a:gd name="connsiteX917" fmla="*/ 3678936 w 4682585"/>
              <a:gd name="connsiteY917" fmla="*/ 779145 h 2174272"/>
              <a:gd name="connsiteX918" fmla="*/ 3836766 w 4682585"/>
              <a:gd name="connsiteY918" fmla="*/ 779145 h 2174272"/>
              <a:gd name="connsiteX919" fmla="*/ 3836766 w 4682585"/>
              <a:gd name="connsiteY919" fmla="*/ 632555 h 2174272"/>
              <a:gd name="connsiteX920" fmla="*/ 3511677 w 4682585"/>
              <a:gd name="connsiteY920" fmla="*/ 632555 h 2174272"/>
              <a:gd name="connsiteX921" fmla="*/ 3511677 w 4682585"/>
              <a:gd name="connsiteY921" fmla="*/ 779145 h 2174272"/>
              <a:gd name="connsiteX922" fmla="*/ 3669411 w 4682585"/>
              <a:gd name="connsiteY922" fmla="*/ 779145 h 2174272"/>
              <a:gd name="connsiteX923" fmla="*/ 3669411 w 4682585"/>
              <a:gd name="connsiteY923" fmla="*/ 632555 h 2174272"/>
              <a:gd name="connsiteX924" fmla="*/ 3344418 w 4682585"/>
              <a:gd name="connsiteY924" fmla="*/ 632555 h 2174272"/>
              <a:gd name="connsiteX925" fmla="*/ 3344418 w 4682585"/>
              <a:gd name="connsiteY925" fmla="*/ 779145 h 2174272"/>
              <a:gd name="connsiteX926" fmla="*/ 3502152 w 4682585"/>
              <a:gd name="connsiteY926" fmla="*/ 779145 h 2174272"/>
              <a:gd name="connsiteX927" fmla="*/ 3502152 w 4682585"/>
              <a:gd name="connsiteY927" fmla="*/ 632555 h 2174272"/>
              <a:gd name="connsiteX928" fmla="*/ 3177159 w 4682585"/>
              <a:gd name="connsiteY928" fmla="*/ 632555 h 2174272"/>
              <a:gd name="connsiteX929" fmla="*/ 3177159 w 4682585"/>
              <a:gd name="connsiteY929" fmla="*/ 779145 h 2174272"/>
              <a:gd name="connsiteX930" fmla="*/ 3334893 w 4682585"/>
              <a:gd name="connsiteY930" fmla="*/ 779145 h 2174272"/>
              <a:gd name="connsiteX931" fmla="*/ 3334893 w 4682585"/>
              <a:gd name="connsiteY931" fmla="*/ 632555 h 2174272"/>
              <a:gd name="connsiteX932" fmla="*/ 3009900 w 4682585"/>
              <a:gd name="connsiteY932" fmla="*/ 632555 h 2174272"/>
              <a:gd name="connsiteX933" fmla="*/ 3009900 w 4682585"/>
              <a:gd name="connsiteY933" fmla="*/ 779145 h 2174272"/>
              <a:gd name="connsiteX934" fmla="*/ 3167634 w 4682585"/>
              <a:gd name="connsiteY934" fmla="*/ 779145 h 2174272"/>
              <a:gd name="connsiteX935" fmla="*/ 3167634 w 4682585"/>
              <a:gd name="connsiteY935" fmla="*/ 632555 h 2174272"/>
              <a:gd name="connsiteX936" fmla="*/ 2842641 w 4682585"/>
              <a:gd name="connsiteY936" fmla="*/ 632555 h 2174272"/>
              <a:gd name="connsiteX937" fmla="*/ 2842641 w 4682585"/>
              <a:gd name="connsiteY937" fmla="*/ 779145 h 2174272"/>
              <a:gd name="connsiteX938" fmla="*/ 3000375 w 4682585"/>
              <a:gd name="connsiteY938" fmla="*/ 779145 h 2174272"/>
              <a:gd name="connsiteX939" fmla="*/ 3000375 w 4682585"/>
              <a:gd name="connsiteY939" fmla="*/ 632555 h 2174272"/>
              <a:gd name="connsiteX940" fmla="*/ 2675382 w 4682585"/>
              <a:gd name="connsiteY940" fmla="*/ 632555 h 2174272"/>
              <a:gd name="connsiteX941" fmla="*/ 2675382 w 4682585"/>
              <a:gd name="connsiteY941" fmla="*/ 779145 h 2174272"/>
              <a:gd name="connsiteX942" fmla="*/ 2833116 w 4682585"/>
              <a:gd name="connsiteY942" fmla="*/ 779145 h 2174272"/>
              <a:gd name="connsiteX943" fmla="*/ 2833116 w 4682585"/>
              <a:gd name="connsiteY943" fmla="*/ 632555 h 2174272"/>
              <a:gd name="connsiteX944" fmla="*/ 2508123 w 4682585"/>
              <a:gd name="connsiteY944" fmla="*/ 632555 h 2174272"/>
              <a:gd name="connsiteX945" fmla="*/ 2508123 w 4682585"/>
              <a:gd name="connsiteY945" fmla="*/ 779145 h 2174272"/>
              <a:gd name="connsiteX946" fmla="*/ 2665857 w 4682585"/>
              <a:gd name="connsiteY946" fmla="*/ 779145 h 2174272"/>
              <a:gd name="connsiteX947" fmla="*/ 2665857 w 4682585"/>
              <a:gd name="connsiteY947" fmla="*/ 632555 h 2174272"/>
              <a:gd name="connsiteX948" fmla="*/ 2340864 w 4682585"/>
              <a:gd name="connsiteY948" fmla="*/ 632555 h 2174272"/>
              <a:gd name="connsiteX949" fmla="*/ 2340864 w 4682585"/>
              <a:gd name="connsiteY949" fmla="*/ 779145 h 2174272"/>
              <a:gd name="connsiteX950" fmla="*/ 2498598 w 4682585"/>
              <a:gd name="connsiteY950" fmla="*/ 779145 h 2174272"/>
              <a:gd name="connsiteX951" fmla="*/ 2498598 w 4682585"/>
              <a:gd name="connsiteY951" fmla="*/ 632555 h 2174272"/>
              <a:gd name="connsiteX952" fmla="*/ 2173510 w 4682585"/>
              <a:gd name="connsiteY952" fmla="*/ 632555 h 2174272"/>
              <a:gd name="connsiteX953" fmla="*/ 2173510 w 4682585"/>
              <a:gd name="connsiteY953" fmla="*/ 779145 h 2174272"/>
              <a:gd name="connsiteX954" fmla="*/ 2331339 w 4682585"/>
              <a:gd name="connsiteY954" fmla="*/ 779145 h 2174272"/>
              <a:gd name="connsiteX955" fmla="*/ 2331339 w 4682585"/>
              <a:gd name="connsiteY955" fmla="*/ 632555 h 2174272"/>
              <a:gd name="connsiteX956" fmla="*/ 2006251 w 4682585"/>
              <a:gd name="connsiteY956" fmla="*/ 632555 h 2174272"/>
              <a:gd name="connsiteX957" fmla="*/ 2006251 w 4682585"/>
              <a:gd name="connsiteY957" fmla="*/ 779145 h 2174272"/>
              <a:gd name="connsiteX958" fmla="*/ 2163985 w 4682585"/>
              <a:gd name="connsiteY958" fmla="*/ 779145 h 2174272"/>
              <a:gd name="connsiteX959" fmla="*/ 2163985 w 4682585"/>
              <a:gd name="connsiteY959" fmla="*/ 632555 h 2174272"/>
              <a:gd name="connsiteX960" fmla="*/ 1838992 w 4682585"/>
              <a:gd name="connsiteY960" fmla="*/ 632555 h 2174272"/>
              <a:gd name="connsiteX961" fmla="*/ 1838992 w 4682585"/>
              <a:gd name="connsiteY961" fmla="*/ 779145 h 2174272"/>
              <a:gd name="connsiteX962" fmla="*/ 1996726 w 4682585"/>
              <a:gd name="connsiteY962" fmla="*/ 779145 h 2174272"/>
              <a:gd name="connsiteX963" fmla="*/ 1996726 w 4682585"/>
              <a:gd name="connsiteY963" fmla="*/ 632555 h 2174272"/>
              <a:gd name="connsiteX964" fmla="*/ 1671733 w 4682585"/>
              <a:gd name="connsiteY964" fmla="*/ 632555 h 2174272"/>
              <a:gd name="connsiteX965" fmla="*/ 1671733 w 4682585"/>
              <a:gd name="connsiteY965" fmla="*/ 779145 h 2174272"/>
              <a:gd name="connsiteX966" fmla="*/ 1829467 w 4682585"/>
              <a:gd name="connsiteY966" fmla="*/ 779145 h 2174272"/>
              <a:gd name="connsiteX967" fmla="*/ 1829467 w 4682585"/>
              <a:gd name="connsiteY967" fmla="*/ 632555 h 2174272"/>
              <a:gd name="connsiteX968" fmla="*/ 1504474 w 4682585"/>
              <a:gd name="connsiteY968" fmla="*/ 632555 h 2174272"/>
              <a:gd name="connsiteX969" fmla="*/ 1504474 w 4682585"/>
              <a:gd name="connsiteY969" fmla="*/ 779145 h 2174272"/>
              <a:gd name="connsiteX970" fmla="*/ 1662208 w 4682585"/>
              <a:gd name="connsiteY970" fmla="*/ 779145 h 2174272"/>
              <a:gd name="connsiteX971" fmla="*/ 1662208 w 4682585"/>
              <a:gd name="connsiteY971" fmla="*/ 632555 h 2174272"/>
              <a:gd name="connsiteX972" fmla="*/ 1337215 w 4682585"/>
              <a:gd name="connsiteY972" fmla="*/ 632555 h 2174272"/>
              <a:gd name="connsiteX973" fmla="*/ 1337215 w 4682585"/>
              <a:gd name="connsiteY973" fmla="*/ 779145 h 2174272"/>
              <a:gd name="connsiteX974" fmla="*/ 1494949 w 4682585"/>
              <a:gd name="connsiteY974" fmla="*/ 779145 h 2174272"/>
              <a:gd name="connsiteX975" fmla="*/ 1494949 w 4682585"/>
              <a:gd name="connsiteY975" fmla="*/ 632555 h 2174272"/>
              <a:gd name="connsiteX976" fmla="*/ 1169956 w 4682585"/>
              <a:gd name="connsiteY976" fmla="*/ 632555 h 2174272"/>
              <a:gd name="connsiteX977" fmla="*/ 1169956 w 4682585"/>
              <a:gd name="connsiteY977" fmla="*/ 779145 h 2174272"/>
              <a:gd name="connsiteX978" fmla="*/ 1327690 w 4682585"/>
              <a:gd name="connsiteY978" fmla="*/ 779145 h 2174272"/>
              <a:gd name="connsiteX979" fmla="*/ 1327690 w 4682585"/>
              <a:gd name="connsiteY979" fmla="*/ 632555 h 2174272"/>
              <a:gd name="connsiteX980" fmla="*/ 1002697 w 4682585"/>
              <a:gd name="connsiteY980" fmla="*/ 632555 h 2174272"/>
              <a:gd name="connsiteX981" fmla="*/ 1002697 w 4682585"/>
              <a:gd name="connsiteY981" fmla="*/ 779145 h 2174272"/>
              <a:gd name="connsiteX982" fmla="*/ 1160431 w 4682585"/>
              <a:gd name="connsiteY982" fmla="*/ 779145 h 2174272"/>
              <a:gd name="connsiteX983" fmla="*/ 1160431 w 4682585"/>
              <a:gd name="connsiteY983" fmla="*/ 632555 h 2174272"/>
              <a:gd name="connsiteX984" fmla="*/ 835438 w 4682585"/>
              <a:gd name="connsiteY984" fmla="*/ 632555 h 2174272"/>
              <a:gd name="connsiteX985" fmla="*/ 835438 w 4682585"/>
              <a:gd name="connsiteY985" fmla="*/ 779145 h 2174272"/>
              <a:gd name="connsiteX986" fmla="*/ 993172 w 4682585"/>
              <a:gd name="connsiteY986" fmla="*/ 779145 h 2174272"/>
              <a:gd name="connsiteX987" fmla="*/ 993172 w 4682585"/>
              <a:gd name="connsiteY987" fmla="*/ 632555 h 2174272"/>
              <a:gd name="connsiteX988" fmla="*/ 668179 w 4682585"/>
              <a:gd name="connsiteY988" fmla="*/ 632555 h 2174272"/>
              <a:gd name="connsiteX989" fmla="*/ 668179 w 4682585"/>
              <a:gd name="connsiteY989" fmla="*/ 779145 h 2174272"/>
              <a:gd name="connsiteX990" fmla="*/ 825913 w 4682585"/>
              <a:gd name="connsiteY990" fmla="*/ 779145 h 2174272"/>
              <a:gd name="connsiteX991" fmla="*/ 825913 w 4682585"/>
              <a:gd name="connsiteY991" fmla="*/ 632555 h 2174272"/>
              <a:gd name="connsiteX992" fmla="*/ 500920 w 4682585"/>
              <a:gd name="connsiteY992" fmla="*/ 632555 h 2174272"/>
              <a:gd name="connsiteX993" fmla="*/ 500920 w 4682585"/>
              <a:gd name="connsiteY993" fmla="*/ 779145 h 2174272"/>
              <a:gd name="connsiteX994" fmla="*/ 658654 w 4682585"/>
              <a:gd name="connsiteY994" fmla="*/ 779145 h 2174272"/>
              <a:gd name="connsiteX995" fmla="*/ 658654 w 4682585"/>
              <a:gd name="connsiteY995" fmla="*/ 632555 h 2174272"/>
              <a:gd name="connsiteX996" fmla="*/ 333566 w 4682585"/>
              <a:gd name="connsiteY996" fmla="*/ 632555 h 2174272"/>
              <a:gd name="connsiteX997" fmla="*/ 333566 w 4682585"/>
              <a:gd name="connsiteY997" fmla="*/ 779145 h 2174272"/>
              <a:gd name="connsiteX998" fmla="*/ 491395 w 4682585"/>
              <a:gd name="connsiteY998" fmla="*/ 779145 h 2174272"/>
              <a:gd name="connsiteX999" fmla="*/ 491395 w 4682585"/>
              <a:gd name="connsiteY999" fmla="*/ 632555 h 2174272"/>
              <a:gd name="connsiteX1000" fmla="*/ 166307 w 4682585"/>
              <a:gd name="connsiteY1000" fmla="*/ 632555 h 2174272"/>
              <a:gd name="connsiteX1001" fmla="*/ 166307 w 4682585"/>
              <a:gd name="connsiteY1001" fmla="*/ 779145 h 2174272"/>
              <a:gd name="connsiteX1002" fmla="*/ 324041 w 4682585"/>
              <a:gd name="connsiteY1002" fmla="*/ 779145 h 2174272"/>
              <a:gd name="connsiteX1003" fmla="*/ 324041 w 4682585"/>
              <a:gd name="connsiteY1003" fmla="*/ 632555 h 2174272"/>
              <a:gd name="connsiteX1004" fmla="*/ 9525 w 4682585"/>
              <a:gd name="connsiteY1004" fmla="*/ 632555 h 2174272"/>
              <a:gd name="connsiteX1005" fmla="*/ 9525 w 4682585"/>
              <a:gd name="connsiteY1005" fmla="*/ 779145 h 2174272"/>
              <a:gd name="connsiteX1006" fmla="*/ 156782 w 4682585"/>
              <a:gd name="connsiteY1006" fmla="*/ 779145 h 2174272"/>
              <a:gd name="connsiteX1007" fmla="*/ 156782 w 4682585"/>
              <a:gd name="connsiteY1007" fmla="*/ 632555 h 2174272"/>
              <a:gd name="connsiteX1008" fmla="*/ 4515326 w 4682585"/>
              <a:gd name="connsiteY1008" fmla="*/ 476440 h 2174272"/>
              <a:gd name="connsiteX1009" fmla="*/ 4515326 w 4682585"/>
              <a:gd name="connsiteY1009" fmla="*/ 623030 h 2174272"/>
              <a:gd name="connsiteX1010" fmla="*/ 4673060 w 4682585"/>
              <a:gd name="connsiteY1010" fmla="*/ 623030 h 2174272"/>
              <a:gd name="connsiteX1011" fmla="*/ 4673060 w 4682585"/>
              <a:gd name="connsiteY1011" fmla="*/ 476440 h 2174272"/>
              <a:gd name="connsiteX1012" fmla="*/ 4348068 w 4682585"/>
              <a:gd name="connsiteY1012" fmla="*/ 476440 h 2174272"/>
              <a:gd name="connsiteX1013" fmla="*/ 4348068 w 4682585"/>
              <a:gd name="connsiteY1013" fmla="*/ 623030 h 2174272"/>
              <a:gd name="connsiteX1014" fmla="*/ 4505801 w 4682585"/>
              <a:gd name="connsiteY1014" fmla="*/ 623030 h 2174272"/>
              <a:gd name="connsiteX1015" fmla="*/ 4505801 w 4682585"/>
              <a:gd name="connsiteY1015" fmla="*/ 476440 h 2174272"/>
              <a:gd name="connsiteX1016" fmla="*/ 4180809 w 4682585"/>
              <a:gd name="connsiteY1016" fmla="*/ 476440 h 2174272"/>
              <a:gd name="connsiteX1017" fmla="*/ 4180809 w 4682585"/>
              <a:gd name="connsiteY1017" fmla="*/ 623030 h 2174272"/>
              <a:gd name="connsiteX1018" fmla="*/ 4338543 w 4682585"/>
              <a:gd name="connsiteY1018" fmla="*/ 623030 h 2174272"/>
              <a:gd name="connsiteX1019" fmla="*/ 4338543 w 4682585"/>
              <a:gd name="connsiteY1019" fmla="*/ 476440 h 2174272"/>
              <a:gd name="connsiteX1020" fmla="*/ 4013550 w 4682585"/>
              <a:gd name="connsiteY1020" fmla="*/ 476440 h 2174272"/>
              <a:gd name="connsiteX1021" fmla="*/ 4013550 w 4682585"/>
              <a:gd name="connsiteY1021" fmla="*/ 623030 h 2174272"/>
              <a:gd name="connsiteX1022" fmla="*/ 4171284 w 4682585"/>
              <a:gd name="connsiteY1022" fmla="*/ 623030 h 2174272"/>
              <a:gd name="connsiteX1023" fmla="*/ 4171284 w 4682585"/>
              <a:gd name="connsiteY1023" fmla="*/ 476440 h 2174272"/>
              <a:gd name="connsiteX1024" fmla="*/ 3846291 w 4682585"/>
              <a:gd name="connsiteY1024" fmla="*/ 476440 h 2174272"/>
              <a:gd name="connsiteX1025" fmla="*/ 3846291 w 4682585"/>
              <a:gd name="connsiteY1025" fmla="*/ 623030 h 2174272"/>
              <a:gd name="connsiteX1026" fmla="*/ 4004025 w 4682585"/>
              <a:gd name="connsiteY1026" fmla="*/ 623030 h 2174272"/>
              <a:gd name="connsiteX1027" fmla="*/ 4004025 w 4682585"/>
              <a:gd name="connsiteY1027" fmla="*/ 476440 h 2174272"/>
              <a:gd name="connsiteX1028" fmla="*/ 3678936 w 4682585"/>
              <a:gd name="connsiteY1028" fmla="*/ 476440 h 2174272"/>
              <a:gd name="connsiteX1029" fmla="*/ 3678936 w 4682585"/>
              <a:gd name="connsiteY1029" fmla="*/ 623030 h 2174272"/>
              <a:gd name="connsiteX1030" fmla="*/ 3836766 w 4682585"/>
              <a:gd name="connsiteY1030" fmla="*/ 623030 h 2174272"/>
              <a:gd name="connsiteX1031" fmla="*/ 3836766 w 4682585"/>
              <a:gd name="connsiteY1031" fmla="*/ 476440 h 2174272"/>
              <a:gd name="connsiteX1032" fmla="*/ 3511677 w 4682585"/>
              <a:gd name="connsiteY1032" fmla="*/ 476440 h 2174272"/>
              <a:gd name="connsiteX1033" fmla="*/ 3511677 w 4682585"/>
              <a:gd name="connsiteY1033" fmla="*/ 623030 h 2174272"/>
              <a:gd name="connsiteX1034" fmla="*/ 3669411 w 4682585"/>
              <a:gd name="connsiteY1034" fmla="*/ 623030 h 2174272"/>
              <a:gd name="connsiteX1035" fmla="*/ 3669411 w 4682585"/>
              <a:gd name="connsiteY1035" fmla="*/ 476440 h 2174272"/>
              <a:gd name="connsiteX1036" fmla="*/ 3344418 w 4682585"/>
              <a:gd name="connsiteY1036" fmla="*/ 476440 h 2174272"/>
              <a:gd name="connsiteX1037" fmla="*/ 3344418 w 4682585"/>
              <a:gd name="connsiteY1037" fmla="*/ 623030 h 2174272"/>
              <a:gd name="connsiteX1038" fmla="*/ 3502152 w 4682585"/>
              <a:gd name="connsiteY1038" fmla="*/ 623030 h 2174272"/>
              <a:gd name="connsiteX1039" fmla="*/ 3502152 w 4682585"/>
              <a:gd name="connsiteY1039" fmla="*/ 476440 h 2174272"/>
              <a:gd name="connsiteX1040" fmla="*/ 3177159 w 4682585"/>
              <a:gd name="connsiteY1040" fmla="*/ 476440 h 2174272"/>
              <a:gd name="connsiteX1041" fmla="*/ 3177159 w 4682585"/>
              <a:gd name="connsiteY1041" fmla="*/ 623030 h 2174272"/>
              <a:gd name="connsiteX1042" fmla="*/ 3334893 w 4682585"/>
              <a:gd name="connsiteY1042" fmla="*/ 623030 h 2174272"/>
              <a:gd name="connsiteX1043" fmla="*/ 3334893 w 4682585"/>
              <a:gd name="connsiteY1043" fmla="*/ 476440 h 2174272"/>
              <a:gd name="connsiteX1044" fmla="*/ 3009900 w 4682585"/>
              <a:gd name="connsiteY1044" fmla="*/ 476440 h 2174272"/>
              <a:gd name="connsiteX1045" fmla="*/ 3009900 w 4682585"/>
              <a:gd name="connsiteY1045" fmla="*/ 623030 h 2174272"/>
              <a:gd name="connsiteX1046" fmla="*/ 3167634 w 4682585"/>
              <a:gd name="connsiteY1046" fmla="*/ 623030 h 2174272"/>
              <a:gd name="connsiteX1047" fmla="*/ 3167634 w 4682585"/>
              <a:gd name="connsiteY1047" fmla="*/ 476440 h 2174272"/>
              <a:gd name="connsiteX1048" fmla="*/ 2842641 w 4682585"/>
              <a:gd name="connsiteY1048" fmla="*/ 476440 h 2174272"/>
              <a:gd name="connsiteX1049" fmla="*/ 2842641 w 4682585"/>
              <a:gd name="connsiteY1049" fmla="*/ 623030 h 2174272"/>
              <a:gd name="connsiteX1050" fmla="*/ 3000375 w 4682585"/>
              <a:gd name="connsiteY1050" fmla="*/ 623030 h 2174272"/>
              <a:gd name="connsiteX1051" fmla="*/ 3000375 w 4682585"/>
              <a:gd name="connsiteY1051" fmla="*/ 476440 h 2174272"/>
              <a:gd name="connsiteX1052" fmla="*/ 2675382 w 4682585"/>
              <a:gd name="connsiteY1052" fmla="*/ 476440 h 2174272"/>
              <a:gd name="connsiteX1053" fmla="*/ 2675382 w 4682585"/>
              <a:gd name="connsiteY1053" fmla="*/ 623030 h 2174272"/>
              <a:gd name="connsiteX1054" fmla="*/ 2833116 w 4682585"/>
              <a:gd name="connsiteY1054" fmla="*/ 623030 h 2174272"/>
              <a:gd name="connsiteX1055" fmla="*/ 2833116 w 4682585"/>
              <a:gd name="connsiteY1055" fmla="*/ 476440 h 2174272"/>
              <a:gd name="connsiteX1056" fmla="*/ 2508123 w 4682585"/>
              <a:gd name="connsiteY1056" fmla="*/ 476440 h 2174272"/>
              <a:gd name="connsiteX1057" fmla="*/ 2508123 w 4682585"/>
              <a:gd name="connsiteY1057" fmla="*/ 623030 h 2174272"/>
              <a:gd name="connsiteX1058" fmla="*/ 2665857 w 4682585"/>
              <a:gd name="connsiteY1058" fmla="*/ 623030 h 2174272"/>
              <a:gd name="connsiteX1059" fmla="*/ 2665857 w 4682585"/>
              <a:gd name="connsiteY1059" fmla="*/ 476440 h 2174272"/>
              <a:gd name="connsiteX1060" fmla="*/ 2340864 w 4682585"/>
              <a:gd name="connsiteY1060" fmla="*/ 476440 h 2174272"/>
              <a:gd name="connsiteX1061" fmla="*/ 2340864 w 4682585"/>
              <a:gd name="connsiteY1061" fmla="*/ 623030 h 2174272"/>
              <a:gd name="connsiteX1062" fmla="*/ 2498598 w 4682585"/>
              <a:gd name="connsiteY1062" fmla="*/ 623030 h 2174272"/>
              <a:gd name="connsiteX1063" fmla="*/ 2498598 w 4682585"/>
              <a:gd name="connsiteY1063" fmla="*/ 476440 h 2174272"/>
              <a:gd name="connsiteX1064" fmla="*/ 2173510 w 4682585"/>
              <a:gd name="connsiteY1064" fmla="*/ 476440 h 2174272"/>
              <a:gd name="connsiteX1065" fmla="*/ 2173510 w 4682585"/>
              <a:gd name="connsiteY1065" fmla="*/ 623030 h 2174272"/>
              <a:gd name="connsiteX1066" fmla="*/ 2331339 w 4682585"/>
              <a:gd name="connsiteY1066" fmla="*/ 623030 h 2174272"/>
              <a:gd name="connsiteX1067" fmla="*/ 2331339 w 4682585"/>
              <a:gd name="connsiteY1067" fmla="*/ 476440 h 2174272"/>
              <a:gd name="connsiteX1068" fmla="*/ 2006251 w 4682585"/>
              <a:gd name="connsiteY1068" fmla="*/ 476440 h 2174272"/>
              <a:gd name="connsiteX1069" fmla="*/ 2006251 w 4682585"/>
              <a:gd name="connsiteY1069" fmla="*/ 623030 h 2174272"/>
              <a:gd name="connsiteX1070" fmla="*/ 2163985 w 4682585"/>
              <a:gd name="connsiteY1070" fmla="*/ 623030 h 2174272"/>
              <a:gd name="connsiteX1071" fmla="*/ 2163985 w 4682585"/>
              <a:gd name="connsiteY1071" fmla="*/ 476440 h 2174272"/>
              <a:gd name="connsiteX1072" fmla="*/ 1838992 w 4682585"/>
              <a:gd name="connsiteY1072" fmla="*/ 476440 h 2174272"/>
              <a:gd name="connsiteX1073" fmla="*/ 1838992 w 4682585"/>
              <a:gd name="connsiteY1073" fmla="*/ 623030 h 2174272"/>
              <a:gd name="connsiteX1074" fmla="*/ 1996726 w 4682585"/>
              <a:gd name="connsiteY1074" fmla="*/ 623030 h 2174272"/>
              <a:gd name="connsiteX1075" fmla="*/ 1996726 w 4682585"/>
              <a:gd name="connsiteY1075" fmla="*/ 476440 h 2174272"/>
              <a:gd name="connsiteX1076" fmla="*/ 1671733 w 4682585"/>
              <a:gd name="connsiteY1076" fmla="*/ 476440 h 2174272"/>
              <a:gd name="connsiteX1077" fmla="*/ 1671733 w 4682585"/>
              <a:gd name="connsiteY1077" fmla="*/ 623030 h 2174272"/>
              <a:gd name="connsiteX1078" fmla="*/ 1829467 w 4682585"/>
              <a:gd name="connsiteY1078" fmla="*/ 623030 h 2174272"/>
              <a:gd name="connsiteX1079" fmla="*/ 1829467 w 4682585"/>
              <a:gd name="connsiteY1079" fmla="*/ 476440 h 2174272"/>
              <a:gd name="connsiteX1080" fmla="*/ 1504474 w 4682585"/>
              <a:gd name="connsiteY1080" fmla="*/ 476440 h 2174272"/>
              <a:gd name="connsiteX1081" fmla="*/ 1504474 w 4682585"/>
              <a:gd name="connsiteY1081" fmla="*/ 623030 h 2174272"/>
              <a:gd name="connsiteX1082" fmla="*/ 1662208 w 4682585"/>
              <a:gd name="connsiteY1082" fmla="*/ 623030 h 2174272"/>
              <a:gd name="connsiteX1083" fmla="*/ 1662208 w 4682585"/>
              <a:gd name="connsiteY1083" fmla="*/ 476440 h 2174272"/>
              <a:gd name="connsiteX1084" fmla="*/ 1337215 w 4682585"/>
              <a:gd name="connsiteY1084" fmla="*/ 476440 h 2174272"/>
              <a:gd name="connsiteX1085" fmla="*/ 1337215 w 4682585"/>
              <a:gd name="connsiteY1085" fmla="*/ 623030 h 2174272"/>
              <a:gd name="connsiteX1086" fmla="*/ 1494949 w 4682585"/>
              <a:gd name="connsiteY1086" fmla="*/ 623030 h 2174272"/>
              <a:gd name="connsiteX1087" fmla="*/ 1494949 w 4682585"/>
              <a:gd name="connsiteY1087" fmla="*/ 476440 h 2174272"/>
              <a:gd name="connsiteX1088" fmla="*/ 1169956 w 4682585"/>
              <a:gd name="connsiteY1088" fmla="*/ 476440 h 2174272"/>
              <a:gd name="connsiteX1089" fmla="*/ 1169956 w 4682585"/>
              <a:gd name="connsiteY1089" fmla="*/ 623030 h 2174272"/>
              <a:gd name="connsiteX1090" fmla="*/ 1327690 w 4682585"/>
              <a:gd name="connsiteY1090" fmla="*/ 623030 h 2174272"/>
              <a:gd name="connsiteX1091" fmla="*/ 1327690 w 4682585"/>
              <a:gd name="connsiteY1091" fmla="*/ 476440 h 2174272"/>
              <a:gd name="connsiteX1092" fmla="*/ 1002697 w 4682585"/>
              <a:gd name="connsiteY1092" fmla="*/ 476440 h 2174272"/>
              <a:gd name="connsiteX1093" fmla="*/ 1002697 w 4682585"/>
              <a:gd name="connsiteY1093" fmla="*/ 623030 h 2174272"/>
              <a:gd name="connsiteX1094" fmla="*/ 1160431 w 4682585"/>
              <a:gd name="connsiteY1094" fmla="*/ 623030 h 2174272"/>
              <a:gd name="connsiteX1095" fmla="*/ 1160431 w 4682585"/>
              <a:gd name="connsiteY1095" fmla="*/ 476440 h 2174272"/>
              <a:gd name="connsiteX1096" fmla="*/ 835438 w 4682585"/>
              <a:gd name="connsiteY1096" fmla="*/ 476440 h 2174272"/>
              <a:gd name="connsiteX1097" fmla="*/ 835438 w 4682585"/>
              <a:gd name="connsiteY1097" fmla="*/ 623030 h 2174272"/>
              <a:gd name="connsiteX1098" fmla="*/ 993172 w 4682585"/>
              <a:gd name="connsiteY1098" fmla="*/ 623030 h 2174272"/>
              <a:gd name="connsiteX1099" fmla="*/ 993172 w 4682585"/>
              <a:gd name="connsiteY1099" fmla="*/ 476440 h 2174272"/>
              <a:gd name="connsiteX1100" fmla="*/ 668179 w 4682585"/>
              <a:gd name="connsiteY1100" fmla="*/ 476440 h 2174272"/>
              <a:gd name="connsiteX1101" fmla="*/ 668179 w 4682585"/>
              <a:gd name="connsiteY1101" fmla="*/ 623030 h 2174272"/>
              <a:gd name="connsiteX1102" fmla="*/ 825913 w 4682585"/>
              <a:gd name="connsiteY1102" fmla="*/ 623030 h 2174272"/>
              <a:gd name="connsiteX1103" fmla="*/ 825913 w 4682585"/>
              <a:gd name="connsiteY1103" fmla="*/ 476440 h 2174272"/>
              <a:gd name="connsiteX1104" fmla="*/ 500920 w 4682585"/>
              <a:gd name="connsiteY1104" fmla="*/ 476440 h 2174272"/>
              <a:gd name="connsiteX1105" fmla="*/ 500920 w 4682585"/>
              <a:gd name="connsiteY1105" fmla="*/ 623030 h 2174272"/>
              <a:gd name="connsiteX1106" fmla="*/ 658654 w 4682585"/>
              <a:gd name="connsiteY1106" fmla="*/ 623030 h 2174272"/>
              <a:gd name="connsiteX1107" fmla="*/ 658654 w 4682585"/>
              <a:gd name="connsiteY1107" fmla="*/ 476440 h 2174272"/>
              <a:gd name="connsiteX1108" fmla="*/ 333566 w 4682585"/>
              <a:gd name="connsiteY1108" fmla="*/ 476440 h 2174272"/>
              <a:gd name="connsiteX1109" fmla="*/ 333566 w 4682585"/>
              <a:gd name="connsiteY1109" fmla="*/ 623030 h 2174272"/>
              <a:gd name="connsiteX1110" fmla="*/ 491395 w 4682585"/>
              <a:gd name="connsiteY1110" fmla="*/ 623030 h 2174272"/>
              <a:gd name="connsiteX1111" fmla="*/ 491395 w 4682585"/>
              <a:gd name="connsiteY1111" fmla="*/ 476440 h 2174272"/>
              <a:gd name="connsiteX1112" fmla="*/ 166307 w 4682585"/>
              <a:gd name="connsiteY1112" fmla="*/ 476440 h 2174272"/>
              <a:gd name="connsiteX1113" fmla="*/ 166307 w 4682585"/>
              <a:gd name="connsiteY1113" fmla="*/ 623030 h 2174272"/>
              <a:gd name="connsiteX1114" fmla="*/ 324041 w 4682585"/>
              <a:gd name="connsiteY1114" fmla="*/ 623030 h 2174272"/>
              <a:gd name="connsiteX1115" fmla="*/ 324041 w 4682585"/>
              <a:gd name="connsiteY1115" fmla="*/ 476440 h 2174272"/>
              <a:gd name="connsiteX1116" fmla="*/ 9525 w 4682585"/>
              <a:gd name="connsiteY1116" fmla="*/ 476440 h 2174272"/>
              <a:gd name="connsiteX1117" fmla="*/ 9525 w 4682585"/>
              <a:gd name="connsiteY1117" fmla="*/ 623030 h 2174272"/>
              <a:gd name="connsiteX1118" fmla="*/ 156782 w 4682585"/>
              <a:gd name="connsiteY1118" fmla="*/ 623030 h 2174272"/>
              <a:gd name="connsiteX1119" fmla="*/ 156782 w 4682585"/>
              <a:gd name="connsiteY1119" fmla="*/ 476440 h 2174272"/>
              <a:gd name="connsiteX1120" fmla="*/ 4515326 w 4682585"/>
              <a:gd name="connsiteY1120" fmla="*/ 320325 h 2174272"/>
              <a:gd name="connsiteX1121" fmla="*/ 4515326 w 4682585"/>
              <a:gd name="connsiteY1121" fmla="*/ 466915 h 2174272"/>
              <a:gd name="connsiteX1122" fmla="*/ 4673060 w 4682585"/>
              <a:gd name="connsiteY1122" fmla="*/ 466915 h 2174272"/>
              <a:gd name="connsiteX1123" fmla="*/ 4673060 w 4682585"/>
              <a:gd name="connsiteY1123" fmla="*/ 320325 h 2174272"/>
              <a:gd name="connsiteX1124" fmla="*/ 4348068 w 4682585"/>
              <a:gd name="connsiteY1124" fmla="*/ 320325 h 2174272"/>
              <a:gd name="connsiteX1125" fmla="*/ 4348068 w 4682585"/>
              <a:gd name="connsiteY1125" fmla="*/ 466915 h 2174272"/>
              <a:gd name="connsiteX1126" fmla="*/ 4505801 w 4682585"/>
              <a:gd name="connsiteY1126" fmla="*/ 466915 h 2174272"/>
              <a:gd name="connsiteX1127" fmla="*/ 4505801 w 4682585"/>
              <a:gd name="connsiteY1127" fmla="*/ 320325 h 2174272"/>
              <a:gd name="connsiteX1128" fmla="*/ 4180809 w 4682585"/>
              <a:gd name="connsiteY1128" fmla="*/ 320325 h 2174272"/>
              <a:gd name="connsiteX1129" fmla="*/ 4180809 w 4682585"/>
              <a:gd name="connsiteY1129" fmla="*/ 466915 h 2174272"/>
              <a:gd name="connsiteX1130" fmla="*/ 4338543 w 4682585"/>
              <a:gd name="connsiteY1130" fmla="*/ 466915 h 2174272"/>
              <a:gd name="connsiteX1131" fmla="*/ 4338543 w 4682585"/>
              <a:gd name="connsiteY1131" fmla="*/ 320325 h 2174272"/>
              <a:gd name="connsiteX1132" fmla="*/ 4013550 w 4682585"/>
              <a:gd name="connsiteY1132" fmla="*/ 320325 h 2174272"/>
              <a:gd name="connsiteX1133" fmla="*/ 4013550 w 4682585"/>
              <a:gd name="connsiteY1133" fmla="*/ 466915 h 2174272"/>
              <a:gd name="connsiteX1134" fmla="*/ 4171284 w 4682585"/>
              <a:gd name="connsiteY1134" fmla="*/ 466915 h 2174272"/>
              <a:gd name="connsiteX1135" fmla="*/ 4171284 w 4682585"/>
              <a:gd name="connsiteY1135" fmla="*/ 320325 h 2174272"/>
              <a:gd name="connsiteX1136" fmla="*/ 3846291 w 4682585"/>
              <a:gd name="connsiteY1136" fmla="*/ 320325 h 2174272"/>
              <a:gd name="connsiteX1137" fmla="*/ 3846291 w 4682585"/>
              <a:gd name="connsiteY1137" fmla="*/ 466915 h 2174272"/>
              <a:gd name="connsiteX1138" fmla="*/ 4004025 w 4682585"/>
              <a:gd name="connsiteY1138" fmla="*/ 466915 h 2174272"/>
              <a:gd name="connsiteX1139" fmla="*/ 4004025 w 4682585"/>
              <a:gd name="connsiteY1139" fmla="*/ 320325 h 2174272"/>
              <a:gd name="connsiteX1140" fmla="*/ 3678936 w 4682585"/>
              <a:gd name="connsiteY1140" fmla="*/ 320325 h 2174272"/>
              <a:gd name="connsiteX1141" fmla="*/ 3678936 w 4682585"/>
              <a:gd name="connsiteY1141" fmla="*/ 466915 h 2174272"/>
              <a:gd name="connsiteX1142" fmla="*/ 3836766 w 4682585"/>
              <a:gd name="connsiteY1142" fmla="*/ 466915 h 2174272"/>
              <a:gd name="connsiteX1143" fmla="*/ 3836766 w 4682585"/>
              <a:gd name="connsiteY1143" fmla="*/ 320325 h 2174272"/>
              <a:gd name="connsiteX1144" fmla="*/ 3511677 w 4682585"/>
              <a:gd name="connsiteY1144" fmla="*/ 320325 h 2174272"/>
              <a:gd name="connsiteX1145" fmla="*/ 3511677 w 4682585"/>
              <a:gd name="connsiteY1145" fmla="*/ 466915 h 2174272"/>
              <a:gd name="connsiteX1146" fmla="*/ 3669411 w 4682585"/>
              <a:gd name="connsiteY1146" fmla="*/ 466915 h 2174272"/>
              <a:gd name="connsiteX1147" fmla="*/ 3669411 w 4682585"/>
              <a:gd name="connsiteY1147" fmla="*/ 320325 h 2174272"/>
              <a:gd name="connsiteX1148" fmla="*/ 3344418 w 4682585"/>
              <a:gd name="connsiteY1148" fmla="*/ 320325 h 2174272"/>
              <a:gd name="connsiteX1149" fmla="*/ 3344418 w 4682585"/>
              <a:gd name="connsiteY1149" fmla="*/ 466915 h 2174272"/>
              <a:gd name="connsiteX1150" fmla="*/ 3502152 w 4682585"/>
              <a:gd name="connsiteY1150" fmla="*/ 466915 h 2174272"/>
              <a:gd name="connsiteX1151" fmla="*/ 3502152 w 4682585"/>
              <a:gd name="connsiteY1151" fmla="*/ 320325 h 2174272"/>
              <a:gd name="connsiteX1152" fmla="*/ 3177159 w 4682585"/>
              <a:gd name="connsiteY1152" fmla="*/ 320325 h 2174272"/>
              <a:gd name="connsiteX1153" fmla="*/ 3177159 w 4682585"/>
              <a:gd name="connsiteY1153" fmla="*/ 466915 h 2174272"/>
              <a:gd name="connsiteX1154" fmla="*/ 3334893 w 4682585"/>
              <a:gd name="connsiteY1154" fmla="*/ 466915 h 2174272"/>
              <a:gd name="connsiteX1155" fmla="*/ 3334893 w 4682585"/>
              <a:gd name="connsiteY1155" fmla="*/ 320325 h 2174272"/>
              <a:gd name="connsiteX1156" fmla="*/ 3009900 w 4682585"/>
              <a:gd name="connsiteY1156" fmla="*/ 320325 h 2174272"/>
              <a:gd name="connsiteX1157" fmla="*/ 3009900 w 4682585"/>
              <a:gd name="connsiteY1157" fmla="*/ 466915 h 2174272"/>
              <a:gd name="connsiteX1158" fmla="*/ 3167634 w 4682585"/>
              <a:gd name="connsiteY1158" fmla="*/ 466915 h 2174272"/>
              <a:gd name="connsiteX1159" fmla="*/ 3167634 w 4682585"/>
              <a:gd name="connsiteY1159" fmla="*/ 320325 h 2174272"/>
              <a:gd name="connsiteX1160" fmla="*/ 2842641 w 4682585"/>
              <a:gd name="connsiteY1160" fmla="*/ 320325 h 2174272"/>
              <a:gd name="connsiteX1161" fmla="*/ 2842641 w 4682585"/>
              <a:gd name="connsiteY1161" fmla="*/ 466915 h 2174272"/>
              <a:gd name="connsiteX1162" fmla="*/ 3000375 w 4682585"/>
              <a:gd name="connsiteY1162" fmla="*/ 466915 h 2174272"/>
              <a:gd name="connsiteX1163" fmla="*/ 3000375 w 4682585"/>
              <a:gd name="connsiteY1163" fmla="*/ 320325 h 2174272"/>
              <a:gd name="connsiteX1164" fmla="*/ 2675382 w 4682585"/>
              <a:gd name="connsiteY1164" fmla="*/ 320325 h 2174272"/>
              <a:gd name="connsiteX1165" fmla="*/ 2675382 w 4682585"/>
              <a:gd name="connsiteY1165" fmla="*/ 466915 h 2174272"/>
              <a:gd name="connsiteX1166" fmla="*/ 2833116 w 4682585"/>
              <a:gd name="connsiteY1166" fmla="*/ 466915 h 2174272"/>
              <a:gd name="connsiteX1167" fmla="*/ 2833116 w 4682585"/>
              <a:gd name="connsiteY1167" fmla="*/ 320325 h 2174272"/>
              <a:gd name="connsiteX1168" fmla="*/ 2508123 w 4682585"/>
              <a:gd name="connsiteY1168" fmla="*/ 320325 h 2174272"/>
              <a:gd name="connsiteX1169" fmla="*/ 2508123 w 4682585"/>
              <a:gd name="connsiteY1169" fmla="*/ 466915 h 2174272"/>
              <a:gd name="connsiteX1170" fmla="*/ 2665857 w 4682585"/>
              <a:gd name="connsiteY1170" fmla="*/ 466915 h 2174272"/>
              <a:gd name="connsiteX1171" fmla="*/ 2665857 w 4682585"/>
              <a:gd name="connsiteY1171" fmla="*/ 320325 h 2174272"/>
              <a:gd name="connsiteX1172" fmla="*/ 2340864 w 4682585"/>
              <a:gd name="connsiteY1172" fmla="*/ 320325 h 2174272"/>
              <a:gd name="connsiteX1173" fmla="*/ 2340864 w 4682585"/>
              <a:gd name="connsiteY1173" fmla="*/ 466915 h 2174272"/>
              <a:gd name="connsiteX1174" fmla="*/ 2498598 w 4682585"/>
              <a:gd name="connsiteY1174" fmla="*/ 466915 h 2174272"/>
              <a:gd name="connsiteX1175" fmla="*/ 2498598 w 4682585"/>
              <a:gd name="connsiteY1175" fmla="*/ 320325 h 2174272"/>
              <a:gd name="connsiteX1176" fmla="*/ 2173510 w 4682585"/>
              <a:gd name="connsiteY1176" fmla="*/ 320325 h 2174272"/>
              <a:gd name="connsiteX1177" fmla="*/ 2173510 w 4682585"/>
              <a:gd name="connsiteY1177" fmla="*/ 466915 h 2174272"/>
              <a:gd name="connsiteX1178" fmla="*/ 2331339 w 4682585"/>
              <a:gd name="connsiteY1178" fmla="*/ 466915 h 2174272"/>
              <a:gd name="connsiteX1179" fmla="*/ 2331339 w 4682585"/>
              <a:gd name="connsiteY1179" fmla="*/ 320325 h 2174272"/>
              <a:gd name="connsiteX1180" fmla="*/ 2006251 w 4682585"/>
              <a:gd name="connsiteY1180" fmla="*/ 320325 h 2174272"/>
              <a:gd name="connsiteX1181" fmla="*/ 2006251 w 4682585"/>
              <a:gd name="connsiteY1181" fmla="*/ 466915 h 2174272"/>
              <a:gd name="connsiteX1182" fmla="*/ 2163985 w 4682585"/>
              <a:gd name="connsiteY1182" fmla="*/ 466915 h 2174272"/>
              <a:gd name="connsiteX1183" fmla="*/ 2163985 w 4682585"/>
              <a:gd name="connsiteY1183" fmla="*/ 320325 h 2174272"/>
              <a:gd name="connsiteX1184" fmla="*/ 1838992 w 4682585"/>
              <a:gd name="connsiteY1184" fmla="*/ 320325 h 2174272"/>
              <a:gd name="connsiteX1185" fmla="*/ 1838992 w 4682585"/>
              <a:gd name="connsiteY1185" fmla="*/ 466915 h 2174272"/>
              <a:gd name="connsiteX1186" fmla="*/ 1996726 w 4682585"/>
              <a:gd name="connsiteY1186" fmla="*/ 466915 h 2174272"/>
              <a:gd name="connsiteX1187" fmla="*/ 1996726 w 4682585"/>
              <a:gd name="connsiteY1187" fmla="*/ 320325 h 2174272"/>
              <a:gd name="connsiteX1188" fmla="*/ 1671733 w 4682585"/>
              <a:gd name="connsiteY1188" fmla="*/ 320325 h 2174272"/>
              <a:gd name="connsiteX1189" fmla="*/ 1671733 w 4682585"/>
              <a:gd name="connsiteY1189" fmla="*/ 466915 h 2174272"/>
              <a:gd name="connsiteX1190" fmla="*/ 1829467 w 4682585"/>
              <a:gd name="connsiteY1190" fmla="*/ 466915 h 2174272"/>
              <a:gd name="connsiteX1191" fmla="*/ 1829467 w 4682585"/>
              <a:gd name="connsiteY1191" fmla="*/ 320325 h 2174272"/>
              <a:gd name="connsiteX1192" fmla="*/ 1504474 w 4682585"/>
              <a:gd name="connsiteY1192" fmla="*/ 320325 h 2174272"/>
              <a:gd name="connsiteX1193" fmla="*/ 1504474 w 4682585"/>
              <a:gd name="connsiteY1193" fmla="*/ 466915 h 2174272"/>
              <a:gd name="connsiteX1194" fmla="*/ 1662208 w 4682585"/>
              <a:gd name="connsiteY1194" fmla="*/ 466915 h 2174272"/>
              <a:gd name="connsiteX1195" fmla="*/ 1662208 w 4682585"/>
              <a:gd name="connsiteY1195" fmla="*/ 320325 h 2174272"/>
              <a:gd name="connsiteX1196" fmla="*/ 1337215 w 4682585"/>
              <a:gd name="connsiteY1196" fmla="*/ 320325 h 2174272"/>
              <a:gd name="connsiteX1197" fmla="*/ 1337215 w 4682585"/>
              <a:gd name="connsiteY1197" fmla="*/ 466915 h 2174272"/>
              <a:gd name="connsiteX1198" fmla="*/ 1494949 w 4682585"/>
              <a:gd name="connsiteY1198" fmla="*/ 466915 h 2174272"/>
              <a:gd name="connsiteX1199" fmla="*/ 1494949 w 4682585"/>
              <a:gd name="connsiteY1199" fmla="*/ 320325 h 2174272"/>
              <a:gd name="connsiteX1200" fmla="*/ 1169956 w 4682585"/>
              <a:gd name="connsiteY1200" fmla="*/ 320325 h 2174272"/>
              <a:gd name="connsiteX1201" fmla="*/ 1169956 w 4682585"/>
              <a:gd name="connsiteY1201" fmla="*/ 466915 h 2174272"/>
              <a:gd name="connsiteX1202" fmla="*/ 1327690 w 4682585"/>
              <a:gd name="connsiteY1202" fmla="*/ 466915 h 2174272"/>
              <a:gd name="connsiteX1203" fmla="*/ 1327690 w 4682585"/>
              <a:gd name="connsiteY1203" fmla="*/ 320325 h 2174272"/>
              <a:gd name="connsiteX1204" fmla="*/ 1002697 w 4682585"/>
              <a:gd name="connsiteY1204" fmla="*/ 320325 h 2174272"/>
              <a:gd name="connsiteX1205" fmla="*/ 1002697 w 4682585"/>
              <a:gd name="connsiteY1205" fmla="*/ 466915 h 2174272"/>
              <a:gd name="connsiteX1206" fmla="*/ 1160431 w 4682585"/>
              <a:gd name="connsiteY1206" fmla="*/ 466915 h 2174272"/>
              <a:gd name="connsiteX1207" fmla="*/ 1160431 w 4682585"/>
              <a:gd name="connsiteY1207" fmla="*/ 320325 h 2174272"/>
              <a:gd name="connsiteX1208" fmla="*/ 835438 w 4682585"/>
              <a:gd name="connsiteY1208" fmla="*/ 320325 h 2174272"/>
              <a:gd name="connsiteX1209" fmla="*/ 835438 w 4682585"/>
              <a:gd name="connsiteY1209" fmla="*/ 466915 h 2174272"/>
              <a:gd name="connsiteX1210" fmla="*/ 993172 w 4682585"/>
              <a:gd name="connsiteY1210" fmla="*/ 466915 h 2174272"/>
              <a:gd name="connsiteX1211" fmla="*/ 993172 w 4682585"/>
              <a:gd name="connsiteY1211" fmla="*/ 320325 h 2174272"/>
              <a:gd name="connsiteX1212" fmla="*/ 668179 w 4682585"/>
              <a:gd name="connsiteY1212" fmla="*/ 320325 h 2174272"/>
              <a:gd name="connsiteX1213" fmla="*/ 668179 w 4682585"/>
              <a:gd name="connsiteY1213" fmla="*/ 466915 h 2174272"/>
              <a:gd name="connsiteX1214" fmla="*/ 825913 w 4682585"/>
              <a:gd name="connsiteY1214" fmla="*/ 466915 h 2174272"/>
              <a:gd name="connsiteX1215" fmla="*/ 825913 w 4682585"/>
              <a:gd name="connsiteY1215" fmla="*/ 320325 h 2174272"/>
              <a:gd name="connsiteX1216" fmla="*/ 500920 w 4682585"/>
              <a:gd name="connsiteY1216" fmla="*/ 320325 h 2174272"/>
              <a:gd name="connsiteX1217" fmla="*/ 500920 w 4682585"/>
              <a:gd name="connsiteY1217" fmla="*/ 466915 h 2174272"/>
              <a:gd name="connsiteX1218" fmla="*/ 658654 w 4682585"/>
              <a:gd name="connsiteY1218" fmla="*/ 466915 h 2174272"/>
              <a:gd name="connsiteX1219" fmla="*/ 658654 w 4682585"/>
              <a:gd name="connsiteY1219" fmla="*/ 320325 h 2174272"/>
              <a:gd name="connsiteX1220" fmla="*/ 333566 w 4682585"/>
              <a:gd name="connsiteY1220" fmla="*/ 320325 h 2174272"/>
              <a:gd name="connsiteX1221" fmla="*/ 333566 w 4682585"/>
              <a:gd name="connsiteY1221" fmla="*/ 466915 h 2174272"/>
              <a:gd name="connsiteX1222" fmla="*/ 491395 w 4682585"/>
              <a:gd name="connsiteY1222" fmla="*/ 466915 h 2174272"/>
              <a:gd name="connsiteX1223" fmla="*/ 491395 w 4682585"/>
              <a:gd name="connsiteY1223" fmla="*/ 320325 h 2174272"/>
              <a:gd name="connsiteX1224" fmla="*/ 166307 w 4682585"/>
              <a:gd name="connsiteY1224" fmla="*/ 320325 h 2174272"/>
              <a:gd name="connsiteX1225" fmla="*/ 166307 w 4682585"/>
              <a:gd name="connsiteY1225" fmla="*/ 466915 h 2174272"/>
              <a:gd name="connsiteX1226" fmla="*/ 324041 w 4682585"/>
              <a:gd name="connsiteY1226" fmla="*/ 466915 h 2174272"/>
              <a:gd name="connsiteX1227" fmla="*/ 324041 w 4682585"/>
              <a:gd name="connsiteY1227" fmla="*/ 320325 h 2174272"/>
              <a:gd name="connsiteX1228" fmla="*/ 9525 w 4682585"/>
              <a:gd name="connsiteY1228" fmla="*/ 320325 h 2174272"/>
              <a:gd name="connsiteX1229" fmla="*/ 9525 w 4682585"/>
              <a:gd name="connsiteY1229" fmla="*/ 466915 h 2174272"/>
              <a:gd name="connsiteX1230" fmla="*/ 156782 w 4682585"/>
              <a:gd name="connsiteY1230" fmla="*/ 466915 h 2174272"/>
              <a:gd name="connsiteX1231" fmla="*/ 156782 w 4682585"/>
              <a:gd name="connsiteY1231" fmla="*/ 320325 h 2174272"/>
              <a:gd name="connsiteX1232" fmla="*/ 4515326 w 4682585"/>
              <a:gd name="connsiteY1232" fmla="*/ 164211 h 2174272"/>
              <a:gd name="connsiteX1233" fmla="*/ 4515326 w 4682585"/>
              <a:gd name="connsiteY1233" fmla="*/ 310800 h 2174272"/>
              <a:gd name="connsiteX1234" fmla="*/ 4673060 w 4682585"/>
              <a:gd name="connsiteY1234" fmla="*/ 310800 h 2174272"/>
              <a:gd name="connsiteX1235" fmla="*/ 4673060 w 4682585"/>
              <a:gd name="connsiteY1235" fmla="*/ 164211 h 2174272"/>
              <a:gd name="connsiteX1236" fmla="*/ 4348068 w 4682585"/>
              <a:gd name="connsiteY1236" fmla="*/ 164211 h 2174272"/>
              <a:gd name="connsiteX1237" fmla="*/ 4348068 w 4682585"/>
              <a:gd name="connsiteY1237" fmla="*/ 310800 h 2174272"/>
              <a:gd name="connsiteX1238" fmla="*/ 4505801 w 4682585"/>
              <a:gd name="connsiteY1238" fmla="*/ 310800 h 2174272"/>
              <a:gd name="connsiteX1239" fmla="*/ 4505801 w 4682585"/>
              <a:gd name="connsiteY1239" fmla="*/ 164211 h 2174272"/>
              <a:gd name="connsiteX1240" fmla="*/ 4180809 w 4682585"/>
              <a:gd name="connsiteY1240" fmla="*/ 164211 h 2174272"/>
              <a:gd name="connsiteX1241" fmla="*/ 4180809 w 4682585"/>
              <a:gd name="connsiteY1241" fmla="*/ 310800 h 2174272"/>
              <a:gd name="connsiteX1242" fmla="*/ 4338543 w 4682585"/>
              <a:gd name="connsiteY1242" fmla="*/ 310800 h 2174272"/>
              <a:gd name="connsiteX1243" fmla="*/ 4338543 w 4682585"/>
              <a:gd name="connsiteY1243" fmla="*/ 164211 h 2174272"/>
              <a:gd name="connsiteX1244" fmla="*/ 4013550 w 4682585"/>
              <a:gd name="connsiteY1244" fmla="*/ 164211 h 2174272"/>
              <a:gd name="connsiteX1245" fmla="*/ 4013550 w 4682585"/>
              <a:gd name="connsiteY1245" fmla="*/ 310800 h 2174272"/>
              <a:gd name="connsiteX1246" fmla="*/ 4171284 w 4682585"/>
              <a:gd name="connsiteY1246" fmla="*/ 310800 h 2174272"/>
              <a:gd name="connsiteX1247" fmla="*/ 4171284 w 4682585"/>
              <a:gd name="connsiteY1247" fmla="*/ 164211 h 2174272"/>
              <a:gd name="connsiteX1248" fmla="*/ 3846291 w 4682585"/>
              <a:gd name="connsiteY1248" fmla="*/ 164211 h 2174272"/>
              <a:gd name="connsiteX1249" fmla="*/ 3846291 w 4682585"/>
              <a:gd name="connsiteY1249" fmla="*/ 310800 h 2174272"/>
              <a:gd name="connsiteX1250" fmla="*/ 4004025 w 4682585"/>
              <a:gd name="connsiteY1250" fmla="*/ 310800 h 2174272"/>
              <a:gd name="connsiteX1251" fmla="*/ 4004025 w 4682585"/>
              <a:gd name="connsiteY1251" fmla="*/ 164211 h 2174272"/>
              <a:gd name="connsiteX1252" fmla="*/ 3678936 w 4682585"/>
              <a:gd name="connsiteY1252" fmla="*/ 164211 h 2174272"/>
              <a:gd name="connsiteX1253" fmla="*/ 3678936 w 4682585"/>
              <a:gd name="connsiteY1253" fmla="*/ 310800 h 2174272"/>
              <a:gd name="connsiteX1254" fmla="*/ 3836766 w 4682585"/>
              <a:gd name="connsiteY1254" fmla="*/ 310800 h 2174272"/>
              <a:gd name="connsiteX1255" fmla="*/ 3836766 w 4682585"/>
              <a:gd name="connsiteY1255" fmla="*/ 164211 h 2174272"/>
              <a:gd name="connsiteX1256" fmla="*/ 3511677 w 4682585"/>
              <a:gd name="connsiteY1256" fmla="*/ 164211 h 2174272"/>
              <a:gd name="connsiteX1257" fmla="*/ 3511677 w 4682585"/>
              <a:gd name="connsiteY1257" fmla="*/ 310800 h 2174272"/>
              <a:gd name="connsiteX1258" fmla="*/ 3669411 w 4682585"/>
              <a:gd name="connsiteY1258" fmla="*/ 310800 h 2174272"/>
              <a:gd name="connsiteX1259" fmla="*/ 3669411 w 4682585"/>
              <a:gd name="connsiteY1259" fmla="*/ 164211 h 2174272"/>
              <a:gd name="connsiteX1260" fmla="*/ 3344418 w 4682585"/>
              <a:gd name="connsiteY1260" fmla="*/ 164211 h 2174272"/>
              <a:gd name="connsiteX1261" fmla="*/ 3344418 w 4682585"/>
              <a:gd name="connsiteY1261" fmla="*/ 310800 h 2174272"/>
              <a:gd name="connsiteX1262" fmla="*/ 3502152 w 4682585"/>
              <a:gd name="connsiteY1262" fmla="*/ 310800 h 2174272"/>
              <a:gd name="connsiteX1263" fmla="*/ 3502152 w 4682585"/>
              <a:gd name="connsiteY1263" fmla="*/ 164211 h 2174272"/>
              <a:gd name="connsiteX1264" fmla="*/ 3177159 w 4682585"/>
              <a:gd name="connsiteY1264" fmla="*/ 164211 h 2174272"/>
              <a:gd name="connsiteX1265" fmla="*/ 3177159 w 4682585"/>
              <a:gd name="connsiteY1265" fmla="*/ 310800 h 2174272"/>
              <a:gd name="connsiteX1266" fmla="*/ 3334893 w 4682585"/>
              <a:gd name="connsiteY1266" fmla="*/ 310800 h 2174272"/>
              <a:gd name="connsiteX1267" fmla="*/ 3334893 w 4682585"/>
              <a:gd name="connsiteY1267" fmla="*/ 164211 h 2174272"/>
              <a:gd name="connsiteX1268" fmla="*/ 3009900 w 4682585"/>
              <a:gd name="connsiteY1268" fmla="*/ 164211 h 2174272"/>
              <a:gd name="connsiteX1269" fmla="*/ 3009900 w 4682585"/>
              <a:gd name="connsiteY1269" fmla="*/ 310800 h 2174272"/>
              <a:gd name="connsiteX1270" fmla="*/ 3167634 w 4682585"/>
              <a:gd name="connsiteY1270" fmla="*/ 310800 h 2174272"/>
              <a:gd name="connsiteX1271" fmla="*/ 3167634 w 4682585"/>
              <a:gd name="connsiteY1271" fmla="*/ 164211 h 2174272"/>
              <a:gd name="connsiteX1272" fmla="*/ 2842641 w 4682585"/>
              <a:gd name="connsiteY1272" fmla="*/ 164211 h 2174272"/>
              <a:gd name="connsiteX1273" fmla="*/ 2842641 w 4682585"/>
              <a:gd name="connsiteY1273" fmla="*/ 310800 h 2174272"/>
              <a:gd name="connsiteX1274" fmla="*/ 3000375 w 4682585"/>
              <a:gd name="connsiteY1274" fmla="*/ 310800 h 2174272"/>
              <a:gd name="connsiteX1275" fmla="*/ 3000375 w 4682585"/>
              <a:gd name="connsiteY1275" fmla="*/ 164211 h 2174272"/>
              <a:gd name="connsiteX1276" fmla="*/ 2675382 w 4682585"/>
              <a:gd name="connsiteY1276" fmla="*/ 164211 h 2174272"/>
              <a:gd name="connsiteX1277" fmla="*/ 2675382 w 4682585"/>
              <a:gd name="connsiteY1277" fmla="*/ 310800 h 2174272"/>
              <a:gd name="connsiteX1278" fmla="*/ 2833116 w 4682585"/>
              <a:gd name="connsiteY1278" fmla="*/ 310800 h 2174272"/>
              <a:gd name="connsiteX1279" fmla="*/ 2833116 w 4682585"/>
              <a:gd name="connsiteY1279" fmla="*/ 164211 h 2174272"/>
              <a:gd name="connsiteX1280" fmla="*/ 2508123 w 4682585"/>
              <a:gd name="connsiteY1280" fmla="*/ 164211 h 2174272"/>
              <a:gd name="connsiteX1281" fmla="*/ 2508123 w 4682585"/>
              <a:gd name="connsiteY1281" fmla="*/ 310800 h 2174272"/>
              <a:gd name="connsiteX1282" fmla="*/ 2665857 w 4682585"/>
              <a:gd name="connsiteY1282" fmla="*/ 310800 h 2174272"/>
              <a:gd name="connsiteX1283" fmla="*/ 2665857 w 4682585"/>
              <a:gd name="connsiteY1283" fmla="*/ 164211 h 2174272"/>
              <a:gd name="connsiteX1284" fmla="*/ 2340864 w 4682585"/>
              <a:gd name="connsiteY1284" fmla="*/ 164211 h 2174272"/>
              <a:gd name="connsiteX1285" fmla="*/ 2340864 w 4682585"/>
              <a:gd name="connsiteY1285" fmla="*/ 310800 h 2174272"/>
              <a:gd name="connsiteX1286" fmla="*/ 2498598 w 4682585"/>
              <a:gd name="connsiteY1286" fmla="*/ 310800 h 2174272"/>
              <a:gd name="connsiteX1287" fmla="*/ 2498598 w 4682585"/>
              <a:gd name="connsiteY1287" fmla="*/ 164211 h 2174272"/>
              <a:gd name="connsiteX1288" fmla="*/ 2173510 w 4682585"/>
              <a:gd name="connsiteY1288" fmla="*/ 164211 h 2174272"/>
              <a:gd name="connsiteX1289" fmla="*/ 2173510 w 4682585"/>
              <a:gd name="connsiteY1289" fmla="*/ 310800 h 2174272"/>
              <a:gd name="connsiteX1290" fmla="*/ 2331339 w 4682585"/>
              <a:gd name="connsiteY1290" fmla="*/ 310800 h 2174272"/>
              <a:gd name="connsiteX1291" fmla="*/ 2331339 w 4682585"/>
              <a:gd name="connsiteY1291" fmla="*/ 164211 h 2174272"/>
              <a:gd name="connsiteX1292" fmla="*/ 2006251 w 4682585"/>
              <a:gd name="connsiteY1292" fmla="*/ 164211 h 2174272"/>
              <a:gd name="connsiteX1293" fmla="*/ 2006251 w 4682585"/>
              <a:gd name="connsiteY1293" fmla="*/ 310800 h 2174272"/>
              <a:gd name="connsiteX1294" fmla="*/ 2163985 w 4682585"/>
              <a:gd name="connsiteY1294" fmla="*/ 310800 h 2174272"/>
              <a:gd name="connsiteX1295" fmla="*/ 2163985 w 4682585"/>
              <a:gd name="connsiteY1295" fmla="*/ 164211 h 2174272"/>
              <a:gd name="connsiteX1296" fmla="*/ 1838992 w 4682585"/>
              <a:gd name="connsiteY1296" fmla="*/ 164211 h 2174272"/>
              <a:gd name="connsiteX1297" fmla="*/ 1838992 w 4682585"/>
              <a:gd name="connsiteY1297" fmla="*/ 310800 h 2174272"/>
              <a:gd name="connsiteX1298" fmla="*/ 1996726 w 4682585"/>
              <a:gd name="connsiteY1298" fmla="*/ 310800 h 2174272"/>
              <a:gd name="connsiteX1299" fmla="*/ 1996726 w 4682585"/>
              <a:gd name="connsiteY1299" fmla="*/ 164211 h 2174272"/>
              <a:gd name="connsiteX1300" fmla="*/ 1671733 w 4682585"/>
              <a:gd name="connsiteY1300" fmla="*/ 164211 h 2174272"/>
              <a:gd name="connsiteX1301" fmla="*/ 1671733 w 4682585"/>
              <a:gd name="connsiteY1301" fmla="*/ 310800 h 2174272"/>
              <a:gd name="connsiteX1302" fmla="*/ 1829467 w 4682585"/>
              <a:gd name="connsiteY1302" fmla="*/ 310800 h 2174272"/>
              <a:gd name="connsiteX1303" fmla="*/ 1829467 w 4682585"/>
              <a:gd name="connsiteY1303" fmla="*/ 164211 h 2174272"/>
              <a:gd name="connsiteX1304" fmla="*/ 1504474 w 4682585"/>
              <a:gd name="connsiteY1304" fmla="*/ 164211 h 2174272"/>
              <a:gd name="connsiteX1305" fmla="*/ 1504474 w 4682585"/>
              <a:gd name="connsiteY1305" fmla="*/ 310800 h 2174272"/>
              <a:gd name="connsiteX1306" fmla="*/ 1662208 w 4682585"/>
              <a:gd name="connsiteY1306" fmla="*/ 310800 h 2174272"/>
              <a:gd name="connsiteX1307" fmla="*/ 1662208 w 4682585"/>
              <a:gd name="connsiteY1307" fmla="*/ 164211 h 2174272"/>
              <a:gd name="connsiteX1308" fmla="*/ 1337215 w 4682585"/>
              <a:gd name="connsiteY1308" fmla="*/ 164211 h 2174272"/>
              <a:gd name="connsiteX1309" fmla="*/ 1337215 w 4682585"/>
              <a:gd name="connsiteY1309" fmla="*/ 310800 h 2174272"/>
              <a:gd name="connsiteX1310" fmla="*/ 1494949 w 4682585"/>
              <a:gd name="connsiteY1310" fmla="*/ 310800 h 2174272"/>
              <a:gd name="connsiteX1311" fmla="*/ 1494949 w 4682585"/>
              <a:gd name="connsiteY1311" fmla="*/ 164211 h 2174272"/>
              <a:gd name="connsiteX1312" fmla="*/ 1169956 w 4682585"/>
              <a:gd name="connsiteY1312" fmla="*/ 164211 h 2174272"/>
              <a:gd name="connsiteX1313" fmla="*/ 1169956 w 4682585"/>
              <a:gd name="connsiteY1313" fmla="*/ 310800 h 2174272"/>
              <a:gd name="connsiteX1314" fmla="*/ 1327690 w 4682585"/>
              <a:gd name="connsiteY1314" fmla="*/ 310800 h 2174272"/>
              <a:gd name="connsiteX1315" fmla="*/ 1327690 w 4682585"/>
              <a:gd name="connsiteY1315" fmla="*/ 164211 h 2174272"/>
              <a:gd name="connsiteX1316" fmla="*/ 1002697 w 4682585"/>
              <a:gd name="connsiteY1316" fmla="*/ 164211 h 2174272"/>
              <a:gd name="connsiteX1317" fmla="*/ 1002697 w 4682585"/>
              <a:gd name="connsiteY1317" fmla="*/ 310800 h 2174272"/>
              <a:gd name="connsiteX1318" fmla="*/ 1160431 w 4682585"/>
              <a:gd name="connsiteY1318" fmla="*/ 310800 h 2174272"/>
              <a:gd name="connsiteX1319" fmla="*/ 1160431 w 4682585"/>
              <a:gd name="connsiteY1319" fmla="*/ 164211 h 2174272"/>
              <a:gd name="connsiteX1320" fmla="*/ 835438 w 4682585"/>
              <a:gd name="connsiteY1320" fmla="*/ 164211 h 2174272"/>
              <a:gd name="connsiteX1321" fmla="*/ 835438 w 4682585"/>
              <a:gd name="connsiteY1321" fmla="*/ 310800 h 2174272"/>
              <a:gd name="connsiteX1322" fmla="*/ 993172 w 4682585"/>
              <a:gd name="connsiteY1322" fmla="*/ 310800 h 2174272"/>
              <a:gd name="connsiteX1323" fmla="*/ 993172 w 4682585"/>
              <a:gd name="connsiteY1323" fmla="*/ 164211 h 2174272"/>
              <a:gd name="connsiteX1324" fmla="*/ 668179 w 4682585"/>
              <a:gd name="connsiteY1324" fmla="*/ 164211 h 2174272"/>
              <a:gd name="connsiteX1325" fmla="*/ 668179 w 4682585"/>
              <a:gd name="connsiteY1325" fmla="*/ 310800 h 2174272"/>
              <a:gd name="connsiteX1326" fmla="*/ 825913 w 4682585"/>
              <a:gd name="connsiteY1326" fmla="*/ 310800 h 2174272"/>
              <a:gd name="connsiteX1327" fmla="*/ 825913 w 4682585"/>
              <a:gd name="connsiteY1327" fmla="*/ 164211 h 2174272"/>
              <a:gd name="connsiteX1328" fmla="*/ 500920 w 4682585"/>
              <a:gd name="connsiteY1328" fmla="*/ 164211 h 2174272"/>
              <a:gd name="connsiteX1329" fmla="*/ 500920 w 4682585"/>
              <a:gd name="connsiteY1329" fmla="*/ 310800 h 2174272"/>
              <a:gd name="connsiteX1330" fmla="*/ 658654 w 4682585"/>
              <a:gd name="connsiteY1330" fmla="*/ 310800 h 2174272"/>
              <a:gd name="connsiteX1331" fmla="*/ 658654 w 4682585"/>
              <a:gd name="connsiteY1331" fmla="*/ 164211 h 2174272"/>
              <a:gd name="connsiteX1332" fmla="*/ 333566 w 4682585"/>
              <a:gd name="connsiteY1332" fmla="*/ 164211 h 2174272"/>
              <a:gd name="connsiteX1333" fmla="*/ 333566 w 4682585"/>
              <a:gd name="connsiteY1333" fmla="*/ 310800 h 2174272"/>
              <a:gd name="connsiteX1334" fmla="*/ 491395 w 4682585"/>
              <a:gd name="connsiteY1334" fmla="*/ 310800 h 2174272"/>
              <a:gd name="connsiteX1335" fmla="*/ 491395 w 4682585"/>
              <a:gd name="connsiteY1335" fmla="*/ 164211 h 2174272"/>
              <a:gd name="connsiteX1336" fmla="*/ 166307 w 4682585"/>
              <a:gd name="connsiteY1336" fmla="*/ 164211 h 2174272"/>
              <a:gd name="connsiteX1337" fmla="*/ 166307 w 4682585"/>
              <a:gd name="connsiteY1337" fmla="*/ 310800 h 2174272"/>
              <a:gd name="connsiteX1338" fmla="*/ 324041 w 4682585"/>
              <a:gd name="connsiteY1338" fmla="*/ 310800 h 2174272"/>
              <a:gd name="connsiteX1339" fmla="*/ 324041 w 4682585"/>
              <a:gd name="connsiteY1339" fmla="*/ 164211 h 2174272"/>
              <a:gd name="connsiteX1340" fmla="*/ 9525 w 4682585"/>
              <a:gd name="connsiteY1340" fmla="*/ 164211 h 2174272"/>
              <a:gd name="connsiteX1341" fmla="*/ 9525 w 4682585"/>
              <a:gd name="connsiteY1341" fmla="*/ 310800 h 2174272"/>
              <a:gd name="connsiteX1342" fmla="*/ 156782 w 4682585"/>
              <a:gd name="connsiteY1342" fmla="*/ 310800 h 2174272"/>
              <a:gd name="connsiteX1343" fmla="*/ 156782 w 4682585"/>
              <a:gd name="connsiteY1343" fmla="*/ 164211 h 2174272"/>
              <a:gd name="connsiteX1344" fmla="*/ 0 w 4682585"/>
              <a:gd name="connsiteY1344" fmla="*/ 0 h 2174272"/>
              <a:gd name="connsiteX1345" fmla="*/ 9525 w 4682585"/>
              <a:gd name="connsiteY1345" fmla="*/ 0 h 2174272"/>
              <a:gd name="connsiteX1346" fmla="*/ 9525 w 4682585"/>
              <a:gd name="connsiteY1346" fmla="*/ 154686 h 2174272"/>
              <a:gd name="connsiteX1347" fmla="*/ 156782 w 4682585"/>
              <a:gd name="connsiteY1347" fmla="*/ 154686 h 2174272"/>
              <a:gd name="connsiteX1348" fmla="*/ 156782 w 4682585"/>
              <a:gd name="connsiteY1348" fmla="*/ 0 h 2174272"/>
              <a:gd name="connsiteX1349" fmla="*/ 166307 w 4682585"/>
              <a:gd name="connsiteY1349" fmla="*/ 0 h 2174272"/>
              <a:gd name="connsiteX1350" fmla="*/ 166307 w 4682585"/>
              <a:gd name="connsiteY1350" fmla="*/ 154686 h 2174272"/>
              <a:gd name="connsiteX1351" fmla="*/ 324041 w 4682585"/>
              <a:gd name="connsiteY1351" fmla="*/ 154686 h 2174272"/>
              <a:gd name="connsiteX1352" fmla="*/ 324041 w 4682585"/>
              <a:gd name="connsiteY1352" fmla="*/ 0 h 2174272"/>
              <a:gd name="connsiteX1353" fmla="*/ 333566 w 4682585"/>
              <a:gd name="connsiteY1353" fmla="*/ 0 h 2174272"/>
              <a:gd name="connsiteX1354" fmla="*/ 333566 w 4682585"/>
              <a:gd name="connsiteY1354" fmla="*/ 154686 h 2174272"/>
              <a:gd name="connsiteX1355" fmla="*/ 491395 w 4682585"/>
              <a:gd name="connsiteY1355" fmla="*/ 154686 h 2174272"/>
              <a:gd name="connsiteX1356" fmla="*/ 491395 w 4682585"/>
              <a:gd name="connsiteY1356" fmla="*/ 0 h 2174272"/>
              <a:gd name="connsiteX1357" fmla="*/ 500920 w 4682585"/>
              <a:gd name="connsiteY1357" fmla="*/ 0 h 2174272"/>
              <a:gd name="connsiteX1358" fmla="*/ 500920 w 4682585"/>
              <a:gd name="connsiteY1358" fmla="*/ 154686 h 2174272"/>
              <a:gd name="connsiteX1359" fmla="*/ 658654 w 4682585"/>
              <a:gd name="connsiteY1359" fmla="*/ 154686 h 2174272"/>
              <a:gd name="connsiteX1360" fmla="*/ 658654 w 4682585"/>
              <a:gd name="connsiteY1360" fmla="*/ 0 h 2174272"/>
              <a:gd name="connsiteX1361" fmla="*/ 668179 w 4682585"/>
              <a:gd name="connsiteY1361" fmla="*/ 0 h 2174272"/>
              <a:gd name="connsiteX1362" fmla="*/ 668179 w 4682585"/>
              <a:gd name="connsiteY1362" fmla="*/ 154686 h 2174272"/>
              <a:gd name="connsiteX1363" fmla="*/ 825913 w 4682585"/>
              <a:gd name="connsiteY1363" fmla="*/ 154686 h 2174272"/>
              <a:gd name="connsiteX1364" fmla="*/ 825913 w 4682585"/>
              <a:gd name="connsiteY1364" fmla="*/ 0 h 2174272"/>
              <a:gd name="connsiteX1365" fmla="*/ 835438 w 4682585"/>
              <a:gd name="connsiteY1365" fmla="*/ 0 h 2174272"/>
              <a:gd name="connsiteX1366" fmla="*/ 835438 w 4682585"/>
              <a:gd name="connsiteY1366" fmla="*/ 154686 h 2174272"/>
              <a:gd name="connsiteX1367" fmla="*/ 993172 w 4682585"/>
              <a:gd name="connsiteY1367" fmla="*/ 154686 h 2174272"/>
              <a:gd name="connsiteX1368" fmla="*/ 993172 w 4682585"/>
              <a:gd name="connsiteY1368" fmla="*/ 0 h 2174272"/>
              <a:gd name="connsiteX1369" fmla="*/ 1002697 w 4682585"/>
              <a:gd name="connsiteY1369" fmla="*/ 0 h 2174272"/>
              <a:gd name="connsiteX1370" fmla="*/ 1002697 w 4682585"/>
              <a:gd name="connsiteY1370" fmla="*/ 154686 h 2174272"/>
              <a:gd name="connsiteX1371" fmla="*/ 1160431 w 4682585"/>
              <a:gd name="connsiteY1371" fmla="*/ 154686 h 2174272"/>
              <a:gd name="connsiteX1372" fmla="*/ 1160431 w 4682585"/>
              <a:gd name="connsiteY1372" fmla="*/ 0 h 2174272"/>
              <a:gd name="connsiteX1373" fmla="*/ 1169956 w 4682585"/>
              <a:gd name="connsiteY1373" fmla="*/ 0 h 2174272"/>
              <a:gd name="connsiteX1374" fmla="*/ 1169956 w 4682585"/>
              <a:gd name="connsiteY1374" fmla="*/ 154686 h 2174272"/>
              <a:gd name="connsiteX1375" fmla="*/ 1327690 w 4682585"/>
              <a:gd name="connsiteY1375" fmla="*/ 154686 h 2174272"/>
              <a:gd name="connsiteX1376" fmla="*/ 1327690 w 4682585"/>
              <a:gd name="connsiteY1376" fmla="*/ 0 h 2174272"/>
              <a:gd name="connsiteX1377" fmla="*/ 1337215 w 4682585"/>
              <a:gd name="connsiteY1377" fmla="*/ 0 h 2174272"/>
              <a:gd name="connsiteX1378" fmla="*/ 1337215 w 4682585"/>
              <a:gd name="connsiteY1378" fmla="*/ 154686 h 2174272"/>
              <a:gd name="connsiteX1379" fmla="*/ 1494949 w 4682585"/>
              <a:gd name="connsiteY1379" fmla="*/ 154686 h 2174272"/>
              <a:gd name="connsiteX1380" fmla="*/ 1494949 w 4682585"/>
              <a:gd name="connsiteY1380" fmla="*/ 0 h 2174272"/>
              <a:gd name="connsiteX1381" fmla="*/ 1504474 w 4682585"/>
              <a:gd name="connsiteY1381" fmla="*/ 0 h 2174272"/>
              <a:gd name="connsiteX1382" fmla="*/ 1504474 w 4682585"/>
              <a:gd name="connsiteY1382" fmla="*/ 154686 h 2174272"/>
              <a:gd name="connsiteX1383" fmla="*/ 1662208 w 4682585"/>
              <a:gd name="connsiteY1383" fmla="*/ 154686 h 2174272"/>
              <a:gd name="connsiteX1384" fmla="*/ 1662208 w 4682585"/>
              <a:gd name="connsiteY1384" fmla="*/ 0 h 2174272"/>
              <a:gd name="connsiteX1385" fmla="*/ 1671733 w 4682585"/>
              <a:gd name="connsiteY1385" fmla="*/ 0 h 2174272"/>
              <a:gd name="connsiteX1386" fmla="*/ 1671733 w 4682585"/>
              <a:gd name="connsiteY1386" fmla="*/ 154686 h 2174272"/>
              <a:gd name="connsiteX1387" fmla="*/ 1829467 w 4682585"/>
              <a:gd name="connsiteY1387" fmla="*/ 154686 h 2174272"/>
              <a:gd name="connsiteX1388" fmla="*/ 1829467 w 4682585"/>
              <a:gd name="connsiteY1388" fmla="*/ 0 h 2174272"/>
              <a:gd name="connsiteX1389" fmla="*/ 1838992 w 4682585"/>
              <a:gd name="connsiteY1389" fmla="*/ 0 h 2174272"/>
              <a:gd name="connsiteX1390" fmla="*/ 1838992 w 4682585"/>
              <a:gd name="connsiteY1390" fmla="*/ 154686 h 2174272"/>
              <a:gd name="connsiteX1391" fmla="*/ 1996726 w 4682585"/>
              <a:gd name="connsiteY1391" fmla="*/ 154686 h 2174272"/>
              <a:gd name="connsiteX1392" fmla="*/ 1996726 w 4682585"/>
              <a:gd name="connsiteY1392" fmla="*/ 0 h 2174272"/>
              <a:gd name="connsiteX1393" fmla="*/ 2006251 w 4682585"/>
              <a:gd name="connsiteY1393" fmla="*/ 0 h 2174272"/>
              <a:gd name="connsiteX1394" fmla="*/ 2006251 w 4682585"/>
              <a:gd name="connsiteY1394" fmla="*/ 154686 h 2174272"/>
              <a:gd name="connsiteX1395" fmla="*/ 2163985 w 4682585"/>
              <a:gd name="connsiteY1395" fmla="*/ 154686 h 2174272"/>
              <a:gd name="connsiteX1396" fmla="*/ 2163985 w 4682585"/>
              <a:gd name="connsiteY1396" fmla="*/ 0 h 2174272"/>
              <a:gd name="connsiteX1397" fmla="*/ 2173510 w 4682585"/>
              <a:gd name="connsiteY1397" fmla="*/ 0 h 2174272"/>
              <a:gd name="connsiteX1398" fmla="*/ 2173510 w 4682585"/>
              <a:gd name="connsiteY1398" fmla="*/ 154686 h 2174272"/>
              <a:gd name="connsiteX1399" fmla="*/ 2331339 w 4682585"/>
              <a:gd name="connsiteY1399" fmla="*/ 154686 h 2174272"/>
              <a:gd name="connsiteX1400" fmla="*/ 2331339 w 4682585"/>
              <a:gd name="connsiteY1400" fmla="*/ 0 h 2174272"/>
              <a:gd name="connsiteX1401" fmla="*/ 2340864 w 4682585"/>
              <a:gd name="connsiteY1401" fmla="*/ 0 h 2174272"/>
              <a:gd name="connsiteX1402" fmla="*/ 2340864 w 4682585"/>
              <a:gd name="connsiteY1402" fmla="*/ 154686 h 2174272"/>
              <a:gd name="connsiteX1403" fmla="*/ 2498598 w 4682585"/>
              <a:gd name="connsiteY1403" fmla="*/ 154686 h 2174272"/>
              <a:gd name="connsiteX1404" fmla="*/ 2498598 w 4682585"/>
              <a:gd name="connsiteY1404" fmla="*/ 0 h 2174272"/>
              <a:gd name="connsiteX1405" fmla="*/ 2508123 w 4682585"/>
              <a:gd name="connsiteY1405" fmla="*/ 0 h 2174272"/>
              <a:gd name="connsiteX1406" fmla="*/ 2508123 w 4682585"/>
              <a:gd name="connsiteY1406" fmla="*/ 154686 h 2174272"/>
              <a:gd name="connsiteX1407" fmla="*/ 2665857 w 4682585"/>
              <a:gd name="connsiteY1407" fmla="*/ 154686 h 2174272"/>
              <a:gd name="connsiteX1408" fmla="*/ 2665857 w 4682585"/>
              <a:gd name="connsiteY1408" fmla="*/ 0 h 2174272"/>
              <a:gd name="connsiteX1409" fmla="*/ 2675382 w 4682585"/>
              <a:gd name="connsiteY1409" fmla="*/ 0 h 2174272"/>
              <a:gd name="connsiteX1410" fmla="*/ 2675382 w 4682585"/>
              <a:gd name="connsiteY1410" fmla="*/ 154686 h 2174272"/>
              <a:gd name="connsiteX1411" fmla="*/ 2833116 w 4682585"/>
              <a:gd name="connsiteY1411" fmla="*/ 154686 h 2174272"/>
              <a:gd name="connsiteX1412" fmla="*/ 2833116 w 4682585"/>
              <a:gd name="connsiteY1412" fmla="*/ 0 h 2174272"/>
              <a:gd name="connsiteX1413" fmla="*/ 2842641 w 4682585"/>
              <a:gd name="connsiteY1413" fmla="*/ 0 h 2174272"/>
              <a:gd name="connsiteX1414" fmla="*/ 2842641 w 4682585"/>
              <a:gd name="connsiteY1414" fmla="*/ 154686 h 2174272"/>
              <a:gd name="connsiteX1415" fmla="*/ 3000375 w 4682585"/>
              <a:gd name="connsiteY1415" fmla="*/ 154686 h 2174272"/>
              <a:gd name="connsiteX1416" fmla="*/ 3000375 w 4682585"/>
              <a:gd name="connsiteY1416" fmla="*/ 0 h 2174272"/>
              <a:gd name="connsiteX1417" fmla="*/ 3009900 w 4682585"/>
              <a:gd name="connsiteY1417" fmla="*/ 0 h 2174272"/>
              <a:gd name="connsiteX1418" fmla="*/ 3009900 w 4682585"/>
              <a:gd name="connsiteY1418" fmla="*/ 154686 h 2174272"/>
              <a:gd name="connsiteX1419" fmla="*/ 3167634 w 4682585"/>
              <a:gd name="connsiteY1419" fmla="*/ 154686 h 2174272"/>
              <a:gd name="connsiteX1420" fmla="*/ 3167634 w 4682585"/>
              <a:gd name="connsiteY1420" fmla="*/ 0 h 2174272"/>
              <a:gd name="connsiteX1421" fmla="*/ 3177159 w 4682585"/>
              <a:gd name="connsiteY1421" fmla="*/ 0 h 2174272"/>
              <a:gd name="connsiteX1422" fmla="*/ 3177159 w 4682585"/>
              <a:gd name="connsiteY1422" fmla="*/ 154686 h 2174272"/>
              <a:gd name="connsiteX1423" fmla="*/ 3334893 w 4682585"/>
              <a:gd name="connsiteY1423" fmla="*/ 154686 h 2174272"/>
              <a:gd name="connsiteX1424" fmla="*/ 3334893 w 4682585"/>
              <a:gd name="connsiteY1424" fmla="*/ 0 h 2174272"/>
              <a:gd name="connsiteX1425" fmla="*/ 3344418 w 4682585"/>
              <a:gd name="connsiteY1425" fmla="*/ 0 h 2174272"/>
              <a:gd name="connsiteX1426" fmla="*/ 3344418 w 4682585"/>
              <a:gd name="connsiteY1426" fmla="*/ 154686 h 2174272"/>
              <a:gd name="connsiteX1427" fmla="*/ 3502152 w 4682585"/>
              <a:gd name="connsiteY1427" fmla="*/ 154686 h 2174272"/>
              <a:gd name="connsiteX1428" fmla="*/ 3502152 w 4682585"/>
              <a:gd name="connsiteY1428" fmla="*/ 0 h 2174272"/>
              <a:gd name="connsiteX1429" fmla="*/ 3511677 w 4682585"/>
              <a:gd name="connsiteY1429" fmla="*/ 0 h 2174272"/>
              <a:gd name="connsiteX1430" fmla="*/ 3511677 w 4682585"/>
              <a:gd name="connsiteY1430" fmla="*/ 154686 h 2174272"/>
              <a:gd name="connsiteX1431" fmla="*/ 3669411 w 4682585"/>
              <a:gd name="connsiteY1431" fmla="*/ 154686 h 2174272"/>
              <a:gd name="connsiteX1432" fmla="*/ 3669411 w 4682585"/>
              <a:gd name="connsiteY1432" fmla="*/ 0 h 2174272"/>
              <a:gd name="connsiteX1433" fmla="*/ 3678936 w 4682585"/>
              <a:gd name="connsiteY1433" fmla="*/ 0 h 2174272"/>
              <a:gd name="connsiteX1434" fmla="*/ 3678936 w 4682585"/>
              <a:gd name="connsiteY1434" fmla="*/ 154686 h 2174272"/>
              <a:gd name="connsiteX1435" fmla="*/ 3836766 w 4682585"/>
              <a:gd name="connsiteY1435" fmla="*/ 154686 h 2174272"/>
              <a:gd name="connsiteX1436" fmla="*/ 3836766 w 4682585"/>
              <a:gd name="connsiteY1436" fmla="*/ 0 h 2174272"/>
              <a:gd name="connsiteX1437" fmla="*/ 3846291 w 4682585"/>
              <a:gd name="connsiteY1437" fmla="*/ 0 h 2174272"/>
              <a:gd name="connsiteX1438" fmla="*/ 3846291 w 4682585"/>
              <a:gd name="connsiteY1438" fmla="*/ 154686 h 2174272"/>
              <a:gd name="connsiteX1439" fmla="*/ 4004025 w 4682585"/>
              <a:gd name="connsiteY1439" fmla="*/ 154686 h 2174272"/>
              <a:gd name="connsiteX1440" fmla="*/ 4004025 w 4682585"/>
              <a:gd name="connsiteY1440" fmla="*/ 0 h 2174272"/>
              <a:gd name="connsiteX1441" fmla="*/ 4013550 w 4682585"/>
              <a:gd name="connsiteY1441" fmla="*/ 0 h 2174272"/>
              <a:gd name="connsiteX1442" fmla="*/ 4013550 w 4682585"/>
              <a:gd name="connsiteY1442" fmla="*/ 154686 h 2174272"/>
              <a:gd name="connsiteX1443" fmla="*/ 4171284 w 4682585"/>
              <a:gd name="connsiteY1443" fmla="*/ 154686 h 2174272"/>
              <a:gd name="connsiteX1444" fmla="*/ 4171284 w 4682585"/>
              <a:gd name="connsiteY1444" fmla="*/ 0 h 2174272"/>
              <a:gd name="connsiteX1445" fmla="*/ 4180809 w 4682585"/>
              <a:gd name="connsiteY1445" fmla="*/ 0 h 2174272"/>
              <a:gd name="connsiteX1446" fmla="*/ 4180809 w 4682585"/>
              <a:gd name="connsiteY1446" fmla="*/ 154686 h 2174272"/>
              <a:gd name="connsiteX1447" fmla="*/ 4338543 w 4682585"/>
              <a:gd name="connsiteY1447" fmla="*/ 154686 h 2174272"/>
              <a:gd name="connsiteX1448" fmla="*/ 4338543 w 4682585"/>
              <a:gd name="connsiteY1448" fmla="*/ 0 h 2174272"/>
              <a:gd name="connsiteX1449" fmla="*/ 4348068 w 4682585"/>
              <a:gd name="connsiteY1449" fmla="*/ 0 h 2174272"/>
              <a:gd name="connsiteX1450" fmla="*/ 4348068 w 4682585"/>
              <a:gd name="connsiteY1450" fmla="*/ 154686 h 2174272"/>
              <a:gd name="connsiteX1451" fmla="*/ 4505801 w 4682585"/>
              <a:gd name="connsiteY1451" fmla="*/ 154686 h 2174272"/>
              <a:gd name="connsiteX1452" fmla="*/ 4505801 w 4682585"/>
              <a:gd name="connsiteY1452" fmla="*/ 0 h 2174272"/>
              <a:gd name="connsiteX1453" fmla="*/ 4515326 w 4682585"/>
              <a:gd name="connsiteY1453" fmla="*/ 0 h 2174272"/>
              <a:gd name="connsiteX1454" fmla="*/ 4515326 w 4682585"/>
              <a:gd name="connsiteY1454" fmla="*/ 154686 h 2174272"/>
              <a:gd name="connsiteX1455" fmla="*/ 4673060 w 4682585"/>
              <a:gd name="connsiteY1455" fmla="*/ 154686 h 2174272"/>
              <a:gd name="connsiteX1456" fmla="*/ 4673060 w 4682585"/>
              <a:gd name="connsiteY1456" fmla="*/ 0 h 2174272"/>
              <a:gd name="connsiteX1457" fmla="*/ 4682585 w 4682585"/>
              <a:gd name="connsiteY1457" fmla="*/ 0 h 2174272"/>
              <a:gd name="connsiteX1458" fmla="*/ 4682585 w 4682585"/>
              <a:gd name="connsiteY1458" fmla="*/ 2174272 h 2174272"/>
              <a:gd name="connsiteX1459" fmla="*/ 4673060 w 4682585"/>
              <a:gd name="connsiteY1459" fmla="*/ 2174272 h 2174272"/>
              <a:gd name="connsiteX1460" fmla="*/ 4673060 w 4682585"/>
              <a:gd name="connsiteY1460" fmla="*/ 2037588 h 2174272"/>
              <a:gd name="connsiteX1461" fmla="*/ 4515326 w 4682585"/>
              <a:gd name="connsiteY1461" fmla="*/ 2037588 h 2174272"/>
              <a:gd name="connsiteX1462" fmla="*/ 4515326 w 4682585"/>
              <a:gd name="connsiteY1462" fmla="*/ 2174272 h 2174272"/>
              <a:gd name="connsiteX1463" fmla="*/ 4505801 w 4682585"/>
              <a:gd name="connsiteY1463" fmla="*/ 2174272 h 2174272"/>
              <a:gd name="connsiteX1464" fmla="*/ 4505801 w 4682585"/>
              <a:gd name="connsiteY1464" fmla="*/ 2037588 h 2174272"/>
              <a:gd name="connsiteX1465" fmla="*/ 4348068 w 4682585"/>
              <a:gd name="connsiteY1465" fmla="*/ 2037588 h 2174272"/>
              <a:gd name="connsiteX1466" fmla="*/ 4348068 w 4682585"/>
              <a:gd name="connsiteY1466" fmla="*/ 2174272 h 2174272"/>
              <a:gd name="connsiteX1467" fmla="*/ 4338543 w 4682585"/>
              <a:gd name="connsiteY1467" fmla="*/ 2174272 h 2174272"/>
              <a:gd name="connsiteX1468" fmla="*/ 4338543 w 4682585"/>
              <a:gd name="connsiteY1468" fmla="*/ 2037588 h 2174272"/>
              <a:gd name="connsiteX1469" fmla="*/ 4180809 w 4682585"/>
              <a:gd name="connsiteY1469" fmla="*/ 2037588 h 2174272"/>
              <a:gd name="connsiteX1470" fmla="*/ 4180809 w 4682585"/>
              <a:gd name="connsiteY1470" fmla="*/ 2174272 h 2174272"/>
              <a:gd name="connsiteX1471" fmla="*/ 4171284 w 4682585"/>
              <a:gd name="connsiteY1471" fmla="*/ 2174272 h 2174272"/>
              <a:gd name="connsiteX1472" fmla="*/ 4171284 w 4682585"/>
              <a:gd name="connsiteY1472" fmla="*/ 2037588 h 2174272"/>
              <a:gd name="connsiteX1473" fmla="*/ 4013550 w 4682585"/>
              <a:gd name="connsiteY1473" fmla="*/ 2037588 h 2174272"/>
              <a:gd name="connsiteX1474" fmla="*/ 4013550 w 4682585"/>
              <a:gd name="connsiteY1474" fmla="*/ 2174272 h 2174272"/>
              <a:gd name="connsiteX1475" fmla="*/ 4004025 w 4682585"/>
              <a:gd name="connsiteY1475" fmla="*/ 2174272 h 2174272"/>
              <a:gd name="connsiteX1476" fmla="*/ 4004025 w 4682585"/>
              <a:gd name="connsiteY1476" fmla="*/ 2037588 h 2174272"/>
              <a:gd name="connsiteX1477" fmla="*/ 3846291 w 4682585"/>
              <a:gd name="connsiteY1477" fmla="*/ 2037588 h 2174272"/>
              <a:gd name="connsiteX1478" fmla="*/ 3846291 w 4682585"/>
              <a:gd name="connsiteY1478" fmla="*/ 2174272 h 2174272"/>
              <a:gd name="connsiteX1479" fmla="*/ 3836766 w 4682585"/>
              <a:gd name="connsiteY1479" fmla="*/ 2174272 h 2174272"/>
              <a:gd name="connsiteX1480" fmla="*/ 3836766 w 4682585"/>
              <a:gd name="connsiteY1480" fmla="*/ 2037588 h 2174272"/>
              <a:gd name="connsiteX1481" fmla="*/ 3678936 w 4682585"/>
              <a:gd name="connsiteY1481" fmla="*/ 2037588 h 2174272"/>
              <a:gd name="connsiteX1482" fmla="*/ 3678936 w 4682585"/>
              <a:gd name="connsiteY1482" fmla="*/ 2174272 h 2174272"/>
              <a:gd name="connsiteX1483" fmla="*/ 3669411 w 4682585"/>
              <a:gd name="connsiteY1483" fmla="*/ 2174272 h 2174272"/>
              <a:gd name="connsiteX1484" fmla="*/ 3669411 w 4682585"/>
              <a:gd name="connsiteY1484" fmla="*/ 2037588 h 2174272"/>
              <a:gd name="connsiteX1485" fmla="*/ 3511677 w 4682585"/>
              <a:gd name="connsiteY1485" fmla="*/ 2037588 h 2174272"/>
              <a:gd name="connsiteX1486" fmla="*/ 3511677 w 4682585"/>
              <a:gd name="connsiteY1486" fmla="*/ 2174272 h 2174272"/>
              <a:gd name="connsiteX1487" fmla="*/ 3502152 w 4682585"/>
              <a:gd name="connsiteY1487" fmla="*/ 2174272 h 2174272"/>
              <a:gd name="connsiteX1488" fmla="*/ 3502152 w 4682585"/>
              <a:gd name="connsiteY1488" fmla="*/ 2037588 h 2174272"/>
              <a:gd name="connsiteX1489" fmla="*/ 3344418 w 4682585"/>
              <a:gd name="connsiteY1489" fmla="*/ 2037588 h 2174272"/>
              <a:gd name="connsiteX1490" fmla="*/ 3344418 w 4682585"/>
              <a:gd name="connsiteY1490" fmla="*/ 2174272 h 2174272"/>
              <a:gd name="connsiteX1491" fmla="*/ 3334893 w 4682585"/>
              <a:gd name="connsiteY1491" fmla="*/ 2174272 h 2174272"/>
              <a:gd name="connsiteX1492" fmla="*/ 3334893 w 4682585"/>
              <a:gd name="connsiteY1492" fmla="*/ 2037588 h 2174272"/>
              <a:gd name="connsiteX1493" fmla="*/ 3177159 w 4682585"/>
              <a:gd name="connsiteY1493" fmla="*/ 2037588 h 2174272"/>
              <a:gd name="connsiteX1494" fmla="*/ 3177159 w 4682585"/>
              <a:gd name="connsiteY1494" fmla="*/ 2174272 h 2174272"/>
              <a:gd name="connsiteX1495" fmla="*/ 3167634 w 4682585"/>
              <a:gd name="connsiteY1495" fmla="*/ 2174272 h 2174272"/>
              <a:gd name="connsiteX1496" fmla="*/ 3167634 w 4682585"/>
              <a:gd name="connsiteY1496" fmla="*/ 2037588 h 2174272"/>
              <a:gd name="connsiteX1497" fmla="*/ 3009900 w 4682585"/>
              <a:gd name="connsiteY1497" fmla="*/ 2037588 h 2174272"/>
              <a:gd name="connsiteX1498" fmla="*/ 3009900 w 4682585"/>
              <a:gd name="connsiteY1498" fmla="*/ 2174272 h 2174272"/>
              <a:gd name="connsiteX1499" fmla="*/ 3000375 w 4682585"/>
              <a:gd name="connsiteY1499" fmla="*/ 2174272 h 2174272"/>
              <a:gd name="connsiteX1500" fmla="*/ 3000375 w 4682585"/>
              <a:gd name="connsiteY1500" fmla="*/ 2037588 h 2174272"/>
              <a:gd name="connsiteX1501" fmla="*/ 2842641 w 4682585"/>
              <a:gd name="connsiteY1501" fmla="*/ 2037588 h 2174272"/>
              <a:gd name="connsiteX1502" fmla="*/ 2842641 w 4682585"/>
              <a:gd name="connsiteY1502" fmla="*/ 2174272 h 2174272"/>
              <a:gd name="connsiteX1503" fmla="*/ 2833116 w 4682585"/>
              <a:gd name="connsiteY1503" fmla="*/ 2174272 h 2174272"/>
              <a:gd name="connsiteX1504" fmla="*/ 2833116 w 4682585"/>
              <a:gd name="connsiteY1504" fmla="*/ 2037588 h 2174272"/>
              <a:gd name="connsiteX1505" fmla="*/ 2675382 w 4682585"/>
              <a:gd name="connsiteY1505" fmla="*/ 2037588 h 2174272"/>
              <a:gd name="connsiteX1506" fmla="*/ 2675382 w 4682585"/>
              <a:gd name="connsiteY1506" fmla="*/ 2174272 h 2174272"/>
              <a:gd name="connsiteX1507" fmla="*/ 2665857 w 4682585"/>
              <a:gd name="connsiteY1507" fmla="*/ 2174272 h 2174272"/>
              <a:gd name="connsiteX1508" fmla="*/ 2665857 w 4682585"/>
              <a:gd name="connsiteY1508" fmla="*/ 2037588 h 2174272"/>
              <a:gd name="connsiteX1509" fmla="*/ 2508123 w 4682585"/>
              <a:gd name="connsiteY1509" fmla="*/ 2037588 h 2174272"/>
              <a:gd name="connsiteX1510" fmla="*/ 2508123 w 4682585"/>
              <a:gd name="connsiteY1510" fmla="*/ 2174272 h 2174272"/>
              <a:gd name="connsiteX1511" fmla="*/ 2498598 w 4682585"/>
              <a:gd name="connsiteY1511" fmla="*/ 2174272 h 2174272"/>
              <a:gd name="connsiteX1512" fmla="*/ 2498598 w 4682585"/>
              <a:gd name="connsiteY1512" fmla="*/ 2037588 h 2174272"/>
              <a:gd name="connsiteX1513" fmla="*/ 2340864 w 4682585"/>
              <a:gd name="connsiteY1513" fmla="*/ 2037588 h 2174272"/>
              <a:gd name="connsiteX1514" fmla="*/ 2340864 w 4682585"/>
              <a:gd name="connsiteY1514" fmla="*/ 2174272 h 2174272"/>
              <a:gd name="connsiteX1515" fmla="*/ 2331339 w 4682585"/>
              <a:gd name="connsiteY1515" fmla="*/ 2174272 h 2174272"/>
              <a:gd name="connsiteX1516" fmla="*/ 2331339 w 4682585"/>
              <a:gd name="connsiteY1516" fmla="*/ 2037588 h 2174272"/>
              <a:gd name="connsiteX1517" fmla="*/ 2173510 w 4682585"/>
              <a:gd name="connsiteY1517" fmla="*/ 2037588 h 2174272"/>
              <a:gd name="connsiteX1518" fmla="*/ 2173510 w 4682585"/>
              <a:gd name="connsiteY1518" fmla="*/ 2174272 h 2174272"/>
              <a:gd name="connsiteX1519" fmla="*/ 2163985 w 4682585"/>
              <a:gd name="connsiteY1519" fmla="*/ 2174272 h 2174272"/>
              <a:gd name="connsiteX1520" fmla="*/ 2163985 w 4682585"/>
              <a:gd name="connsiteY1520" fmla="*/ 2037588 h 2174272"/>
              <a:gd name="connsiteX1521" fmla="*/ 2006251 w 4682585"/>
              <a:gd name="connsiteY1521" fmla="*/ 2037588 h 2174272"/>
              <a:gd name="connsiteX1522" fmla="*/ 2006251 w 4682585"/>
              <a:gd name="connsiteY1522" fmla="*/ 2174272 h 2174272"/>
              <a:gd name="connsiteX1523" fmla="*/ 1996726 w 4682585"/>
              <a:gd name="connsiteY1523" fmla="*/ 2174272 h 2174272"/>
              <a:gd name="connsiteX1524" fmla="*/ 1996726 w 4682585"/>
              <a:gd name="connsiteY1524" fmla="*/ 2037588 h 2174272"/>
              <a:gd name="connsiteX1525" fmla="*/ 1838992 w 4682585"/>
              <a:gd name="connsiteY1525" fmla="*/ 2037588 h 2174272"/>
              <a:gd name="connsiteX1526" fmla="*/ 1838992 w 4682585"/>
              <a:gd name="connsiteY1526" fmla="*/ 2174272 h 2174272"/>
              <a:gd name="connsiteX1527" fmla="*/ 1829467 w 4682585"/>
              <a:gd name="connsiteY1527" fmla="*/ 2174272 h 2174272"/>
              <a:gd name="connsiteX1528" fmla="*/ 1829467 w 4682585"/>
              <a:gd name="connsiteY1528" fmla="*/ 2037588 h 2174272"/>
              <a:gd name="connsiteX1529" fmla="*/ 1671733 w 4682585"/>
              <a:gd name="connsiteY1529" fmla="*/ 2037588 h 2174272"/>
              <a:gd name="connsiteX1530" fmla="*/ 1671733 w 4682585"/>
              <a:gd name="connsiteY1530" fmla="*/ 2174272 h 2174272"/>
              <a:gd name="connsiteX1531" fmla="*/ 1662208 w 4682585"/>
              <a:gd name="connsiteY1531" fmla="*/ 2174272 h 2174272"/>
              <a:gd name="connsiteX1532" fmla="*/ 1662208 w 4682585"/>
              <a:gd name="connsiteY1532" fmla="*/ 2037588 h 2174272"/>
              <a:gd name="connsiteX1533" fmla="*/ 1504474 w 4682585"/>
              <a:gd name="connsiteY1533" fmla="*/ 2037588 h 2174272"/>
              <a:gd name="connsiteX1534" fmla="*/ 1504474 w 4682585"/>
              <a:gd name="connsiteY1534" fmla="*/ 2174272 h 2174272"/>
              <a:gd name="connsiteX1535" fmla="*/ 1494949 w 4682585"/>
              <a:gd name="connsiteY1535" fmla="*/ 2174272 h 2174272"/>
              <a:gd name="connsiteX1536" fmla="*/ 1494949 w 4682585"/>
              <a:gd name="connsiteY1536" fmla="*/ 2037588 h 2174272"/>
              <a:gd name="connsiteX1537" fmla="*/ 1337215 w 4682585"/>
              <a:gd name="connsiteY1537" fmla="*/ 2037588 h 2174272"/>
              <a:gd name="connsiteX1538" fmla="*/ 1337215 w 4682585"/>
              <a:gd name="connsiteY1538" fmla="*/ 2174272 h 2174272"/>
              <a:gd name="connsiteX1539" fmla="*/ 1327690 w 4682585"/>
              <a:gd name="connsiteY1539" fmla="*/ 2174272 h 2174272"/>
              <a:gd name="connsiteX1540" fmla="*/ 1327690 w 4682585"/>
              <a:gd name="connsiteY1540" fmla="*/ 2037588 h 2174272"/>
              <a:gd name="connsiteX1541" fmla="*/ 1169956 w 4682585"/>
              <a:gd name="connsiteY1541" fmla="*/ 2037588 h 2174272"/>
              <a:gd name="connsiteX1542" fmla="*/ 1169956 w 4682585"/>
              <a:gd name="connsiteY1542" fmla="*/ 2174272 h 2174272"/>
              <a:gd name="connsiteX1543" fmla="*/ 1160431 w 4682585"/>
              <a:gd name="connsiteY1543" fmla="*/ 2174272 h 2174272"/>
              <a:gd name="connsiteX1544" fmla="*/ 1160431 w 4682585"/>
              <a:gd name="connsiteY1544" fmla="*/ 2037588 h 2174272"/>
              <a:gd name="connsiteX1545" fmla="*/ 1002697 w 4682585"/>
              <a:gd name="connsiteY1545" fmla="*/ 2037588 h 2174272"/>
              <a:gd name="connsiteX1546" fmla="*/ 1002697 w 4682585"/>
              <a:gd name="connsiteY1546" fmla="*/ 2174272 h 2174272"/>
              <a:gd name="connsiteX1547" fmla="*/ 993172 w 4682585"/>
              <a:gd name="connsiteY1547" fmla="*/ 2174272 h 2174272"/>
              <a:gd name="connsiteX1548" fmla="*/ 993172 w 4682585"/>
              <a:gd name="connsiteY1548" fmla="*/ 2037588 h 2174272"/>
              <a:gd name="connsiteX1549" fmla="*/ 835438 w 4682585"/>
              <a:gd name="connsiteY1549" fmla="*/ 2037588 h 2174272"/>
              <a:gd name="connsiteX1550" fmla="*/ 835438 w 4682585"/>
              <a:gd name="connsiteY1550" fmla="*/ 2174272 h 2174272"/>
              <a:gd name="connsiteX1551" fmla="*/ 825913 w 4682585"/>
              <a:gd name="connsiteY1551" fmla="*/ 2174272 h 2174272"/>
              <a:gd name="connsiteX1552" fmla="*/ 825913 w 4682585"/>
              <a:gd name="connsiteY1552" fmla="*/ 2037588 h 2174272"/>
              <a:gd name="connsiteX1553" fmla="*/ 668179 w 4682585"/>
              <a:gd name="connsiteY1553" fmla="*/ 2037588 h 2174272"/>
              <a:gd name="connsiteX1554" fmla="*/ 668179 w 4682585"/>
              <a:gd name="connsiteY1554" fmla="*/ 2174272 h 2174272"/>
              <a:gd name="connsiteX1555" fmla="*/ 658654 w 4682585"/>
              <a:gd name="connsiteY1555" fmla="*/ 2174272 h 2174272"/>
              <a:gd name="connsiteX1556" fmla="*/ 658654 w 4682585"/>
              <a:gd name="connsiteY1556" fmla="*/ 2037588 h 2174272"/>
              <a:gd name="connsiteX1557" fmla="*/ 500920 w 4682585"/>
              <a:gd name="connsiteY1557" fmla="*/ 2037588 h 2174272"/>
              <a:gd name="connsiteX1558" fmla="*/ 500920 w 4682585"/>
              <a:gd name="connsiteY1558" fmla="*/ 2174272 h 2174272"/>
              <a:gd name="connsiteX1559" fmla="*/ 491395 w 4682585"/>
              <a:gd name="connsiteY1559" fmla="*/ 2174272 h 2174272"/>
              <a:gd name="connsiteX1560" fmla="*/ 491395 w 4682585"/>
              <a:gd name="connsiteY1560" fmla="*/ 2037588 h 2174272"/>
              <a:gd name="connsiteX1561" fmla="*/ 333566 w 4682585"/>
              <a:gd name="connsiteY1561" fmla="*/ 2037588 h 2174272"/>
              <a:gd name="connsiteX1562" fmla="*/ 333566 w 4682585"/>
              <a:gd name="connsiteY1562" fmla="*/ 2174272 h 2174272"/>
              <a:gd name="connsiteX1563" fmla="*/ 324041 w 4682585"/>
              <a:gd name="connsiteY1563" fmla="*/ 2174272 h 2174272"/>
              <a:gd name="connsiteX1564" fmla="*/ 324041 w 4682585"/>
              <a:gd name="connsiteY1564" fmla="*/ 2037588 h 2174272"/>
              <a:gd name="connsiteX1565" fmla="*/ 166307 w 4682585"/>
              <a:gd name="connsiteY1565" fmla="*/ 2037588 h 2174272"/>
              <a:gd name="connsiteX1566" fmla="*/ 166307 w 4682585"/>
              <a:gd name="connsiteY1566" fmla="*/ 2174272 h 2174272"/>
              <a:gd name="connsiteX1567" fmla="*/ 156782 w 4682585"/>
              <a:gd name="connsiteY1567" fmla="*/ 2174272 h 2174272"/>
              <a:gd name="connsiteX1568" fmla="*/ 156782 w 4682585"/>
              <a:gd name="connsiteY1568" fmla="*/ 2037588 h 2174272"/>
              <a:gd name="connsiteX1569" fmla="*/ 9525 w 4682585"/>
              <a:gd name="connsiteY1569" fmla="*/ 2037588 h 2174272"/>
              <a:gd name="connsiteX1570" fmla="*/ 9525 w 4682585"/>
              <a:gd name="connsiteY1570" fmla="*/ 2174272 h 2174272"/>
              <a:gd name="connsiteX1571" fmla="*/ 0 w 4682585"/>
              <a:gd name="connsiteY1571" fmla="*/ 2174272 h 2174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</a:cxnLst>
            <a:rect l="l" t="t" r="r" b="b"/>
            <a:pathLst>
              <a:path w="15164" h="6460">
                <a:moveTo>
                  <a:pt x="15133" y="6460"/>
                </a:moveTo>
                <a:lnTo>
                  <a:pt x="15164" y="6460"/>
                </a:lnTo>
                <a:lnTo>
                  <a:pt x="15164" y="6460"/>
                </a:lnTo>
                <a:lnTo>
                  <a:pt x="15133" y="6460"/>
                </a:lnTo>
                <a:lnTo>
                  <a:pt x="15133" y="6460"/>
                </a:lnTo>
                <a:close/>
                <a:moveTo>
                  <a:pt x="14592" y="6460"/>
                </a:moveTo>
                <a:lnTo>
                  <a:pt x="14622" y="6460"/>
                </a:lnTo>
                <a:lnTo>
                  <a:pt x="14622" y="6460"/>
                </a:lnTo>
                <a:lnTo>
                  <a:pt x="14592" y="6460"/>
                </a:lnTo>
                <a:lnTo>
                  <a:pt x="14592" y="6460"/>
                </a:lnTo>
                <a:close/>
                <a:moveTo>
                  <a:pt x="14050" y="6460"/>
                </a:moveTo>
                <a:lnTo>
                  <a:pt x="14081" y="6460"/>
                </a:lnTo>
                <a:lnTo>
                  <a:pt x="14081" y="6460"/>
                </a:lnTo>
                <a:lnTo>
                  <a:pt x="14050" y="6460"/>
                </a:lnTo>
                <a:lnTo>
                  <a:pt x="14050" y="6460"/>
                </a:lnTo>
                <a:close/>
                <a:moveTo>
                  <a:pt x="13539" y="5590"/>
                </a:moveTo>
                <a:lnTo>
                  <a:pt x="13539" y="6026"/>
                </a:lnTo>
                <a:lnTo>
                  <a:pt x="14050" y="6026"/>
                </a:lnTo>
                <a:lnTo>
                  <a:pt x="14050" y="5590"/>
                </a:lnTo>
                <a:lnTo>
                  <a:pt x="13539" y="5590"/>
                </a:lnTo>
                <a:close/>
                <a:moveTo>
                  <a:pt x="12997" y="5590"/>
                </a:moveTo>
                <a:lnTo>
                  <a:pt x="12997" y="6026"/>
                </a:lnTo>
                <a:lnTo>
                  <a:pt x="13508" y="6026"/>
                </a:lnTo>
                <a:lnTo>
                  <a:pt x="13508" y="5590"/>
                </a:lnTo>
                <a:lnTo>
                  <a:pt x="12997" y="5590"/>
                </a:lnTo>
                <a:close/>
                <a:moveTo>
                  <a:pt x="12456" y="5590"/>
                </a:moveTo>
                <a:lnTo>
                  <a:pt x="12456" y="6026"/>
                </a:lnTo>
                <a:lnTo>
                  <a:pt x="12967" y="6026"/>
                </a:lnTo>
                <a:lnTo>
                  <a:pt x="12967" y="5590"/>
                </a:lnTo>
                <a:lnTo>
                  <a:pt x="12456" y="5590"/>
                </a:lnTo>
                <a:close/>
                <a:moveTo>
                  <a:pt x="11914" y="5590"/>
                </a:moveTo>
                <a:lnTo>
                  <a:pt x="11914" y="6026"/>
                </a:lnTo>
                <a:lnTo>
                  <a:pt x="12425" y="6026"/>
                </a:lnTo>
                <a:lnTo>
                  <a:pt x="12425" y="5590"/>
                </a:lnTo>
                <a:lnTo>
                  <a:pt x="11914" y="5590"/>
                </a:lnTo>
                <a:close/>
                <a:moveTo>
                  <a:pt x="11372" y="5590"/>
                </a:moveTo>
                <a:lnTo>
                  <a:pt x="11372" y="6026"/>
                </a:lnTo>
                <a:lnTo>
                  <a:pt x="11883" y="6026"/>
                </a:lnTo>
                <a:lnTo>
                  <a:pt x="11883" y="5590"/>
                </a:lnTo>
                <a:lnTo>
                  <a:pt x="11372" y="5590"/>
                </a:lnTo>
                <a:close/>
                <a:moveTo>
                  <a:pt x="10831" y="5590"/>
                </a:moveTo>
                <a:lnTo>
                  <a:pt x="10831" y="6026"/>
                </a:lnTo>
                <a:lnTo>
                  <a:pt x="11341" y="6026"/>
                </a:lnTo>
                <a:lnTo>
                  <a:pt x="11341" y="5590"/>
                </a:lnTo>
                <a:lnTo>
                  <a:pt x="10831" y="5590"/>
                </a:lnTo>
                <a:close/>
                <a:moveTo>
                  <a:pt x="10289" y="5590"/>
                </a:moveTo>
                <a:lnTo>
                  <a:pt x="10289" y="6026"/>
                </a:lnTo>
                <a:lnTo>
                  <a:pt x="10800" y="6026"/>
                </a:lnTo>
                <a:lnTo>
                  <a:pt x="10800" y="5590"/>
                </a:lnTo>
                <a:lnTo>
                  <a:pt x="10289" y="5590"/>
                </a:lnTo>
                <a:close/>
                <a:moveTo>
                  <a:pt x="9747" y="5590"/>
                </a:moveTo>
                <a:lnTo>
                  <a:pt x="9747" y="6026"/>
                </a:lnTo>
                <a:lnTo>
                  <a:pt x="10258" y="6026"/>
                </a:lnTo>
                <a:lnTo>
                  <a:pt x="10258" y="5590"/>
                </a:lnTo>
                <a:lnTo>
                  <a:pt x="9747" y="5590"/>
                </a:lnTo>
                <a:close/>
                <a:moveTo>
                  <a:pt x="9206" y="5590"/>
                </a:moveTo>
                <a:lnTo>
                  <a:pt x="9206" y="6026"/>
                </a:lnTo>
                <a:lnTo>
                  <a:pt x="9716" y="6026"/>
                </a:lnTo>
                <a:lnTo>
                  <a:pt x="9716" y="5590"/>
                </a:lnTo>
                <a:lnTo>
                  <a:pt x="9206" y="5590"/>
                </a:lnTo>
                <a:close/>
                <a:moveTo>
                  <a:pt x="8664" y="5590"/>
                </a:moveTo>
                <a:lnTo>
                  <a:pt x="8664" y="6026"/>
                </a:lnTo>
                <a:lnTo>
                  <a:pt x="9175" y="6026"/>
                </a:lnTo>
                <a:lnTo>
                  <a:pt x="9175" y="5590"/>
                </a:lnTo>
                <a:lnTo>
                  <a:pt x="8664" y="5590"/>
                </a:lnTo>
                <a:close/>
                <a:moveTo>
                  <a:pt x="8122" y="5590"/>
                </a:moveTo>
                <a:lnTo>
                  <a:pt x="8122" y="6026"/>
                </a:lnTo>
                <a:lnTo>
                  <a:pt x="8633" y="6026"/>
                </a:lnTo>
                <a:lnTo>
                  <a:pt x="8633" y="5590"/>
                </a:lnTo>
                <a:lnTo>
                  <a:pt x="8122" y="5590"/>
                </a:lnTo>
                <a:close/>
                <a:moveTo>
                  <a:pt x="7581" y="5590"/>
                </a:moveTo>
                <a:lnTo>
                  <a:pt x="7581" y="6026"/>
                </a:lnTo>
                <a:lnTo>
                  <a:pt x="8091" y="6026"/>
                </a:lnTo>
                <a:lnTo>
                  <a:pt x="8091" y="5590"/>
                </a:lnTo>
                <a:lnTo>
                  <a:pt x="7581" y="5590"/>
                </a:lnTo>
                <a:close/>
                <a:moveTo>
                  <a:pt x="7039" y="5590"/>
                </a:moveTo>
                <a:lnTo>
                  <a:pt x="7039" y="6026"/>
                </a:lnTo>
                <a:lnTo>
                  <a:pt x="7550" y="6026"/>
                </a:lnTo>
                <a:lnTo>
                  <a:pt x="7550" y="5590"/>
                </a:lnTo>
                <a:lnTo>
                  <a:pt x="7039" y="5590"/>
                </a:lnTo>
                <a:close/>
                <a:moveTo>
                  <a:pt x="6497" y="5590"/>
                </a:moveTo>
                <a:lnTo>
                  <a:pt x="6497" y="6026"/>
                </a:lnTo>
                <a:lnTo>
                  <a:pt x="7008" y="6026"/>
                </a:lnTo>
                <a:lnTo>
                  <a:pt x="7008" y="5590"/>
                </a:lnTo>
                <a:lnTo>
                  <a:pt x="6497" y="5590"/>
                </a:lnTo>
                <a:close/>
                <a:moveTo>
                  <a:pt x="5955" y="5590"/>
                </a:moveTo>
                <a:lnTo>
                  <a:pt x="5955" y="6026"/>
                </a:lnTo>
                <a:lnTo>
                  <a:pt x="6466" y="6026"/>
                </a:lnTo>
                <a:lnTo>
                  <a:pt x="6466" y="5590"/>
                </a:lnTo>
                <a:lnTo>
                  <a:pt x="5955" y="5590"/>
                </a:lnTo>
                <a:close/>
                <a:moveTo>
                  <a:pt x="5414" y="5590"/>
                </a:moveTo>
                <a:lnTo>
                  <a:pt x="5414" y="6026"/>
                </a:lnTo>
                <a:lnTo>
                  <a:pt x="5925" y="6026"/>
                </a:lnTo>
                <a:lnTo>
                  <a:pt x="5925" y="5590"/>
                </a:lnTo>
                <a:lnTo>
                  <a:pt x="5414" y="5590"/>
                </a:lnTo>
                <a:close/>
                <a:moveTo>
                  <a:pt x="4872" y="5590"/>
                </a:moveTo>
                <a:lnTo>
                  <a:pt x="4872" y="6026"/>
                </a:lnTo>
                <a:lnTo>
                  <a:pt x="5383" y="6026"/>
                </a:lnTo>
                <a:lnTo>
                  <a:pt x="5383" y="5590"/>
                </a:lnTo>
                <a:lnTo>
                  <a:pt x="4872" y="5590"/>
                </a:lnTo>
                <a:close/>
                <a:moveTo>
                  <a:pt x="4330" y="5590"/>
                </a:moveTo>
                <a:lnTo>
                  <a:pt x="4330" y="6026"/>
                </a:lnTo>
                <a:lnTo>
                  <a:pt x="4841" y="6026"/>
                </a:lnTo>
                <a:lnTo>
                  <a:pt x="4841" y="5590"/>
                </a:lnTo>
                <a:lnTo>
                  <a:pt x="4330" y="5590"/>
                </a:lnTo>
                <a:close/>
                <a:moveTo>
                  <a:pt x="3789" y="5590"/>
                </a:moveTo>
                <a:lnTo>
                  <a:pt x="3789" y="6026"/>
                </a:lnTo>
                <a:lnTo>
                  <a:pt x="4300" y="6026"/>
                </a:lnTo>
                <a:lnTo>
                  <a:pt x="4300" y="5590"/>
                </a:lnTo>
                <a:lnTo>
                  <a:pt x="3789" y="5590"/>
                </a:lnTo>
                <a:close/>
                <a:moveTo>
                  <a:pt x="3247" y="5590"/>
                </a:moveTo>
                <a:lnTo>
                  <a:pt x="3247" y="6026"/>
                </a:lnTo>
                <a:lnTo>
                  <a:pt x="3758" y="6026"/>
                </a:lnTo>
                <a:lnTo>
                  <a:pt x="3758" y="5590"/>
                </a:lnTo>
                <a:lnTo>
                  <a:pt x="3247" y="5590"/>
                </a:lnTo>
                <a:close/>
                <a:moveTo>
                  <a:pt x="2705" y="5590"/>
                </a:moveTo>
                <a:lnTo>
                  <a:pt x="2705" y="6026"/>
                </a:lnTo>
                <a:lnTo>
                  <a:pt x="3216" y="6026"/>
                </a:lnTo>
                <a:lnTo>
                  <a:pt x="3216" y="5590"/>
                </a:lnTo>
                <a:lnTo>
                  <a:pt x="2705" y="5590"/>
                </a:lnTo>
                <a:close/>
                <a:moveTo>
                  <a:pt x="2164" y="5590"/>
                </a:moveTo>
                <a:lnTo>
                  <a:pt x="2164" y="6026"/>
                </a:lnTo>
                <a:lnTo>
                  <a:pt x="2675" y="6026"/>
                </a:lnTo>
                <a:lnTo>
                  <a:pt x="2675" y="5590"/>
                </a:lnTo>
                <a:lnTo>
                  <a:pt x="2164" y="5590"/>
                </a:lnTo>
                <a:close/>
                <a:moveTo>
                  <a:pt x="1622" y="5590"/>
                </a:moveTo>
                <a:lnTo>
                  <a:pt x="1622" y="6026"/>
                </a:lnTo>
                <a:lnTo>
                  <a:pt x="2133" y="6026"/>
                </a:lnTo>
                <a:lnTo>
                  <a:pt x="2133" y="5590"/>
                </a:lnTo>
                <a:lnTo>
                  <a:pt x="1622" y="5590"/>
                </a:lnTo>
                <a:close/>
                <a:moveTo>
                  <a:pt x="1080" y="5590"/>
                </a:moveTo>
                <a:lnTo>
                  <a:pt x="1080" y="6026"/>
                </a:lnTo>
                <a:lnTo>
                  <a:pt x="1591" y="6026"/>
                </a:lnTo>
                <a:lnTo>
                  <a:pt x="1591" y="5590"/>
                </a:lnTo>
                <a:lnTo>
                  <a:pt x="1080" y="5590"/>
                </a:lnTo>
                <a:close/>
                <a:moveTo>
                  <a:pt x="539" y="5590"/>
                </a:moveTo>
                <a:lnTo>
                  <a:pt x="539" y="6026"/>
                </a:lnTo>
                <a:lnTo>
                  <a:pt x="1049" y="6026"/>
                </a:lnTo>
                <a:lnTo>
                  <a:pt x="1049" y="5590"/>
                </a:lnTo>
                <a:lnTo>
                  <a:pt x="539" y="5590"/>
                </a:lnTo>
                <a:close/>
                <a:moveTo>
                  <a:pt x="31" y="5590"/>
                </a:moveTo>
                <a:lnTo>
                  <a:pt x="31" y="6026"/>
                </a:lnTo>
                <a:lnTo>
                  <a:pt x="508" y="6026"/>
                </a:lnTo>
                <a:lnTo>
                  <a:pt x="508" y="5590"/>
                </a:lnTo>
                <a:lnTo>
                  <a:pt x="31" y="5590"/>
                </a:lnTo>
                <a:close/>
                <a:moveTo>
                  <a:pt x="14081" y="5126"/>
                </a:moveTo>
                <a:lnTo>
                  <a:pt x="14081" y="5562"/>
                </a:lnTo>
                <a:lnTo>
                  <a:pt x="14592" y="5562"/>
                </a:lnTo>
                <a:lnTo>
                  <a:pt x="14592" y="5126"/>
                </a:lnTo>
                <a:lnTo>
                  <a:pt x="14081" y="5126"/>
                </a:lnTo>
                <a:close/>
                <a:moveTo>
                  <a:pt x="13539" y="5126"/>
                </a:moveTo>
                <a:lnTo>
                  <a:pt x="13539" y="5562"/>
                </a:lnTo>
                <a:lnTo>
                  <a:pt x="14050" y="5562"/>
                </a:lnTo>
                <a:lnTo>
                  <a:pt x="14050" y="5126"/>
                </a:lnTo>
                <a:lnTo>
                  <a:pt x="13539" y="5126"/>
                </a:lnTo>
                <a:close/>
                <a:moveTo>
                  <a:pt x="12997" y="5126"/>
                </a:moveTo>
                <a:lnTo>
                  <a:pt x="12997" y="5562"/>
                </a:lnTo>
                <a:lnTo>
                  <a:pt x="13508" y="5562"/>
                </a:lnTo>
                <a:lnTo>
                  <a:pt x="13508" y="5126"/>
                </a:lnTo>
                <a:lnTo>
                  <a:pt x="12997" y="5126"/>
                </a:lnTo>
                <a:close/>
                <a:moveTo>
                  <a:pt x="12456" y="5126"/>
                </a:moveTo>
                <a:lnTo>
                  <a:pt x="12456" y="5562"/>
                </a:lnTo>
                <a:lnTo>
                  <a:pt x="12967" y="5562"/>
                </a:lnTo>
                <a:lnTo>
                  <a:pt x="12967" y="5126"/>
                </a:lnTo>
                <a:lnTo>
                  <a:pt x="12456" y="5126"/>
                </a:lnTo>
                <a:close/>
                <a:moveTo>
                  <a:pt x="11914" y="5126"/>
                </a:moveTo>
                <a:lnTo>
                  <a:pt x="11914" y="5562"/>
                </a:lnTo>
                <a:lnTo>
                  <a:pt x="12425" y="5562"/>
                </a:lnTo>
                <a:lnTo>
                  <a:pt x="12425" y="5126"/>
                </a:lnTo>
                <a:lnTo>
                  <a:pt x="11914" y="5126"/>
                </a:lnTo>
                <a:close/>
                <a:moveTo>
                  <a:pt x="11372" y="5126"/>
                </a:moveTo>
                <a:lnTo>
                  <a:pt x="11372" y="5562"/>
                </a:lnTo>
                <a:lnTo>
                  <a:pt x="11883" y="5562"/>
                </a:lnTo>
                <a:lnTo>
                  <a:pt x="11883" y="5126"/>
                </a:lnTo>
                <a:lnTo>
                  <a:pt x="11372" y="5126"/>
                </a:lnTo>
                <a:close/>
                <a:moveTo>
                  <a:pt x="10831" y="5126"/>
                </a:moveTo>
                <a:lnTo>
                  <a:pt x="10831" y="5562"/>
                </a:lnTo>
                <a:lnTo>
                  <a:pt x="11341" y="5562"/>
                </a:lnTo>
                <a:lnTo>
                  <a:pt x="11341" y="5126"/>
                </a:lnTo>
                <a:lnTo>
                  <a:pt x="10831" y="5126"/>
                </a:lnTo>
                <a:close/>
                <a:moveTo>
                  <a:pt x="10289" y="5126"/>
                </a:moveTo>
                <a:lnTo>
                  <a:pt x="10289" y="5562"/>
                </a:lnTo>
                <a:lnTo>
                  <a:pt x="10800" y="5562"/>
                </a:lnTo>
                <a:lnTo>
                  <a:pt x="10800" y="5126"/>
                </a:lnTo>
                <a:lnTo>
                  <a:pt x="10289" y="5126"/>
                </a:lnTo>
                <a:close/>
                <a:moveTo>
                  <a:pt x="9747" y="5126"/>
                </a:moveTo>
                <a:lnTo>
                  <a:pt x="9747" y="5562"/>
                </a:lnTo>
                <a:lnTo>
                  <a:pt x="10258" y="5562"/>
                </a:lnTo>
                <a:lnTo>
                  <a:pt x="10258" y="5126"/>
                </a:lnTo>
                <a:lnTo>
                  <a:pt x="9747" y="5126"/>
                </a:lnTo>
                <a:close/>
                <a:moveTo>
                  <a:pt x="9206" y="5126"/>
                </a:moveTo>
                <a:lnTo>
                  <a:pt x="9206" y="5562"/>
                </a:lnTo>
                <a:lnTo>
                  <a:pt x="9716" y="5562"/>
                </a:lnTo>
                <a:lnTo>
                  <a:pt x="9716" y="5126"/>
                </a:lnTo>
                <a:lnTo>
                  <a:pt x="9206" y="5126"/>
                </a:lnTo>
                <a:close/>
                <a:moveTo>
                  <a:pt x="8664" y="5126"/>
                </a:moveTo>
                <a:lnTo>
                  <a:pt x="8664" y="5562"/>
                </a:lnTo>
                <a:lnTo>
                  <a:pt x="9175" y="5562"/>
                </a:lnTo>
                <a:lnTo>
                  <a:pt x="9175" y="5126"/>
                </a:lnTo>
                <a:lnTo>
                  <a:pt x="8664" y="5126"/>
                </a:lnTo>
                <a:close/>
                <a:moveTo>
                  <a:pt x="8122" y="5126"/>
                </a:moveTo>
                <a:lnTo>
                  <a:pt x="8122" y="5562"/>
                </a:lnTo>
                <a:lnTo>
                  <a:pt x="8633" y="5562"/>
                </a:lnTo>
                <a:lnTo>
                  <a:pt x="8633" y="5126"/>
                </a:lnTo>
                <a:lnTo>
                  <a:pt x="8122" y="5126"/>
                </a:lnTo>
                <a:close/>
                <a:moveTo>
                  <a:pt x="7581" y="5126"/>
                </a:moveTo>
                <a:lnTo>
                  <a:pt x="7581" y="5562"/>
                </a:lnTo>
                <a:lnTo>
                  <a:pt x="8091" y="5562"/>
                </a:lnTo>
                <a:lnTo>
                  <a:pt x="8091" y="5126"/>
                </a:lnTo>
                <a:lnTo>
                  <a:pt x="7581" y="5126"/>
                </a:lnTo>
                <a:close/>
                <a:moveTo>
                  <a:pt x="7039" y="5126"/>
                </a:moveTo>
                <a:lnTo>
                  <a:pt x="7039" y="5562"/>
                </a:lnTo>
                <a:lnTo>
                  <a:pt x="7550" y="5562"/>
                </a:lnTo>
                <a:lnTo>
                  <a:pt x="7550" y="5126"/>
                </a:lnTo>
                <a:lnTo>
                  <a:pt x="7039" y="5126"/>
                </a:lnTo>
                <a:close/>
                <a:moveTo>
                  <a:pt x="6497" y="5126"/>
                </a:moveTo>
                <a:lnTo>
                  <a:pt x="6497" y="5562"/>
                </a:lnTo>
                <a:lnTo>
                  <a:pt x="7008" y="5562"/>
                </a:lnTo>
                <a:lnTo>
                  <a:pt x="7008" y="5126"/>
                </a:lnTo>
                <a:lnTo>
                  <a:pt x="6497" y="5126"/>
                </a:lnTo>
                <a:close/>
                <a:moveTo>
                  <a:pt x="5955" y="5126"/>
                </a:moveTo>
                <a:lnTo>
                  <a:pt x="5955" y="5562"/>
                </a:lnTo>
                <a:lnTo>
                  <a:pt x="6466" y="5562"/>
                </a:lnTo>
                <a:lnTo>
                  <a:pt x="6466" y="5126"/>
                </a:lnTo>
                <a:lnTo>
                  <a:pt x="5955" y="5126"/>
                </a:lnTo>
                <a:close/>
                <a:moveTo>
                  <a:pt x="5414" y="5126"/>
                </a:moveTo>
                <a:lnTo>
                  <a:pt x="5414" y="5562"/>
                </a:lnTo>
                <a:lnTo>
                  <a:pt x="5925" y="5562"/>
                </a:lnTo>
                <a:lnTo>
                  <a:pt x="5925" y="5126"/>
                </a:lnTo>
                <a:lnTo>
                  <a:pt x="5414" y="5126"/>
                </a:lnTo>
                <a:close/>
                <a:moveTo>
                  <a:pt x="4872" y="5126"/>
                </a:moveTo>
                <a:lnTo>
                  <a:pt x="4872" y="5562"/>
                </a:lnTo>
                <a:lnTo>
                  <a:pt x="5383" y="5562"/>
                </a:lnTo>
                <a:lnTo>
                  <a:pt x="5383" y="5126"/>
                </a:lnTo>
                <a:lnTo>
                  <a:pt x="4872" y="5126"/>
                </a:lnTo>
                <a:close/>
                <a:moveTo>
                  <a:pt x="4330" y="5126"/>
                </a:moveTo>
                <a:lnTo>
                  <a:pt x="4330" y="5562"/>
                </a:lnTo>
                <a:lnTo>
                  <a:pt x="4841" y="5562"/>
                </a:lnTo>
                <a:lnTo>
                  <a:pt x="4841" y="5126"/>
                </a:lnTo>
                <a:lnTo>
                  <a:pt x="4330" y="5126"/>
                </a:lnTo>
                <a:close/>
                <a:moveTo>
                  <a:pt x="3789" y="5126"/>
                </a:moveTo>
                <a:lnTo>
                  <a:pt x="3789" y="5562"/>
                </a:lnTo>
                <a:lnTo>
                  <a:pt x="4300" y="5562"/>
                </a:lnTo>
                <a:lnTo>
                  <a:pt x="4300" y="5126"/>
                </a:lnTo>
                <a:lnTo>
                  <a:pt x="3789" y="5126"/>
                </a:lnTo>
                <a:close/>
                <a:moveTo>
                  <a:pt x="3247" y="5126"/>
                </a:moveTo>
                <a:lnTo>
                  <a:pt x="3247" y="5562"/>
                </a:lnTo>
                <a:lnTo>
                  <a:pt x="3758" y="5562"/>
                </a:lnTo>
                <a:lnTo>
                  <a:pt x="3758" y="5126"/>
                </a:lnTo>
                <a:lnTo>
                  <a:pt x="3247" y="5126"/>
                </a:lnTo>
                <a:close/>
                <a:moveTo>
                  <a:pt x="2705" y="5126"/>
                </a:moveTo>
                <a:lnTo>
                  <a:pt x="2705" y="5562"/>
                </a:lnTo>
                <a:lnTo>
                  <a:pt x="3216" y="5562"/>
                </a:lnTo>
                <a:lnTo>
                  <a:pt x="3216" y="5126"/>
                </a:lnTo>
                <a:lnTo>
                  <a:pt x="2705" y="5126"/>
                </a:lnTo>
                <a:close/>
                <a:moveTo>
                  <a:pt x="2164" y="5126"/>
                </a:moveTo>
                <a:lnTo>
                  <a:pt x="2164" y="5562"/>
                </a:lnTo>
                <a:lnTo>
                  <a:pt x="2675" y="5562"/>
                </a:lnTo>
                <a:lnTo>
                  <a:pt x="2675" y="5126"/>
                </a:lnTo>
                <a:lnTo>
                  <a:pt x="2164" y="5126"/>
                </a:lnTo>
                <a:close/>
                <a:moveTo>
                  <a:pt x="1622" y="5126"/>
                </a:moveTo>
                <a:lnTo>
                  <a:pt x="1622" y="5562"/>
                </a:lnTo>
                <a:lnTo>
                  <a:pt x="2133" y="5562"/>
                </a:lnTo>
                <a:lnTo>
                  <a:pt x="2133" y="5126"/>
                </a:lnTo>
                <a:lnTo>
                  <a:pt x="1622" y="5126"/>
                </a:lnTo>
                <a:close/>
                <a:moveTo>
                  <a:pt x="1080" y="5126"/>
                </a:moveTo>
                <a:lnTo>
                  <a:pt x="1080" y="5562"/>
                </a:lnTo>
                <a:lnTo>
                  <a:pt x="1591" y="5562"/>
                </a:lnTo>
                <a:lnTo>
                  <a:pt x="1591" y="5126"/>
                </a:lnTo>
                <a:lnTo>
                  <a:pt x="1080" y="5126"/>
                </a:lnTo>
                <a:close/>
                <a:moveTo>
                  <a:pt x="539" y="5126"/>
                </a:moveTo>
                <a:lnTo>
                  <a:pt x="539" y="5562"/>
                </a:lnTo>
                <a:lnTo>
                  <a:pt x="1049" y="5562"/>
                </a:lnTo>
                <a:lnTo>
                  <a:pt x="1049" y="5126"/>
                </a:lnTo>
                <a:lnTo>
                  <a:pt x="539" y="5126"/>
                </a:lnTo>
                <a:close/>
                <a:moveTo>
                  <a:pt x="31" y="5126"/>
                </a:moveTo>
                <a:lnTo>
                  <a:pt x="31" y="5562"/>
                </a:lnTo>
                <a:lnTo>
                  <a:pt x="508" y="5562"/>
                </a:lnTo>
                <a:lnTo>
                  <a:pt x="508" y="5126"/>
                </a:lnTo>
                <a:lnTo>
                  <a:pt x="31" y="5126"/>
                </a:lnTo>
                <a:close/>
                <a:moveTo>
                  <a:pt x="14622" y="4662"/>
                </a:moveTo>
                <a:lnTo>
                  <a:pt x="14622" y="5098"/>
                </a:lnTo>
                <a:lnTo>
                  <a:pt x="15133" y="5098"/>
                </a:lnTo>
                <a:lnTo>
                  <a:pt x="15133" y="4662"/>
                </a:lnTo>
                <a:lnTo>
                  <a:pt x="14622" y="4662"/>
                </a:lnTo>
                <a:close/>
                <a:moveTo>
                  <a:pt x="14081" y="4662"/>
                </a:moveTo>
                <a:lnTo>
                  <a:pt x="14081" y="5098"/>
                </a:lnTo>
                <a:lnTo>
                  <a:pt x="14592" y="5098"/>
                </a:lnTo>
                <a:lnTo>
                  <a:pt x="14592" y="4662"/>
                </a:lnTo>
                <a:lnTo>
                  <a:pt x="14081" y="4662"/>
                </a:lnTo>
                <a:close/>
                <a:moveTo>
                  <a:pt x="13539" y="4662"/>
                </a:moveTo>
                <a:lnTo>
                  <a:pt x="13539" y="5098"/>
                </a:lnTo>
                <a:lnTo>
                  <a:pt x="14050" y="5098"/>
                </a:lnTo>
                <a:lnTo>
                  <a:pt x="14050" y="4662"/>
                </a:lnTo>
                <a:lnTo>
                  <a:pt x="13539" y="4662"/>
                </a:lnTo>
                <a:close/>
                <a:moveTo>
                  <a:pt x="12997" y="4662"/>
                </a:moveTo>
                <a:lnTo>
                  <a:pt x="12997" y="5098"/>
                </a:lnTo>
                <a:lnTo>
                  <a:pt x="13508" y="5098"/>
                </a:lnTo>
                <a:lnTo>
                  <a:pt x="13508" y="4662"/>
                </a:lnTo>
                <a:lnTo>
                  <a:pt x="12997" y="4662"/>
                </a:lnTo>
                <a:close/>
                <a:moveTo>
                  <a:pt x="12456" y="4662"/>
                </a:moveTo>
                <a:lnTo>
                  <a:pt x="12456" y="5098"/>
                </a:lnTo>
                <a:lnTo>
                  <a:pt x="12967" y="5098"/>
                </a:lnTo>
                <a:lnTo>
                  <a:pt x="12967" y="4662"/>
                </a:lnTo>
                <a:lnTo>
                  <a:pt x="12456" y="4662"/>
                </a:lnTo>
                <a:close/>
                <a:moveTo>
                  <a:pt x="11914" y="4662"/>
                </a:moveTo>
                <a:lnTo>
                  <a:pt x="11914" y="5098"/>
                </a:lnTo>
                <a:lnTo>
                  <a:pt x="12425" y="5098"/>
                </a:lnTo>
                <a:lnTo>
                  <a:pt x="12425" y="4662"/>
                </a:lnTo>
                <a:lnTo>
                  <a:pt x="11914" y="4662"/>
                </a:lnTo>
                <a:close/>
                <a:moveTo>
                  <a:pt x="11372" y="4662"/>
                </a:moveTo>
                <a:lnTo>
                  <a:pt x="11372" y="5098"/>
                </a:lnTo>
                <a:lnTo>
                  <a:pt x="11883" y="5098"/>
                </a:lnTo>
                <a:lnTo>
                  <a:pt x="11883" y="4662"/>
                </a:lnTo>
                <a:lnTo>
                  <a:pt x="11372" y="4662"/>
                </a:lnTo>
                <a:close/>
                <a:moveTo>
                  <a:pt x="10831" y="4662"/>
                </a:moveTo>
                <a:lnTo>
                  <a:pt x="10831" y="5098"/>
                </a:lnTo>
                <a:lnTo>
                  <a:pt x="11341" y="5098"/>
                </a:lnTo>
                <a:lnTo>
                  <a:pt x="11341" y="4662"/>
                </a:lnTo>
                <a:lnTo>
                  <a:pt x="10831" y="4662"/>
                </a:lnTo>
                <a:close/>
                <a:moveTo>
                  <a:pt x="10289" y="4662"/>
                </a:moveTo>
                <a:lnTo>
                  <a:pt x="10289" y="5098"/>
                </a:lnTo>
                <a:lnTo>
                  <a:pt x="10800" y="5098"/>
                </a:lnTo>
                <a:lnTo>
                  <a:pt x="10800" y="4662"/>
                </a:lnTo>
                <a:lnTo>
                  <a:pt x="10289" y="4662"/>
                </a:lnTo>
                <a:close/>
                <a:moveTo>
                  <a:pt x="9747" y="4662"/>
                </a:moveTo>
                <a:lnTo>
                  <a:pt x="9747" y="5098"/>
                </a:lnTo>
                <a:lnTo>
                  <a:pt x="10258" y="5098"/>
                </a:lnTo>
                <a:lnTo>
                  <a:pt x="10258" y="4662"/>
                </a:lnTo>
                <a:lnTo>
                  <a:pt x="9747" y="4662"/>
                </a:lnTo>
                <a:close/>
                <a:moveTo>
                  <a:pt x="9206" y="4662"/>
                </a:moveTo>
                <a:lnTo>
                  <a:pt x="9206" y="5098"/>
                </a:lnTo>
                <a:lnTo>
                  <a:pt x="9716" y="5098"/>
                </a:lnTo>
                <a:lnTo>
                  <a:pt x="9716" y="4662"/>
                </a:lnTo>
                <a:lnTo>
                  <a:pt x="9206" y="4662"/>
                </a:lnTo>
                <a:close/>
                <a:moveTo>
                  <a:pt x="8664" y="4662"/>
                </a:moveTo>
                <a:lnTo>
                  <a:pt x="8664" y="5098"/>
                </a:lnTo>
                <a:lnTo>
                  <a:pt x="9175" y="5098"/>
                </a:lnTo>
                <a:lnTo>
                  <a:pt x="9175" y="4662"/>
                </a:lnTo>
                <a:lnTo>
                  <a:pt x="8664" y="4662"/>
                </a:lnTo>
                <a:close/>
                <a:moveTo>
                  <a:pt x="8122" y="4662"/>
                </a:moveTo>
                <a:lnTo>
                  <a:pt x="8122" y="5098"/>
                </a:lnTo>
                <a:lnTo>
                  <a:pt x="8633" y="5098"/>
                </a:lnTo>
                <a:lnTo>
                  <a:pt x="8633" y="4662"/>
                </a:lnTo>
                <a:lnTo>
                  <a:pt x="8122" y="4662"/>
                </a:lnTo>
                <a:close/>
                <a:moveTo>
                  <a:pt x="7581" y="4662"/>
                </a:moveTo>
                <a:lnTo>
                  <a:pt x="7581" y="5098"/>
                </a:lnTo>
                <a:lnTo>
                  <a:pt x="8091" y="5098"/>
                </a:lnTo>
                <a:lnTo>
                  <a:pt x="8091" y="4662"/>
                </a:lnTo>
                <a:lnTo>
                  <a:pt x="7581" y="4662"/>
                </a:lnTo>
                <a:close/>
                <a:moveTo>
                  <a:pt x="7039" y="4662"/>
                </a:moveTo>
                <a:lnTo>
                  <a:pt x="7039" y="5098"/>
                </a:lnTo>
                <a:lnTo>
                  <a:pt x="7550" y="5098"/>
                </a:lnTo>
                <a:lnTo>
                  <a:pt x="7550" y="4662"/>
                </a:lnTo>
                <a:lnTo>
                  <a:pt x="7039" y="4662"/>
                </a:lnTo>
                <a:close/>
                <a:moveTo>
                  <a:pt x="6497" y="4662"/>
                </a:moveTo>
                <a:lnTo>
                  <a:pt x="6497" y="5098"/>
                </a:lnTo>
                <a:lnTo>
                  <a:pt x="7008" y="5098"/>
                </a:lnTo>
                <a:lnTo>
                  <a:pt x="7008" y="4662"/>
                </a:lnTo>
                <a:lnTo>
                  <a:pt x="6497" y="4662"/>
                </a:lnTo>
                <a:close/>
                <a:moveTo>
                  <a:pt x="5955" y="4662"/>
                </a:moveTo>
                <a:lnTo>
                  <a:pt x="5955" y="5098"/>
                </a:lnTo>
                <a:lnTo>
                  <a:pt x="6466" y="5098"/>
                </a:lnTo>
                <a:lnTo>
                  <a:pt x="6466" y="4662"/>
                </a:lnTo>
                <a:lnTo>
                  <a:pt x="5955" y="4662"/>
                </a:lnTo>
                <a:close/>
                <a:moveTo>
                  <a:pt x="5414" y="4662"/>
                </a:moveTo>
                <a:lnTo>
                  <a:pt x="5414" y="5098"/>
                </a:lnTo>
                <a:lnTo>
                  <a:pt x="5925" y="5098"/>
                </a:lnTo>
                <a:lnTo>
                  <a:pt x="5925" y="4662"/>
                </a:lnTo>
                <a:lnTo>
                  <a:pt x="5414" y="4662"/>
                </a:lnTo>
                <a:close/>
                <a:moveTo>
                  <a:pt x="4872" y="4662"/>
                </a:moveTo>
                <a:lnTo>
                  <a:pt x="4872" y="5098"/>
                </a:lnTo>
                <a:lnTo>
                  <a:pt x="5383" y="5098"/>
                </a:lnTo>
                <a:lnTo>
                  <a:pt x="5383" y="4662"/>
                </a:lnTo>
                <a:lnTo>
                  <a:pt x="4872" y="4662"/>
                </a:lnTo>
                <a:close/>
                <a:moveTo>
                  <a:pt x="4330" y="4662"/>
                </a:moveTo>
                <a:lnTo>
                  <a:pt x="4330" y="5098"/>
                </a:lnTo>
                <a:lnTo>
                  <a:pt x="4841" y="5098"/>
                </a:lnTo>
                <a:lnTo>
                  <a:pt x="4841" y="4662"/>
                </a:lnTo>
                <a:lnTo>
                  <a:pt x="4330" y="4662"/>
                </a:lnTo>
                <a:close/>
                <a:moveTo>
                  <a:pt x="3789" y="4662"/>
                </a:moveTo>
                <a:lnTo>
                  <a:pt x="3789" y="5098"/>
                </a:lnTo>
                <a:lnTo>
                  <a:pt x="4300" y="5098"/>
                </a:lnTo>
                <a:lnTo>
                  <a:pt x="4300" y="4662"/>
                </a:lnTo>
                <a:lnTo>
                  <a:pt x="3789" y="4662"/>
                </a:lnTo>
                <a:close/>
                <a:moveTo>
                  <a:pt x="3247" y="4662"/>
                </a:moveTo>
                <a:lnTo>
                  <a:pt x="3247" y="5098"/>
                </a:lnTo>
                <a:lnTo>
                  <a:pt x="3758" y="5098"/>
                </a:lnTo>
                <a:lnTo>
                  <a:pt x="3758" y="4662"/>
                </a:lnTo>
                <a:lnTo>
                  <a:pt x="3247" y="4662"/>
                </a:lnTo>
                <a:close/>
                <a:moveTo>
                  <a:pt x="2705" y="4662"/>
                </a:moveTo>
                <a:lnTo>
                  <a:pt x="2705" y="5098"/>
                </a:lnTo>
                <a:lnTo>
                  <a:pt x="3216" y="5098"/>
                </a:lnTo>
                <a:lnTo>
                  <a:pt x="3216" y="4662"/>
                </a:lnTo>
                <a:lnTo>
                  <a:pt x="2705" y="4662"/>
                </a:lnTo>
                <a:close/>
                <a:moveTo>
                  <a:pt x="2164" y="4662"/>
                </a:moveTo>
                <a:lnTo>
                  <a:pt x="2164" y="5098"/>
                </a:lnTo>
                <a:lnTo>
                  <a:pt x="2675" y="5098"/>
                </a:lnTo>
                <a:lnTo>
                  <a:pt x="2675" y="4662"/>
                </a:lnTo>
                <a:lnTo>
                  <a:pt x="2164" y="4662"/>
                </a:lnTo>
                <a:close/>
                <a:moveTo>
                  <a:pt x="1622" y="4662"/>
                </a:moveTo>
                <a:lnTo>
                  <a:pt x="1622" y="5098"/>
                </a:lnTo>
                <a:lnTo>
                  <a:pt x="2133" y="5098"/>
                </a:lnTo>
                <a:lnTo>
                  <a:pt x="2133" y="4662"/>
                </a:lnTo>
                <a:lnTo>
                  <a:pt x="1622" y="4662"/>
                </a:lnTo>
                <a:close/>
                <a:moveTo>
                  <a:pt x="1080" y="4662"/>
                </a:moveTo>
                <a:lnTo>
                  <a:pt x="1080" y="5098"/>
                </a:lnTo>
                <a:lnTo>
                  <a:pt x="1591" y="5098"/>
                </a:lnTo>
                <a:lnTo>
                  <a:pt x="1591" y="4662"/>
                </a:lnTo>
                <a:lnTo>
                  <a:pt x="1080" y="4662"/>
                </a:lnTo>
                <a:close/>
                <a:moveTo>
                  <a:pt x="539" y="4662"/>
                </a:moveTo>
                <a:lnTo>
                  <a:pt x="539" y="5098"/>
                </a:lnTo>
                <a:lnTo>
                  <a:pt x="1049" y="5098"/>
                </a:lnTo>
                <a:lnTo>
                  <a:pt x="1049" y="4662"/>
                </a:lnTo>
                <a:lnTo>
                  <a:pt x="539" y="4662"/>
                </a:lnTo>
                <a:close/>
                <a:moveTo>
                  <a:pt x="31" y="4662"/>
                </a:moveTo>
                <a:lnTo>
                  <a:pt x="31" y="5098"/>
                </a:lnTo>
                <a:lnTo>
                  <a:pt x="508" y="5098"/>
                </a:lnTo>
                <a:lnTo>
                  <a:pt x="508" y="4662"/>
                </a:lnTo>
                <a:lnTo>
                  <a:pt x="31" y="4662"/>
                </a:lnTo>
                <a:close/>
                <a:moveTo>
                  <a:pt x="14622" y="4199"/>
                </a:moveTo>
                <a:lnTo>
                  <a:pt x="14622" y="4634"/>
                </a:lnTo>
                <a:lnTo>
                  <a:pt x="15133" y="4634"/>
                </a:lnTo>
                <a:lnTo>
                  <a:pt x="15133" y="4199"/>
                </a:lnTo>
                <a:lnTo>
                  <a:pt x="14622" y="4199"/>
                </a:lnTo>
                <a:close/>
                <a:moveTo>
                  <a:pt x="14081" y="4199"/>
                </a:moveTo>
                <a:lnTo>
                  <a:pt x="14081" y="4634"/>
                </a:lnTo>
                <a:lnTo>
                  <a:pt x="14592" y="4634"/>
                </a:lnTo>
                <a:lnTo>
                  <a:pt x="14592" y="4199"/>
                </a:lnTo>
                <a:lnTo>
                  <a:pt x="14081" y="4199"/>
                </a:lnTo>
                <a:close/>
                <a:moveTo>
                  <a:pt x="13539" y="4199"/>
                </a:moveTo>
                <a:lnTo>
                  <a:pt x="13539" y="4634"/>
                </a:lnTo>
                <a:lnTo>
                  <a:pt x="14050" y="4634"/>
                </a:lnTo>
                <a:lnTo>
                  <a:pt x="14050" y="4199"/>
                </a:lnTo>
                <a:lnTo>
                  <a:pt x="13539" y="4199"/>
                </a:lnTo>
                <a:close/>
                <a:moveTo>
                  <a:pt x="12997" y="4199"/>
                </a:moveTo>
                <a:lnTo>
                  <a:pt x="12997" y="4634"/>
                </a:lnTo>
                <a:lnTo>
                  <a:pt x="13508" y="4634"/>
                </a:lnTo>
                <a:lnTo>
                  <a:pt x="13508" y="4199"/>
                </a:lnTo>
                <a:lnTo>
                  <a:pt x="12997" y="4199"/>
                </a:lnTo>
                <a:close/>
                <a:moveTo>
                  <a:pt x="12456" y="4199"/>
                </a:moveTo>
                <a:lnTo>
                  <a:pt x="12456" y="4634"/>
                </a:lnTo>
                <a:lnTo>
                  <a:pt x="12967" y="4634"/>
                </a:lnTo>
                <a:lnTo>
                  <a:pt x="12967" y="4199"/>
                </a:lnTo>
                <a:lnTo>
                  <a:pt x="12456" y="4199"/>
                </a:lnTo>
                <a:close/>
                <a:moveTo>
                  <a:pt x="11914" y="4199"/>
                </a:moveTo>
                <a:lnTo>
                  <a:pt x="11914" y="4634"/>
                </a:lnTo>
                <a:lnTo>
                  <a:pt x="12425" y="4634"/>
                </a:lnTo>
                <a:lnTo>
                  <a:pt x="12425" y="4199"/>
                </a:lnTo>
                <a:lnTo>
                  <a:pt x="11914" y="4199"/>
                </a:lnTo>
                <a:close/>
                <a:moveTo>
                  <a:pt x="11372" y="4199"/>
                </a:moveTo>
                <a:lnTo>
                  <a:pt x="11372" y="4634"/>
                </a:lnTo>
                <a:lnTo>
                  <a:pt x="11883" y="4634"/>
                </a:lnTo>
                <a:lnTo>
                  <a:pt x="11883" y="4199"/>
                </a:lnTo>
                <a:lnTo>
                  <a:pt x="11372" y="4199"/>
                </a:lnTo>
                <a:close/>
                <a:moveTo>
                  <a:pt x="10831" y="4199"/>
                </a:moveTo>
                <a:lnTo>
                  <a:pt x="10831" y="4634"/>
                </a:lnTo>
                <a:lnTo>
                  <a:pt x="11341" y="4634"/>
                </a:lnTo>
                <a:lnTo>
                  <a:pt x="11341" y="4199"/>
                </a:lnTo>
                <a:lnTo>
                  <a:pt x="10831" y="4199"/>
                </a:lnTo>
                <a:close/>
                <a:moveTo>
                  <a:pt x="10289" y="4199"/>
                </a:moveTo>
                <a:lnTo>
                  <a:pt x="10289" y="4634"/>
                </a:lnTo>
                <a:lnTo>
                  <a:pt x="10800" y="4634"/>
                </a:lnTo>
                <a:lnTo>
                  <a:pt x="10800" y="4199"/>
                </a:lnTo>
                <a:lnTo>
                  <a:pt x="10289" y="4199"/>
                </a:lnTo>
                <a:close/>
                <a:moveTo>
                  <a:pt x="9747" y="4199"/>
                </a:moveTo>
                <a:lnTo>
                  <a:pt x="9747" y="4634"/>
                </a:lnTo>
                <a:lnTo>
                  <a:pt x="10258" y="4634"/>
                </a:lnTo>
                <a:lnTo>
                  <a:pt x="10258" y="4199"/>
                </a:lnTo>
                <a:lnTo>
                  <a:pt x="9747" y="4199"/>
                </a:lnTo>
                <a:close/>
                <a:moveTo>
                  <a:pt x="9206" y="4199"/>
                </a:moveTo>
                <a:lnTo>
                  <a:pt x="9206" y="4634"/>
                </a:lnTo>
                <a:lnTo>
                  <a:pt x="9716" y="4634"/>
                </a:lnTo>
                <a:lnTo>
                  <a:pt x="9716" y="4199"/>
                </a:lnTo>
                <a:lnTo>
                  <a:pt x="9206" y="4199"/>
                </a:lnTo>
                <a:close/>
                <a:moveTo>
                  <a:pt x="8664" y="4199"/>
                </a:moveTo>
                <a:lnTo>
                  <a:pt x="8664" y="4634"/>
                </a:lnTo>
                <a:lnTo>
                  <a:pt x="9175" y="4634"/>
                </a:lnTo>
                <a:lnTo>
                  <a:pt x="9175" y="4199"/>
                </a:lnTo>
                <a:lnTo>
                  <a:pt x="8664" y="4199"/>
                </a:lnTo>
                <a:close/>
                <a:moveTo>
                  <a:pt x="8122" y="4199"/>
                </a:moveTo>
                <a:lnTo>
                  <a:pt x="8122" y="4634"/>
                </a:lnTo>
                <a:lnTo>
                  <a:pt x="8633" y="4634"/>
                </a:lnTo>
                <a:lnTo>
                  <a:pt x="8633" y="4199"/>
                </a:lnTo>
                <a:lnTo>
                  <a:pt x="8122" y="4199"/>
                </a:lnTo>
                <a:close/>
                <a:moveTo>
                  <a:pt x="7581" y="4199"/>
                </a:moveTo>
                <a:lnTo>
                  <a:pt x="7581" y="4634"/>
                </a:lnTo>
                <a:lnTo>
                  <a:pt x="8091" y="4634"/>
                </a:lnTo>
                <a:lnTo>
                  <a:pt x="8091" y="4199"/>
                </a:lnTo>
                <a:lnTo>
                  <a:pt x="7581" y="4199"/>
                </a:lnTo>
                <a:close/>
                <a:moveTo>
                  <a:pt x="7039" y="4199"/>
                </a:moveTo>
                <a:lnTo>
                  <a:pt x="7039" y="4634"/>
                </a:lnTo>
                <a:lnTo>
                  <a:pt x="7550" y="4634"/>
                </a:lnTo>
                <a:lnTo>
                  <a:pt x="7550" y="4199"/>
                </a:lnTo>
                <a:lnTo>
                  <a:pt x="7039" y="4199"/>
                </a:lnTo>
                <a:close/>
                <a:moveTo>
                  <a:pt x="6497" y="4199"/>
                </a:moveTo>
                <a:lnTo>
                  <a:pt x="6497" y="4634"/>
                </a:lnTo>
                <a:lnTo>
                  <a:pt x="7008" y="4634"/>
                </a:lnTo>
                <a:lnTo>
                  <a:pt x="7008" y="4199"/>
                </a:lnTo>
                <a:lnTo>
                  <a:pt x="6497" y="4199"/>
                </a:lnTo>
                <a:close/>
                <a:moveTo>
                  <a:pt x="5955" y="4199"/>
                </a:moveTo>
                <a:lnTo>
                  <a:pt x="5955" y="4634"/>
                </a:lnTo>
                <a:lnTo>
                  <a:pt x="6466" y="4634"/>
                </a:lnTo>
                <a:lnTo>
                  <a:pt x="6466" y="4199"/>
                </a:lnTo>
                <a:lnTo>
                  <a:pt x="5955" y="4199"/>
                </a:lnTo>
                <a:close/>
                <a:moveTo>
                  <a:pt x="5414" y="4199"/>
                </a:moveTo>
                <a:lnTo>
                  <a:pt x="5414" y="4634"/>
                </a:lnTo>
                <a:lnTo>
                  <a:pt x="5925" y="4634"/>
                </a:lnTo>
                <a:lnTo>
                  <a:pt x="5925" y="4199"/>
                </a:lnTo>
                <a:lnTo>
                  <a:pt x="5414" y="4199"/>
                </a:lnTo>
                <a:close/>
                <a:moveTo>
                  <a:pt x="4872" y="4199"/>
                </a:moveTo>
                <a:lnTo>
                  <a:pt x="4872" y="4634"/>
                </a:lnTo>
                <a:lnTo>
                  <a:pt x="5383" y="4634"/>
                </a:lnTo>
                <a:lnTo>
                  <a:pt x="5383" y="4199"/>
                </a:lnTo>
                <a:lnTo>
                  <a:pt x="4872" y="4199"/>
                </a:lnTo>
                <a:close/>
                <a:moveTo>
                  <a:pt x="4330" y="4199"/>
                </a:moveTo>
                <a:lnTo>
                  <a:pt x="4330" y="4634"/>
                </a:lnTo>
                <a:lnTo>
                  <a:pt x="4841" y="4634"/>
                </a:lnTo>
                <a:lnTo>
                  <a:pt x="4841" y="4199"/>
                </a:lnTo>
                <a:lnTo>
                  <a:pt x="4330" y="4199"/>
                </a:lnTo>
                <a:close/>
                <a:moveTo>
                  <a:pt x="3789" y="4199"/>
                </a:moveTo>
                <a:lnTo>
                  <a:pt x="3789" y="4634"/>
                </a:lnTo>
                <a:lnTo>
                  <a:pt x="4300" y="4634"/>
                </a:lnTo>
                <a:lnTo>
                  <a:pt x="4300" y="4199"/>
                </a:lnTo>
                <a:lnTo>
                  <a:pt x="3789" y="4199"/>
                </a:lnTo>
                <a:close/>
                <a:moveTo>
                  <a:pt x="3247" y="4199"/>
                </a:moveTo>
                <a:lnTo>
                  <a:pt x="3247" y="4634"/>
                </a:lnTo>
                <a:lnTo>
                  <a:pt x="3758" y="4634"/>
                </a:lnTo>
                <a:lnTo>
                  <a:pt x="3758" y="4199"/>
                </a:lnTo>
                <a:lnTo>
                  <a:pt x="3247" y="4199"/>
                </a:lnTo>
                <a:close/>
                <a:moveTo>
                  <a:pt x="2705" y="4199"/>
                </a:moveTo>
                <a:lnTo>
                  <a:pt x="2705" y="4634"/>
                </a:lnTo>
                <a:lnTo>
                  <a:pt x="3216" y="4634"/>
                </a:lnTo>
                <a:lnTo>
                  <a:pt x="3216" y="4199"/>
                </a:lnTo>
                <a:lnTo>
                  <a:pt x="2705" y="4199"/>
                </a:lnTo>
                <a:close/>
                <a:moveTo>
                  <a:pt x="2164" y="4199"/>
                </a:moveTo>
                <a:lnTo>
                  <a:pt x="2164" y="4634"/>
                </a:lnTo>
                <a:lnTo>
                  <a:pt x="2675" y="4634"/>
                </a:lnTo>
                <a:lnTo>
                  <a:pt x="2675" y="4199"/>
                </a:lnTo>
                <a:lnTo>
                  <a:pt x="2164" y="4199"/>
                </a:lnTo>
                <a:close/>
                <a:moveTo>
                  <a:pt x="1622" y="4199"/>
                </a:moveTo>
                <a:lnTo>
                  <a:pt x="1622" y="4634"/>
                </a:lnTo>
                <a:lnTo>
                  <a:pt x="2133" y="4634"/>
                </a:lnTo>
                <a:lnTo>
                  <a:pt x="2133" y="4199"/>
                </a:lnTo>
                <a:lnTo>
                  <a:pt x="1622" y="4199"/>
                </a:lnTo>
                <a:close/>
                <a:moveTo>
                  <a:pt x="1080" y="4199"/>
                </a:moveTo>
                <a:lnTo>
                  <a:pt x="1080" y="4634"/>
                </a:lnTo>
                <a:lnTo>
                  <a:pt x="1591" y="4634"/>
                </a:lnTo>
                <a:lnTo>
                  <a:pt x="1591" y="4199"/>
                </a:lnTo>
                <a:lnTo>
                  <a:pt x="1080" y="4199"/>
                </a:lnTo>
                <a:close/>
                <a:moveTo>
                  <a:pt x="539" y="4199"/>
                </a:moveTo>
                <a:lnTo>
                  <a:pt x="539" y="4634"/>
                </a:lnTo>
                <a:lnTo>
                  <a:pt x="1049" y="4634"/>
                </a:lnTo>
                <a:lnTo>
                  <a:pt x="1049" y="4199"/>
                </a:lnTo>
                <a:lnTo>
                  <a:pt x="539" y="4199"/>
                </a:lnTo>
                <a:close/>
                <a:moveTo>
                  <a:pt x="31" y="4199"/>
                </a:moveTo>
                <a:lnTo>
                  <a:pt x="31" y="4634"/>
                </a:lnTo>
                <a:lnTo>
                  <a:pt x="508" y="4634"/>
                </a:lnTo>
                <a:lnTo>
                  <a:pt x="508" y="4199"/>
                </a:lnTo>
                <a:lnTo>
                  <a:pt x="31" y="4199"/>
                </a:lnTo>
                <a:close/>
                <a:moveTo>
                  <a:pt x="14622" y="3735"/>
                </a:moveTo>
                <a:lnTo>
                  <a:pt x="14622" y="4170"/>
                </a:lnTo>
                <a:lnTo>
                  <a:pt x="15133" y="4170"/>
                </a:lnTo>
                <a:lnTo>
                  <a:pt x="15133" y="3735"/>
                </a:lnTo>
                <a:lnTo>
                  <a:pt x="14622" y="3735"/>
                </a:lnTo>
                <a:close/>
                <a:moveTo>
                  <a:pt x="14081" y="3735"/>
                </a:moveTo>
                <a:lnTo>
                  <a:pt x="14081" y="4170"/>
                </a:lnTo>
                <a:lnTo>
                  <a:pt x="14592" y="4170"/>
                </a:lnTo>
                <a:lnTo>
                  <a:pt x="14592" y="3735"/>
                </a:lnTo>
                <a:lnTo>
                  <a:pt x="14081" y="3735"/>
                </a:lnTo>
                <a:close/>
                <a:moveTo>
                  <a:pt x="13539" y="3735"/>
                </a:moveTo>
                <a:lnTo>
                  <a:pt x="13539" y="4170"/>
                </a:lnTo>
                <a:lnTo>
                  <a:pt x="14050" y="4170"/>
                </a:lnTo>
                <a:lnTo>
                  <a:pt x="14050" y="3735"/>
                </a:lnTo>
                <a:lnTo>
                  <a:pt x="13539" y="3735"/>
                </a:lnTo>
                <a:close/>
                <a:moveTo>
                  <a:pt x="12997" y="3735"/>
                </a:moveTo>
                <a:lnTo>
                  <a:pt x="12997" y="4170"/>
                </a:lnTo>
                <a:lnTo>
                  <a:pt x="13508" y="4170"/>
                </a:lnTo>
                <a:lnTo>
                  <a:pt x="13508" y="3735"/>
                </a:lnTo>
                <a:lnTo>
                  <a:pt x="12997" y="3735"/>
                </a:lnTo>
                <a:close/>
                <a:moveTo>
                  <a:pt x="12456" y="3735"/>
                </a:moveTo>
                <a:lnTo>
                  <a:pt x="12456" y="4170"/>
                </a:lnTo>
                <a:lnTo>
                  <a:pt x="12967" y="4170"/>
                </a:lnTo>
                <a:lnTo>
                  <a:pt x="12967" y="3735"/>
                </a:lnTo>
                <a:lnTo>
                  <a:pt x="12456" y="3735"/>
                </a:lnTo>
                <a:close/>
                <a:moveTo>
                  <a:pt x="11914" y="3735"/>
                </a:moveTo>
                <a:lnTo>
                  <a:pt x="11914" y="4170"/>
                </a:lnTo>
                <a:lnTo>
                  <a:pt x="12425" y="4170"/>
                </a:lnTo>
                <a:lnTo>
                  <a:pt x="12425" y="3735"/>
                </a:lnTo>
                <a:lnTo>
                  <a:pt x="11914" y="3735"/>
                </a:lnTo>
                <a:close/>
                <a:moveTo>
                  <a:pt x="11372" y="3735"/>
                </a:moveTo>
                <a:lnTo>
                  <a:pt x="11372" y="4170"/>
                </a:lnTo>
                <a:lnTo>
                  <a:pt x="11883" y="4170"/>
                </a:lnTo>
                <a:lnTo>
                  <a:pt x="11883" y="3735"/>
                </a:lnTo>
                <a:lnTo>
                  <a:pt x="11372" y="3735"/>
                </a:lnTo>
                <a:close/>
                <a:moveTo>
                  <a:pt x="10831" y="3735"/>
                </a:moveTo>
                <a:lnTo>
                  <a:pt x="10831" y="4170"/>
                </a:lnTo>
                <a:lnTo>
                  <a:pt x="11341" y="4170"/>
                </a:lnTo>
                <a:lnTo>
                  <a:pt x="11341" y="3735"/>
                </a:lnTo>
                <a:lnTo>
                  <a:pt x="10831" y="3735"/>
                </a:lnTo>
                <a:close/>
                <a:moveTo>
                  <a:pt x="10289" y="3735"/>
                </a:moveTo>
                <a:lnTo>
                  <a:pt x="10289" y="4170"/>
                </a:lnTo>
                <a:lnTo>
                  <a:pt x="10800" y="4170"/>
                </a:lnTo>
                <a:lnTo>
                  <a:pt x="10800" y="3735"/>
                </a:lnTo>
                <a:lnTo>
                  <a:pt x="10289" y="3735"/>
                </a:lnTo>
                <a:close/>
                <a:moveTo>
                  <a:pt x="9747" y="3735"/>
                </a:moveTo>
                <a:lnTo>
                  <a:pt x="9747" y="4170"/>
                </a:lnTo>
                <a:lnTo>
                  <a:pt x="10258" y="4170"/>
                </a:lnTo>
                <a:lnTo>
                  <a:pt x="10258" y="3735"/>
                </a:lnTo>
                <a:lnTo>
                  <a:pt x="9747" y="3735"/>
                </a:lnTo>
                <a:close/>
                <a:moveTo>
                  <a:pt x="9206" y="3735"/>
                </a:moveTo>
                <a:lnTo>
                  <a:pt x="9206" y="4170"/>
                </a:lnTo>
                <a:lnTo>
                  <a:pt x="9716" y="4170"/>
                </a:lnTo>
                <a:lnTo>
                  <a:pt x="9716" y="3735"/>
                </a:lnTo>
                <a:lnTo>
                  <a:pt x="9206" y="3735"/>
                </a:lnTo>
                <a:close/>
                <a:moveTo>
                  <a:pt x="8664" y="3735"/>
                </a:moveTo>
                <a:lnTo>
                  <a:pt x="8664" y="4170"/>
                </a:lnTo>
                <a:lnTo>
                  <a:pt x="9175" y="4170"/>
                </a:lnTo>
                <a:lnTo>
                  <a:pt x="9175" y="3735"/>
                </a:lnTo>
                <a:lnTo>
                  <a:pt x="8664" y="3735"/>
                </a:lnTo>
                <a:close/>
                <a:moveTo>
                  <a:pt x="8122" y="3735"/>
                </a:moveTo>
                <a:lnTo>
                  <a:pt x="8122" y="4170"/>
                </a:lnTo>
                <a:lnTo>
                  <a:pt x="8633" y="4170"/>
                </a:lnTo>
                <a:lnTo>
                  <a:pt x="8633" y="3735"/>
                </a:lnTo>
                <a:lnTo>
                  <a:pt x="8122" y="3735"/>
                </a:lnTo>
                <a:close/>
                <a:moveTo>
                  <a:pt x="7581" y="3735"/>
                </a:moveTo>
                <a:lnTo>
                  <a:pt x="7581" y="4170"/>
                </a:lnTo>
                <a:lnTo>
                  <a:pt x="8091" y="4170"/>
                </a:lnTo>
                <a:lnTo>
                  <a:pt x="8091" y="3735"/>
                </a:lnTo>
                <a:lnTo>
                  <a:pt x="7581" y="3735"/>
                </a:lnTo>
                <a:close/>
                <a:moveTo>
                  <a:pt x="7039" y="3735"/>
                </a:moveTo>
                <a:lnTo>
                  <a:pt x="7039" y="4170"/>
                </a:lnTo>
                <a:lnTo>
                  <a:pt x="7550" y="4170"/>
                </a:lnTo>
                <a:lnTo>
                  <a:pt x="7550" y="3735"/>
                </a:lnTo>
                <a:lnTo>
                  <a:pt x="7039" y="3735"/>
                </a:lnTo>
                <a:close/>
                <a:moveTo>
                  <a:pt x="6497" y="3735"/>
                </a:moveTo>
                <a:lnTo>
                  <a:pt x="6497" y="4170"/>
                </a:lnTo>
                <a:lnTo>
                  <a:pt x="7008" y="4170"/>
                </a:lnTo>
                <a:lnTo>
                  <a:pt x="7008" y="3735"/>
                </a:lnTo>
                <a:lnTo>
                  <a:pt x="6497" y="3735"/>
                </a:lnTo>
                <a:close/>
                <a:moveTo>
                  <a:pt x="5955" y="3735"/>
                </a:moveTo>
                <a:lnTo>
                  <a:pt x="5955" y="4170"/>
                </a:lnTo>
                <a:lnTo>
                  <a:pt x="6466" y="4170"/>
                </a:lnTo>
                <a:lnTo>
                  <a:pt x="6466" y="3735"/>
                </a:lnTo>
                <a:lnTo>
                  <a:pt x="5955" y="3735"/>
                </a:lnTo>
                <a:close/>
                <a:moveTo>
                  <a:pt x="5414" y="3735"/>
                </a:moveTo>
                <a:lnTo>
                  <a:pt x="5414" y="4170"/>
                </a:lnTo>
                <a:lnTo>
                  <a:pt x="5925" y="4170"/>
                </a:lnTo>
                <a:lnTo>
                  <a:pt x="5925" y="3735"/>
                </a:lnTo>
                <a:lnTo>
                  <a:pt x="5414" y="3735"/>
                </a:lnTo>
                <a:close/>
                <a:moveTo>
                  <a:pt x="4872" y="3735"/>
                </a:moveTo>
                <a:lnTo>
                  <a:pt x="4872" y="4170"/>
                </a:lnTo>
                <a:lnTo>
                  <a:pt x="5383" y="4170"/>
                </a:lnTo>
                <a:lnTo>
                  <a:pt x="5383" y="3735"/>
                </a:lnTo>
                <a:lnTo>
                  <a:pt x="4872" y="3735"/>
                </a:lnTo>
                <a:close/>
                <a:moveTo>
                  <a:pt x="4330" y="3735"/>
                </a:moveTo>
                <a:lnTo>
                  <a:pt x="4330" y="4170"/>
                </a:lnTo>
                <a:lnTo>
                  <a:pt x="4841" y="4170"/>
                </a:lnTo>
                <a:lnTo>
                  <a:pt x="4841" y="3735"/>
                </a:lnTo>
                <a:lnTo>
                  <a:pt x="4330" y="3735"/>
                </a:lnTo>
                <a:close/>
                <a:moveTo>
                  <a:pt x="3789" y="3735"/>
                </a:moveTo>
                <a:lnTo>
                  <a:pt x="3789" y="4170"/>
                </a:lnTo>
                <a:lnTo>
                  <a:pt x="4300" y="4170"/>
                </a:lnTo>
                <a:lnTo>
                  <a:pt x="4300" y="3735"/>
                </a:lnTo>
                <a:lnTo>
                  <a:pt x="3789" y="3735"/>
                </a:lnTo>
                <a:close/>
                <a:moveTo>
                  <a:pt x="3247" y="3735"/>
                </a:moveTo>
                <a:lnTo>
                  <a:pt x="3247" y="4170"/>
                </a:lnTo>
                <a:lnTo>
                  <a:pt x="3758" y="4170"/>
                </a:lnTo>
                <a:lnTo>
                  <a:pt x="3758" y="3735"/>
                </a:lnTo>
                <a:lnTo>
                  <a:pt x="3247" y="3735"/>
                </a:lnTo>
                <a:close/>
                <a:moveTo>
                  <a:pt x="2705" y="3735"/>
                </a:moveTo>
                <a:lnTo>
                  <a:pt x="2705" y="4170"/>
                </a:lnTo>
                <a:lnTo>
                  <a:pt x="3216" y="4170"/>
                </a:lnTo>
                <a:lnTo>
                  <a:pt x="3216" y="3735"/>
                </a:lnTo>
                <a:lnTo>
                  <a:pt x="2705" y="3735"/>
                </a:lnTo>
                <a:close/>
                <a:moveTo>
                  <a:pt x="2164" y="3735"/>
                </a:moveTo>
                <a:lnTo>
                  <a:pt x="2164" y="4170"/>
                </a:lnTo>
                <a:lnTo>
                  <a:pt x="2675" y="4170"/>
                </a:lnTo>
                <a:lnTo>
                  <a:pt x="2675" y="3735"/>
                </a:lnTo>
                <a:lnTo>
                  <a:pt x="2164" y="3735"/>
                </a:lnTo>
                <a:close/>
                <a:moveTo>
                  <a:pt x="1622" y="3735"/>
                </a:moveTo>
                <a:lnTo>
                  <a:pt x="1622" y="4170"/>
                </a:lnTo>
                <a:lnTo>
                  <a:pt x="2133" y="4170"/>
                </a:lnTo>
                <a:lnTo>
                  <a:pt x="2133" y="3735"/>
                </a:lnTo>
                <a:lnTo>
                  <a:pt x="1622" y="3735"/>
                </a:lnTo>
                <a:close/>
                <a:moveTo>
                  <a:pt x="1080" y="3735"/>
                </a:moveTo>
                <a:lnTo>
                  <a:pt x="1080" y="4170"/>
                </a:lnTo>
                <a:lnTo>
                  <a:pt x="1591" y="4170"/>
                </a:lnTo>
                <a:lnTo>
                  <a:pt x="1591" y="3735"/>
                </a:lnTo>
                <a:lnTo>
                  <a:pt x="1080" y="3735"/>
                </a:lnTo>
                <a:close/>
                <a:moveTo>
                  <a:pt x="539" y="3735"/>
                </a:moveTo>
                <a:lnTo>
                  <a:pt x="539" y="4170"/>
                </a:lnTo>
                <a:lnTo>
                  <a:pt x="1049" y="4170"/>
                </a:lnTo>
                <a:lnTo>
                  <a:pt x="1049" y="3735"/>
                </a:lnTo>
                <a:lnTo>
                  <a:pt x="539" y="3735"/>
                </a:lnTo>
                <a:close/>
                <a:moveTo>
                  <a:pt x="31" y="3735"/>
                </a:moveTo>
                <a:lnTo>
                  <a:pt x="31" y="4170"/>
                </a:lnTo>
                <a:lnTo>
                  <a:pt x="508" y="4170"/>
                </a:lnTo>
                <a:lnTo>
                  <a:pt x="508" y="3735"/>
                </a:lnTo>
                <a:lnTo>
                  <a:pt x="31" y="3735"/>
                </a:lnTo>
                <a:close/>
                <a:moveTo>
                  <a:pt x="14622" y="3271"/>
                </a:moveTo>
                <a:lnTo>
                  <a:pt x="14622" y="3706"/>
                </a:lnTo>
                <a:lnTo>
                  <a:pt x="15133" y="3706"/>
                </a:lnTo>
                <a:lnTo>
                  <a:pt x="15133" y="3271"/>
                </a:lnTo>
                <a:lnTo>
                  <a:pt x="14622" y="3271"/>
                </a:lnTo>
                <a:close/>
                <a:moveTo>
                  <a:pt x="14081" y="3271"/>
                </a:moveTo>
                <a:lnTo>
                  <a:pt x="14081" y="3706"/>
                </a:lnTo>
                <a:lnTo>
                  <a:pt x="14592" y="3706"/>
                </a:lnTo>
                <a:lnTo>
                  <a:pt x="14592" y="3271"/>
                </a:lnTo>
                <a:lnTo>
                  <a:pt x="14081" y="3271"/>
                </a:lnTo>
                <a:close/>
                <a:moveTo>
                  <a:pt x="13539" y="3271"/>
                </a:moveTo>
                <a:lnTo>
                  <a:pt x="13539" y="3706"/>
                </a:lnTo>
                <a:lnTo>
                  <a:pt x="14050" y="3706"/>
                </a:lnTo>
                <a:lnTo>
                  <a:pt x="14050" y="3271"/>
                </a:lnTo>
                <a:lnTo>
                  <a:pt x="13539" y="3271"/>
                </a:lnTo>
                <a:close/>
                <a:moveTo>
                  <a:pt x="12997" y="3271"/>
                </a:moveTo>
                <a:lnTo>
                  <a:pt x="12997" y="3706"/>
                </a:lnTo>
                <a:lnTo>
                  <a:pt x="13508" y="3706"/>
                </a:lnTo>
                <a:lnTo>
                  <a:pt x="13508" y="3271"/>
                </a:lnTo>
                <a:lnTo>
                  <a:pt x="12997" y="3271"/>
                </a:lnTo>
                <a:close/>
                <a:moveTo>
                  <a:pt x="12456" y="3271"/>
                </a:moveTo>
                <a:lnTo>
                  <a:pt x="12456" y="3706"/>
                </a:lnTo>
                <a:lnTo>
                  <a:pt x="12967" y="3706"/>
                </a:lnTo>
                <a:lnTo>
                  <a:pt x="12967" y="3271"/>
                </a:lnTo>
                <a:lnTo>
                  <a:pt x="12456" y="3271"/>
                </a:lnTo>
                <a:close/>
                <a:moveTo>
                  <a:pt x="11914" y="3271"/>
                </a:moveTo>
                <a:lnTo>
                  <a:pt x="11914" y="3706"/>
                </a:lnTo>
                <a:lnTo>
                  <a:pt x="12425" y="3706"/>
                </a:lnTo>
                <a:lnTo>
                  <a:pt x="12425" y="3271"/>
                </a:lnTo>
                <a:lnTo>
                  <a:pt x="11914" y="3271"/>
                </a:lnTo>
                <a:close/>
                <a:moveTo>
                  <a:pt x="11372" y="3271"/>
                </a:moveTo>
                <a:lnTo>
                  <a:pt x="11372" y="3706"/>
                </a:lnTo>
                <a:lnTo>
                  <a:pt x="11883" y="3706"/>
                </a:lnTo>
                <a:lnTo>
                  <a:pt x="11883" y="3271"/>
                </a:lnTo>
                <a:lnTo>
                  <a:pt x="11372" y="3271"/>
                </a:lnTo>
                <a:close/>
                <a:moveTo>
                  <a:pt x="10831" y="3271"/>
                </a:moveTo>
                <a:lnTo>
                  <a:pt x="10831" y="3706"/>
                </a:lnTo>
                <a:lnTo>
                  <a:pt x="11341" y="3706"/>
                </a:lnTo>
                <a:lnTo>
                  <a:pt x="11341" y="3271"/>
                </a:lnTo>
                <a:lnTo>
                  <a:pt x="10831" y="3271"/>
                </a:lnTo>
                <a:close/>
                <a:moveTo>
                  <a:pt x="10289" y="3271"/>
                </a:moveTo>
                <a:lnTo>
                  <a:pt x="10289" y="3706"/>
                </a:lnTo>
                <a:lnTo>
                  <a:pt x="10800" y="3706"/>
                </a:lnTo>
                <a:lnTo>
                  <a:pt x="10800" y="3271"/>
                </a:lnTo>
                <a:lnTo>
                  <a:pt x="10289" y="3271"/>
                </a:lnTo>
                <a:close/>
                <a:moveTo>
                  <a:pt x="9747" y="3271"/>
                </a:moveTo>
                <a:lnTo>
                  <a:pt x="9747" y="3706"/>
                </a:lnTo>
                <a:lnTo>
                  <a:pt x="10258" y="3706"/>
                </a:lnTo>
                <a:lnTo>
                  <a:pt x="10258" y="3271"/>
                </a:lnTo>
                <a:lnTo>
                  <a:pt x="9747" y="3271"/>
                </a:lnTo>
                <a:close/>
                <a:moveTo>
                  <a:pt x="9206" y="3271"/>
                </a:moveTo>
                <a:lnTo>
                  <a:pt x="9206" y="3706"/>
                </a:lnTo>
                <a:lnTo>
                  <a:pt x="9716" y="3706"/>
                </a:lnTo>
                <a:lnTo>
                  <a:pt x="9716" y="3271"/>
                </a:lnTo>
                <a:lnTo>
                  <a:pt x="9206" y="3271"/>
                </a:lnTo>
                <a:close/>
                <a:moveTo>
                  <a:pt x="8664" y="3271"/>
                </a:moveTo>
                <a:lnTo>
                  <a:pt x="8664" y="3706"/>
                </a:lnTo>
                <a:lnTo>
                  <a:pt x="9175" y="3706"/>
                </a:lnTo>
                <a:lnTo>
                  <a:pt x="9175" y="3271"/>
                </a:lnTo>
                <a:lnTo>
                  <a:pt x="8664" y="3271"/>
                </a:lnTo>
                <a:close/>
                <a:moveTo>
                  <a:pt x="8122" y="3271"/>
                </a:moveTo>
                <a:lnTo>
                  <a:pt x="8122" y="3706"/>
                </a:lnTo>
                <a:lnTo>
                  <a:pt x="8633" y="3706"/>
                </a:lnTo>
                <a:lnTo>
                  <a:pt x="8633" y="3271"/>
                </a:lnTo>
                <a:lnTo>
                  <a:pt x="8122" y="3271"/>
                </a:lnTo>
                <a:close/>
                <a:moveTo>
                  <a:pt x="7581" y="3271"/>
                </a:moveTo>
                <a:lnTo>
                  <a:pt x="7581" y="3706"/>
                </a:lnTo>
                <a:lnTo>
                  <a:pt x="8091" y="3706"/>
                </a:lnTo>
                <a:lnTo>
                  <a:pt x="8091" y="3271"/>
                </a:lnTo>
                <a:lnTo>
                  <a:pt x="7581" y="3271"/>
                </a:lnTo>
                <a:close/>
                <a:moveTo>
                  <a:pt x="7039" y="3271"/>
                </a:moveTo>
                <a:lnTo>
                  <a:pt x="7039" y="3706"/>
                </a:lnTo>
                <a:lnTo>
                  <a:pt x="7550" y="3706"/>
                </a:lnTo>
                <a:lnTo>
                  <a:pt x="7550" y="3271"/>
                </a:lnTo>
                <a:lnTo>
                  <a:pt x="7039" y="3271"/>
                </a:lnTo>
                <a:close/>
                <a:moveTo>
                  <a:pt x="6497" y="3271"/>
                </a:moveTo>
                <a:lnTo>
                  <a:pt x="6497" y="3706"/>
                </a:lnTo>
                <a:lnTo>
                  <a:pt x="7008" y="3706"/>
                </a:lnTo>
                <a:lnTo>
                  <a:pt x="7008" y="3271"/>
                </a:lnTo>
                <a:lnTo>
                  <a:pt x="6497" y="3271"/>
                </a:lnTo>
                <a:close/>
                <a:moveTo>
                  <a:pt x="5955" y="3271"/>
                </a:moveTo>
                <a:lnTo>
                  <a:pt x="5955" y="3706"/>
                </a:lnTo>
                <a:lnTo>
                  <a:pt x="6466" y="3706"/>
                </a:lnTo>
                <a:lnTo>
                  <a:pt x="6466" y="3271"/>
                </a:lnTo>
                <a:lnTo>
                  <a:pt x="5955" y="3271"/>
                </a:lnTo>
                <a:close/>
                <a:moveTo>
                  <a:pt x="5414" y="3271"/>
                </a:moveTo>
                <a:lnTo>
                  <a:pt x="5414" y="3706"/>
                </a:lnTo>
                <a:lnTo>
                  <a:pt x="5925" y="3706"/>
                </a:lnTo>
                <a:lnTo>
                  <a:pt x="5925" y="3271"/>
                </a:lnTo>
                <a:lnTo>
                  <a:pt x="5414" y="3271"/>
                </a:lnTo>
                <a:close/>
                <a:moveTo>
                  <a:pt x="4872" y="3271"/>
                </a:moveTo>
                <a:lnTo>
                  <a:pt x="4872" y="3706"/>
                </a:lnTo>
                <a:lnTo>
                  <a:pt x="5383" y="3706"/>
                </a:lnTo>
                <a:lnTo>
                  <a:pt x="5383" y="3271"/>
                </a:lnTo>
                <a:lnTo>
                  <a:pt x="4872" y="3271"/>
                </a:lnTo>
                <a:close/>
                <a:moveTo>
                  <a:pt x="4330" y="3271"/>
                </a:moveTo>
                <a:lnTo>
                  <a:pt x="4330" y="3706"/>
                </a:lnTo>
                <a:lnTo>
                  <a:pt x="4841" y="3706"/>
                </a:lnTo>
                <a:lnTo>
                  <a:pt x="4841" y="3271"/>
                </a:lnTo>
                <a:lnTo>
                  <a:pt x="4330" y="3271"/>
                </a:lnTo>
                <a:close/>
                <a:moveTo>
                  <a:pt x="3789" y="3271"/>
                </a:moveTo>
                <a:lnTo>
                  <a:pt x="3789" y="3706"/>
                </a:lnTo>
                <a:lnTo>
                  <a:pt x="4300" y="3706"/>
                </a:lnTo>
                <a:lnTo>
                  <a:pt x="4300" y="3271"/>
                </a:lnTo>
                <a:lnTo>
                  <a:pt x="3789" y="3271"/>
                </a:lnTo>
                <a:close/>
                <a:moveTo>
                  <a:pt x="3247" y="3271"/>
                </a:moveTo>
                <a:lnTo>
                  <a:pt x="3247" y="3706"/>
                </a:lnTo>
                <a:lnTo>
                  <a:pt x="3758" y="3706"/>
                </a:lnTo>
                <a:lnTo>
                  <a:pt x="3758" y="3271"/>
                </a:lnTo>
                <a:lnTo>
                  <a:pt x="3247" y="3271"/>
                </a:lnTo>
                <a:close/>
                <a:moveTo>
                  <a:pt x="2705" y="3271"/>
                </a:moveTo>
                <a:lnTo>
                  <a:pt x="2705" y="3706"/>
                </a:lnTo>
                <a:lnTo>
                  <a:pt x="3216" y="3706"/>
                </a:lnTo>
                <a:lnTo>
                  <a:pt x="3216" y="3271"/>
                </a:lnTo>
                <a:lnTo>
                  <a:pt x="2705" y="3271"/>
                </a:lnTo>
                <a:close/>
                <a:moveTo>
                  <a:pt x="2164" y="3271"/>
                </a:moveTo>
                <a:lnTo>
                  <a:pt x="2164" y="3706"/>
                </a:lnTo>
                <a:lnTo>
                  <a:pt x="2675" y="3706"/>
                </a:lnTo>
                <a:lnTo>
                  <a:pt x="2675" y="3271"/>
                </a:lnTo>
                <a:lnTo>
                  <a:pt x="2164" y="3271"/>
                </a:lnTo>
                <a:close/>
                <a:moveTo>
                  <a:pt x="1622" y="3271"/>
                </a:moveTo>
                <a:lnTo>
                  <a:pt x="1622" y="3706"/>
                </a:lnTo>
                <a:lnTo>
                  <a:pt x="2133" y="3706"/>
                </a:lnTo>
                <a:lnTo>
                  <a:pt x="2133" y="3271"/>
                </a:lnTo>
                <a:lnTo>
                  <a:pt x="1622" y="3271"/>
                </a:lnTo>
                <a:close/>
                <a:moveTo>
                  <a:pt x="1080" y="3271"/>
                </a:moveTo>
                <a:lnTo>
                  <a:pt x="1080" y="3706"/>
                </a:lnTo>
                <a:lnTo>
                  <a:pt x="1591" y="3706"/>
                </a:lnTo>
                <a:lnTo>
                  <a:pt x="1591" y="3271"/>
                </a:lnTo>
                <a:lnTo>
                  <a:pt x="1080" y="3271"/>
                </a:lnTo>
                <a:close/>
                <a:moveTo>
                  <a:pt x="539" y="3271"/>
                </a:moveTo>
                <a:lnTo>
                  <a:pt x="539" y="3706"/>
                </a:lnTo>
                <a:lnTo>
                  <a:pt x="1049" y="3706"/>
                </a:lnTo>
                <a:lnTo>
                  <a:pt x="1049" y="3271"/>
                </a:lnTo>
                <a:lnTo>
                  <a:pt x="539" y="3271"/>
                </a:lnTo>
                <a:close/>
                <a:moveTo>
                  <a:pt x="31" y="3271"/>
                </a:moveTo>
                <a:lnTo>
                  <a:pt x="31" y="3706"/>
                </a:lnTo>
                <a:lnTo>
                  <a:pt x="508" y="3706"/>
                </a:lnTo>
                <a:lnTo>
                  <a:pt x="508" y="3271"/>
                </a:lnTo>
                <a:lnTo>
                  <a:pt x="31" y="3271"/>
                </a:lnTo>
                <a:close/>
                <a:moveTo>
                  <a:pt x="14622" y="2807"/>
                </a:moveTo>
                <a:lnTo>
                  <a:pt x="14622" y="3243"/>
                </a:lnTo>
                <a:lnTo>
                  <a:pt x="15133" y="3243"/>
                </a:lnTo>
                <a:lnTo>
                  <a:pt x="15133" y="2807"/>
                </a:lnTo>
                <a:lnTo>
                  <a:pt x="14622" y="2807"/>
                </a:lnTo>
                <a:close/>
                <a:moveTo>
                  <a:pt x="14081" y="2807"/>
                </a:moveTo>
                <a:lnTo>
                  <a:pt x="14081" y="3243"/>
                </a:lnTo>
                <a:lnTo>
                  <a:pt x="14592" y="3243"/>
                </a:lnTo>
                <a:lnTo>
                  <a:pt x="14592" y="2807"/>
                </a:lnTo>
                <a:lnTo>
                  <a:pt x="14081" y="2807"/>
                </a:lnTo>
                <a:close/>
                <a:moveTo>
                  <a:pt x="13539" y="2807"/>
                </a:moveTo>
                <a:lnTo>
                  <a:pt x="13539" y="3243"/>
                </a:lnTo>
                <a:lnTo>
                  <a:pt x="14050" y="3243"/>
                </a:lnTo>
                <a:lnTo>
                  <a:pt x="14050" y="2807"/>
                </a:lnTo>
                <a:lnTo>
                  <a:pt x="13539" y="2807"/>
                </a:lnTo>
                <a:close/>
                <a:moveTo>
                  <a:pt x="12997" y="2807"/>
                </a:moveTo>
                <a:lnTo>
                  <a:pt x="12997" y="3243"/>
                </a:lnTo>
                <a:lnTo>
                  <a:pt x="13508" y="3243"/>
                </a:lnTo>
                <a:lnTo>
                  <a:pt x="13508" y="2807"/>
                </a:lnTo>
                <a:lnTo>
                  <a:pt x="12997" y="2807"/>
                </a:lnTo>
                <a:close/>
                <a:moveTo>
                  <a:pt x="12456" y="2807"/>
                </a:moveTo>
                <a:lnTo>
                  <a:pt x="12456" y="3243"/>
                </a:lnTo>
                <a:lnTo>
                  <a:pt x="12967" y="3243"/>
                </a:lnTo>
                <a:lnTo>
                  <a:pt x="12967" y="2807"/>
                </a:lnTo>
                <a:lnTo>
                  <a:pt x="12456" y="2807"/>
                </a:lnTo>
                <a:close/>
                <a:moveTo>
                  <a:pt x="11914" y="2807"/>
                </a:moveTo>
                <a:lnTo>
                  <a:pt x="11914" y="3243"/>
                </a:lnTo>
                <a:lnTo>
                  <a:pt x="12425" y="3243"/>
                </a:lnTo>
                <a:lnTo>
                  <a:pt x="12425" y="2807"/>
                </a:lnTo>
                <a:lnTo>
                  <a:pt x="11914" y="2807"/>
                </a:lnTo>
                <a:close/>
                <a:moveTo>
                  <a:pt x="11372" y="2807"/>
                </a:moveTo>
                <a:lnTo>
                  <a:pt x="11372" y="3243"/>
                </a:lnTo>
                <a:lnTo>
                  <a:pt x="11883" y="3243"/>
                </a:lnTo>
                <a:lnTo>
                  <a:pt x="11883" y="2807"/>
                </a:lnTo>
                <a:lnTo>
                  <a:pt x="11372" y="2807"/>
                </a:lnTo>
                <a:close/>
                <a:moveTo>
                  <a:pt x="10831" y="2807"/>
                </a:moveTo>
                <a:lnTo>
                  <a:pt x="10831" y="3243"/>
                </a:lnTo>
                <a:lnTo>
                  <a:pt x="11341" y="3243"/>
                </a:lnTo>
                <a:lnTo>
                  <a:pt x="11341" y="2807"/>
                </a:lnTo>
                <a:lnTo>
                  <a:pt x="10831" y="2807"/>
                </a:lnTo>
                <a:close/>
                <a:moveTo>
                  <a:pt x="10289" y="2807"/>
                </a:moveTo>
                <a:lnTo>
                  <a:pt x="10289" y="3243"/>
                </a:lnTo>
                <a:lnTo>
                  <a:pt x="10800" y="3243"/>
                </a:lnTo>
                <a:lnTo>
                  <a:pt x="10800" y="2807"/>
                </a:lnTo>
                <a:lnTo>
                  <a:pt x="10289" y="2807"/>
                </a:lnTo>
                <a:close/>
                <a:moveTo>
                  <a:pt x="9747" y="2807"/>
                </a:moveTo>
                <a:lnTo>
                  <a:pt x="9747" y="3243"/>
                </a:lnTo>
                <a:lnTo>
                  <a:pt x="10258" y="3243"/>
                </a:lnTo>
                <a:lnTo>
                  <a:pt x="10258" y="2807"/>
                </a:lnTo>
                <a:lnTo>
                  <a:pt x="9747" y="2807"/>
                </a:lnTo>
                <a:close/>
                <a:moveTo>
                  <a:pt x="9206" y="2807"/>
                </a:moveTo>
                <a:lnTo>
                  <a:pt x="9206" y="3243"/>
                </a:lnTo>
                <a:lnTo>
                  <a:pt x="9716" y="3243"/>
                </a:lnTo>
                <a:lnTo>
                  <a:pt x="9716" y="2807"/>
                </a:lnTo>
                <a:lnTo>
                  <a:pt x="9206" y="2807"/>
                </a:lnTo>
                <a:close/>
                <a:moveTo>
                  <a:pt x="8664" y="2807"/>
                </a:moveTo>
                <a:lnTo>
                  <a:pt x="8664" y="3243"/>
                </a:lnTo>
                <a:lnTo>
                  <a:pt x="9175" y="3243"/>
                </a:lnTo>
                <a:lnTo>
                  <a:pt x="9175" y="2807"/>
                </a:lnTo>
                <a:lnTo>
                  <a:pt x="8664" y="2807"/>
                </a:lnTo>
                <a:close/>
                <a:moveTo>
                  <a:pt x="8122" y="2807"/>
                </a:moveTo>
                <a:lnTo>
                  <a:pt x="8122" y="3243"/>
                </a:lnTo>
                <a:lnTo>
                  <a:pt x="8633" y="3243"/>
                </a:lnTo>
                <a:lnTo>
                  <a:pt x="8633" y="2807"/>
                </a:lnTo>
                <a:lnTo>
                  <a:pt x="8122" y="2807"/>
                </a:lnTo>
                <a:close/>
                <a:moveTo>
                  <a:pt x="7581" y="2807"/>
                </a:moveTo>
                <a:lnTo>
                  <a:pt x="7581" y="3243"/>
                </a:lnTo>
                <a:lnTo>
                  <a:pt x="8091" y="3243"/>
                </a:lnTo>
                <a:lnTo>
                  <a:pt x="8091" y="2807"/>
                </a:lnTo>
                <a:lnTo>
                  <a:pt x="7581" y="2807"/>
                </a:lnTo>
                <a:close/>
                <a:moveTo>
                  <a:pt x="7039" y="2807"/>
                </a:moveTo>
                <a:lnTo>
                  <a:pt x="7039" y="3243"/>
                </a:lnTo>
                <a:lnTo>
                  <a:pt x="7550" y="3243"/>
                </a:lnTo>
                <a:lnTo>
                  <a:pt x="7550" y="2807"/>
                </a:lnTo>
                <a:lnTo>
                  <a:pt x="7039" y="2807"/>
                </a:lnTo>
                <a:close/>
                <a:moveTo>
                  <a:pt x="6497" y="2807"/>
                </a:moveTo>
                <a:lnTo>
                  <a:pt x="6497" y="3243"/>
                </a:lnTo>
                <a:lnTo>
                  <a:pt x="7008" y="3243"/>
                </a:lnTo>
                <a:lnTo>
                  <a:pt x="7008" y="2807"/>
                </a:lnTo>
                <a:lnTo>
                  <a:pt x="6497" y="2807"/>
                </a:lnTo>
                <a:close/>
                <a:moveTo>
                  <a:pt x="5955" y="2807"/>
                </a:moveTo>
                <a:lnTo>
                  <a:pt x="5955" y="3243"/>
                </a:lnTo>
                <a:lnTo>
                  <a:pt x="6466" y="3243"/>
                </a:lnTo>
                <a:lnTo>
                  <a:pt x="6466" y="2807"/>
                </a:lnTo>
                <a:lnTo>
                  <a:pt x="5955" y="2807"/>
                </a:lnTo>
                <a:close/>
                <a:moveTo>
                  <a:pt x="5414" y="2807"/>
                </a:moveTo>
                <a:lnTo>
                  <a:pt x="5414" y="3243"/>
                </a:lnTo>
                <a:lnTo>
                  <a:pt x="5925" y="3243"/>
                </a:lnTo>
                <a:lnTo>
                  <a:pt x="5925" y="2807"/>
                </a:lnTo>
                <a:lnTo>
                  <a:pt x="5414" y="2807"/>
                </a:lnTo>
                <a:close/>
                <a:moveTo>
                  <a:pt x="4872" y="2807"/>
                </a:moveTo>
                <a:lnTo>
                  <a:pt x="4872" y="3243"/>
                </a:lnTo>
                <a:lnTo>
                  <a:pt x="5383" y="3243"/>
                </a:lnTo>
                <a:lnTo>
                  <a:pt x="5383" y="2807"/>
                </a:lnTo>
                <a:lnTo>
                  <a:pt x="4872" y="2807"/>
                </a:lnTo>
                <a:close/>
                <a:moveTo>
                  <a:pt x="4330" y="2807"/>
                </a:moveTo>
                <a:lnTo>
                  <a:pt x="4330" y="3243"/>
                </a:lnTo>
                <a:lnTo>
                  <a:pt x="4841" y="3243"/>
                </a:lnTo>
                <a:lnTo>
                  <a:pt x="4841" y="2807"/>
                </a:lnTo>
                <a:lnTo>
                  <a:pt x="4330" y="2807"/>
                </a:lnTo>
                <a:close/>
                <a:moveTo>
                  <a:pt x="3789" y="2807"/>
                </a:moveTo>
                <a:lnTo>
                  <a:pt x="3789" y="3243"/>
                </a:lnTo>
                <a:lnTo>
                  <a:pt x="4300" y="3243"/>
                </a:lnTo>
                <a:lnTo>
                  <a:pt x="4300" y="2807"/>
                </a:lnTo>
                <a:lnTo>
                  <a:pt x="3789" y="2807"/>
                </a:lnTo>
                <a:close/>
                <a:moveTo>
                  <a:pt x="3247" y="2807"/>
                </a:moveTo>
                <a:lnTo>
                  <a:pt x="3247" y="3243"/>
                </a:lnTo>
                <a:lnTo>
                  <a:pt x="3758" y="3243"/>
                </a:lnTo>
                <a:lnTo>
                  <a:pt x="3758" y="2807"/>
                </a:lnTo>
                <a:lnTo>
                  <a:pt x="3247" y="2807"/>
                </a:lnTo>
                <a:close/>
                <a:moveTo>
                  <a:pt x="2705" y="2807"/>
                </a:moveTo>
                <a:lnTo>
                  <a:pt x="2705" y="3243"/>
                </a:lnTo>
                <a:lnTo>
                  <a:pt x="3216" y="3243"/>
                </a:lnTo>
                <a:lnTo>
                  <a:pt x="3216" y="2807"/>
                </a:lnTo>
                <a:lnTo>
                  <a:pt x="2705" y="2807"/>
                </a:lnTo>
                <a:close/>
                <a:moveTo>
                  <a:pt x="2164" y="2807"/>
                </a:moveTo>
                <a:lnTo>
                  <a:pt x="2164" y="3243"/>
                </a:lnTo>
                <a:lnTo>
                  <a:pt x="2675" y="3243"/>
                </a:lnTo>
                <a:lnTo>
                  <a:pt x="2675" y="2807"/>
                </a:lnTo>
                <a:lnTo>
                  <a:pt x="2164" y="2807"/>
                </a:lnTo>
                <a:close/>
                <a:moveTo>
                  <a:pt x="1622" y="2807"/>
                </a:moveTo>
                <a:lnTo>
                  <a:pt x="1622" y="3243"/>
                </a:lnTo>
                <a:lnTo>
                  <a:pt x="2133" y="3243"/>
                </a:lnTo>
                <a:lnTo>
                  <a:pt x="2133" y="2807"/>
                </a:lnTo>
                <a:lnTo>
                  <a:pt x="1622" y="2807"/>
                </a:lnTo>
                <a:close/>
                <a:moveTo>
                  <a:pt x="1080" y="2807"/>
                </a:moveTo>
                <a:lnTo>
                  <a:pt x="1080" y="3243"/>
                </a:lnTo>
                <a:lnTo>
                  <a:pt x="1591" y="3243"/>
                </a:lnTo>
                <a:lnTo>
                  <a:pt x="1591" y="2807"/>
                </a:lnTo>
                <a:lnTo>
                  <a:pt x="1080" y="2807"/>
                </a:lnTo>
                <a:close/>
                <a:moveTo>
                  <a:pt x="539" y="2807"/>
                </a:moveTo>
                <a:lnTo>
                  <a:pt x="539" y="3243"/>
                </a:lnTo>
                <a:lnTo>
                  <a:pt x="1049" y="3243"/>
                </a:lnTo>
                <a:lnTo>
                  <a:pt x="1049" y="2807"/>
                </a:lnTo>
                <a:lnTo>
                  <a:pt x="539" y="2807"/>
                </a:lnTo>
                <a:close/>
                <a:moveTo>
                  <a:pt x="31" y="2807"/>
                </a:moveTo>
                <a:lnTo>
                  <a:pt x="31" y="3243"/>
                </a:lnTo>
                <a:lnTo>
                  <a:pt x="508" y="3243"/>
                </a:lnTo>
                <a:lnTo>
                  <a:pt x="508" y="2807"/>
                </a:lnTo>
                <a:lnTo>
                  <a:pt x="31" y="2807"/>
                </a:lnTo>
                <a:close/>
                <a:moveTo>
                  <a:pt x="14622" y="2343"/>
                </a:moveTo>
                <a:lnTo>
                  <a:pt x="14622" y="2779"/>
                </a:lnTo>
                <a:lnTo>
                  <a:pt x="15133" y="2779"/>
                </a:lnTo>
                <a:lnTo>
                  <a:pt x="15133" y="2343"/>
                </a:lnTo>
                <a:lnTo>
                  <a:pt x="14622" y="2343"/>
                </a:lnTo>
                <a:close/>
                <a:moveTo>
                  <a:pt x="14081" y="2343"/>
                </a:moveTo>
                <a:lnTo>
                  <a:pt x="14081" y="2779"/>
                </a:lnTo>
                <a:lnTo>
                  <a:pt x="14592" y="2779"/>
                </a:lnTo>
                <a:lnTo>
                  <a:pt x="14592" y="2343"/>
                </a:lnTo>
                <a:lnTo>
                  <a:pt x="14081" y="2343"/>
                </a:lnTo>
                <a:close/>
                <a:moveTo>
                  <a:pt x="13539" y="2343"/>
                </a:moveTo>
                <a:lnTo>
                  <a:pt x="13539" y="2779"/>
                </a:lnTo>
                <a:lnTo>
                  <a:pt x="14050" y="2779"/>
                </a:lnTo>
                <a:lnTo>
                  <a:pt x="14050" y="2343"/>
                </a:lnTo>
                <a:lnTo>
                  <a:pt x="13539" y="2343"/>
                </a:lnTo>
                <a:close/>
                <a:moveTo>
                  <a:pt x="12997" y="2343"/>
                </a:moveTo>
                <a:lnTo>
                  <a:pt x="12997" y="2779"/>
                </a:lnTo>
                <a:lnTo>
                  <a:pt x="13508" y="2779"/>
                </a:lnTo>
                <a:lnTo>
                  <a:pt x="13508" y="2343"/>
                </a:lnTo>
                <a:lnTo>
                  <a:pt x="12997" y="2343"/>
                </a:lnTo>
                <a:close/>
                <a:moveTo>
                  <a:pt x="12456" y="2343"/>
                </a:moveTo>
                <a:lnTo>
                  <a:pt x="12456" y="2779"/>
                </a:lnTo>
                <a:lnTo>
                  <a:pt x="12967" y="2779"/>
                </a:lnTo>
                <a:lnTo>
                  <a:pt x="12967" y="2343"/>
                </a:lnTo>
                <a:lnTo>
                  <a:pt x="12456" y="2343"/>
                </a:lnTo>
                <a:close/>
                <a:moveTo>
                  <a:pt x="11914" y="2343"/>
                </a:moveTo>
                <a:lnTo>
                  <a:pt x="11914" y="2779"/>
                </a:lnTo>
                <a:lnTo>
                  <a:pt x="12425" y="2779"/>
                </a:lnTo>
                <a:lnTo>
                  <a:pt x="12425" y="2343"/>
                </a:lnTo>
                <a:lnTo>
                  <a:pt x="11914" y="2343"/>
                </a:lnTo>
                <a:close/>
                <a:moveTo>
                  <a:pt x="11372" y="2343"/>
                </a:moveTo>
                <a:lnTo>
                  <a:pt x="11372" y="2779"/>
                </a:lnTo>
                <a:lnTo>
                  <a:pt x="11883" y="2779"/>
                </a:lnTo>
                <a:lnTo>
                  <a:pt x="11883" y="2343"/>
                </a:lnTo>
                <a:lnTo>
                  <a:pt x="11372" y="2343"/>
                </a:lnTo>
                <a:close/>
                <a:moveTo>
                  <a:pt x="10831" y="2343"/>
                </a:moveTo>
                <a:lnTo>
                  <a:pt x="10831" y="2779"/>
                </a:lnTo>
                <a:lnTo>
                  <a:pt x="11341" y="2779"/>
                </a:lnTo>
                <a:lnTo>
                  <a:pt x="11341" y="2343"/>
                </a:lnTo>
                <a:lnTo>
                  <a:pt x="10831" y="2343"/>
                </a:lnTo>
                <a:close/>
                <a:moveTo>
                  <a:pt x="10289" y="2343"/>
                </a:moveTo>
                <a:lnTo>
                  <a:pt x="10289" y="2779"/>
                </a:lnTo>
                <a:lnTo>
                  <a:pt x="10800" y="2779"/>
                </a:lnTo>
                <a:lnTo>
                  <a:pt x="10800" y="2343"/>
                </a:lnTo>
                <a:lnTo>
                  <a:pt x="10289" y="2343"/>
                </a:lnTo>
                <a:close/>
                <a:moveTo>
                  <a:pt x="9747" y="2343"/>
                </a:moveTo>
                <a:lnTo>
                  <a:pt x="9747" y="2779"/>
                </a:lnTo>
                <a:lnTo>
                  <a:pt x="10258" y="2779"/>
                </a:lnTo>
                <a:lnTo>
                  <a:pt x="10258" y="2343"/>
                </a:lnTo>
                <a:lnTo>
                  <a:pt x="9747" y="2343"/>
                </a:lnTo>
                <a:close/>
                <a:moveTo>
                  <a:pt x="9206" y="2343"/>
                </a:moveTo>
                <a:lnTo>
                  <a:pt x="9206" y="2779"/>
                </a:lnTo>
                <a:lnTo>
                  <a:pt x="9716" y="2779"/>
                </a:lnTo>
                <a:lnTo>
                  <a:pt x="9716" y="2343"/>
                </a:lnTo>
                <a:lnTo>
                  <a:pt x="9206" y="2343"/>
                </a:lnTo>
                <a:close/>
                <a:moveTo>
                  <a:pt x="8664" y="2343"/>
                </a:moveTo>
                <a:lnTo>
                  <a:pt x="8664" y="2779"/>
                </a:lnTo>
                <a:lnTo>
                  <a:pt x="9175" y="2779"/>
                </a:lnTo>
                <a:lnTo>
                  <a:pt x="9175" y="2343"/>
                </a:lnTo>
                <a:lnTo>
                  <a:pt x="8664" y="2343"/>
                </a:lnTo>
                <a:close/>
                <a:moveTo>
                  <a:pt x="8122" y="2343"/>
                </a:moveTo>
                <a:lnTo>
                  <a:pt x="8122" y="2779"/>
                </a:lnTo>
                <a:lnTo>
                  <a:pt x="8633" y="2779"/>
                </a:lnTo>
                <a:lnTo>
                  <a:pt x="8633" y="2343"/>
                </a:lnTo>
                <a:lnTo>
                  <a:pt x="8122" y="2343"/>
                </a:lnTo>
                <a:close/>
                <a:moveTo>
                  <a:pt x="7581" y="2343"/>
                </a:moveTo>
                <a:lnTo>
                  <a:pt x="7581" y="2779"/>
                </a:lnTo>
                <a:lnTo>
                  <a:pt x="8091" y="2779"/>
                </a:lnTo>
                <a:lnTo>
                  <a:pt x="8091" y="2343"/>
                </a:lnTo>
                <a:lnTo>
                  <a:pt x="7581" y="2343"/>
                </a:lnTo>
                <a:close/>
                <a:moveTo>
                  <a:pt x="7039" y="2343"/>
                </a:moveTo>
                <a:lnTo>
                  <a:pt x="7039" y="2779"/>
                </a:lnTo>
                <a:lnTo>
                  <a:pt x="7550" y="2779"/>
                </a:lnTo>
                <a:lnTo>
                  <a:pt x="7550" y="2343"/>
                </a:lnTo>
                <a:lnTo>
                  <a:pt x="7039" y="2343"/>
                </a:lnTo>
                <a:close/>
                <a:moveTo>
                  <a:pt x="6497" y="2343"/>
                </a:moveTo>
                <a:lnTo>
                  <a:pt x="6497" y="2779"/>
                </a:lnTo>
                <a:lnTo>
                  <a:pt x="7008" y="2779"/>
                </a:lnTo>
                <a:lnTo>
                  <a:pt x="7008" y="2343"/>
                </a:lnTo>
                <a:lnTo>
                  <a:pt x="6497" y="2343"/>
                </a:lnTo>
                <a:close/>
                <a:moveTo>
                  <a:pt x="5955" y="2343"/>
                </a:moveTo>
                <a:lnTo>
                  <a:pt x="5955" y="2779"/>
                </a:lnTo>
                <a:lnTo>
                  <a:pt x="6466" y="2779"/>
                </a:lnTo>
                <a:lnTo>
                  <a:pt x="6466" y="2343"/>
                </a:lnTo>
                <a:lnTo>
                  <a:pt x="5955" y="2343"/>
                </a:lnTo>
                <a:close/>
                <a:moveTo>
                  <a:pt x="5414" y="2343"/>
                </a:moveTo>
                <a:lnTo>
                  <a:pt x="5414" y="2779"/>
                </a:lnTo>
                <a:lnTo>
                  <a:pt x="5925" y="2779"/>
                </a:lnTo>
                <a:lnTo>
                  <a:pt x="5925" y="2343"/>
                </a:lnTo>
                <a:lnTo>
                  <a:pt x="5414" y="2343"/>
                </a:lnTo>
                <a:close/>
                <a:moveTo>
                  <a:pt x="4872" y="2343"/>
                </a:moveTo>
                <a:lnTo>
                  <a:pt x="4872" y="2779"/>
                </a:lnTo>
                <a:lnTo>
                  <a:pt x="5383" y="2779"/>
                </a:lnTo>
                <a:lnTo>
                  <a:pt x="5383" y="2343"/>
                </a:lnTo>
                <a:lnTo>
                  <a:pt x="4872" y="2343"/>
                </a:lnTo>
                <a:close/>
                <a:moveTo>
                  <a:pt x="4330" y="2343"/>
                </a:moveTo>
                <a:lnTo>
                  <a:pt x="4330" y="2779"/>
                </a:lnTo>
                <a:lnTo>
                  <a:pt x="4841" y="2779"/>
                </a:lnTo>
                <a:lnTo>
                  <a:pt x="4841" y="2343"/>
                </a:lnTo>
                <a:lnTo>
                  <a:pt x="4330" y="2343"/>
                </a:lnTo>
                <a:close/>
                <a:moveTo>
                  <a:pt x="3789" y="2343"/>
                </a:moveTo>
                <a:lnTo>
                  <a:pt x="3789" y="2779"/>
                </a:lnTo>
                <a:lnTo>
                  <a:pt x="4300" y="2779"/>
                </a:lnTo>
                <a:lnTo>
                  <a:pt x="4300" y="2343"/>
                </a:lnTo>
                <a:lnTo>
                  <a:pt x="3789" y="2343"/>
                </a:lnTo>
                <a:close/>
                <a:moveTo>
                  <a:pt x="3247" y="2343"/>
                </a:moveTo>
                <a:lnTo>
                  <a:pt x="3247" y="2779"/>
                </a:lnTo>
                <a:lnTo>
                  <a:pt x="3758" y="2779"/>
                </a:lnTo>
                <a:lnTo>
                  <a:pt x="3758" y="2343"/>
                </a:lnTo>
                <a:lnTo>
                  <a:pt x="3247" y="2343"/>
                </a:lnTo>
                <a:close/>
                <a:moveTo>
                  <a:pt x="2705" y="2343"/>
                </a:moveTo>
                <a:lnTo>
                  <a:pt x="2705" y="2779"/>
                </a:lnTo>
                <a:lnTo>
                  <a:pt x="3216" y="2779"/>
                </a:lnTo>
                <a:lnTo>
                  <a:pt x="3216" y="2343"/>
                </a:lnTo>
                <a:lnTo>
                  <a:pt x="2705" y="2343"/>
                </a:lnTo>
                <a:close/>
                <a:moveTo>
                  <a:pt x="2164" y="2343"/>
                </a:moveTo>
                <a:lnTo>
                  <a:pt x="2164" y="2779"/>
                </a:lnTo>
                <a:lnTo>
                  <a:pt x="2675" y="2779"/>
                </a:lnTo>
                <a:lnTo>
                  <a:pt x="2675" y="2343"/>
                </a:lnTo>
                <a:lnTo>
                  <a:pt x="2164" y="2343"/>
                </a:lnTo>
                <a:close/>
                <a:moveTo>
                  <a:pt x="1622" y="2343"/>
                </a:moveTo>
                <a:lnTo>
                  <a:pt x="1622" y="2779"/>
                </a:lnTo>
                <a:lnTo>
                  <a:pt x="2133" y="2779"/>
                </a:lnTo>
                <a:lnTo>
                  <a:pt x="2133" y="2343"/>
                </a:lnTo>
                <a:lnTo>
                  <a:pt x="1622" y="2343"/>
                </a:lnTo>
                <a:close/>
                <a:moveTo>
                  <a:pt x="1080" y="2343"/>
                </a:moveTo>
                <a:lnTo>
                  <a:pt x="1080" y="2779"/>
                </a:lnTo>
                <a:lnTo>
                  <a:pt x="1591" y="2779"/>
                </a:lnTo>
                <a:lnTo>
                  <a:pt x="1591" y="2343"/>
                </a:lnTo>
                <a:lnTo>
                  <a:pt x="1080" y="2343"/>
                </a:lnTo>
                <a:close/>
                <a:moveTo>
                  <a:pt x="539" y="2343"/>
                </a:moveTo>
                <a:lnTo>
                  <a:pt x="539" y="2779"/>
                </a:lnTo>
                <a:lnTo>
                  <a:pt x="1049" y="2779"/>
                </a:lnTo>
                <a:lnTo>
                  <a:pt x="1049" y="2343"/>
                </a:lnTo>
                <a:lnTo>
                  <a:pt x="539" y="2343"/>
                </a:lnTo>
                <a:close/>
                <a:moveTo>
                  <a:pt x="31" y="2343"/>
                </a:moveTo>
                <a:lnTo>
                  <a:pt x="31" y="2779"/>
                </a:lnTo>
                <a:lnTo>
                  <a:pt x="508" y="2779"/>
                </a:lnTo>
                <a:lnTo>
                  <a:pt x="508" y="2343"/>
                </a:lnTo>
                <a:lnTo>
                  <a:pt x="31" y="2343"/>
                </a:lnTo>
                <a:close/>
                <a:moveTo>
                  <a:pt x="14622" y="1879"/>
                </a:moveTo>
                <a:lnTo>
                  <a:pt x="14622" y="2315"/>
                </a:lnTo>
                <a:lnTo>
                  <a:pt x="15133" y="2315"/>
                </a:lnTo>
                <a:lnTo>
                  <a:pt x="15133" y="1879"/>
                </a:lnTo>
                <a:lnTo>
                  <a:pt x="14622" y="1879"/>
                </a:lnTo>
                <a:close/>
                <a:moveTo>
                  <a:pt x="14081" y="1879"/>
                </a:moveTo>
                <a:lnTo>
                  <a:pt x="14081" y="2315"/>
                </a:lnTo>
                <a:lnTo>
                  <a:pt x="14592" y="2315"/>
                </a:lnTo>
                <a:lnTo>
                  <a:pt x="14592" y="1879"/>
                </a:lnTo>
                <a:lnTo>
                  <a:pt x="14081" y="1879"/>
                </a:lnTo>
                <a:close/>
                <a:moveTo>
                  <a:pt x="13539" y="1879"/>
                </a:moveTo>
                <a:lnTo>
                  <a:pt x="13539" y="2315"/>
                </a:lnTo>
                <a:lnTo>
                  <a:pt x="14050" y="2315"/>
                </a:lnTo>
                <a:lnTo>
                  <a:pt x="14050" y="1879"/>
                </a:lnTo>
                <a:lnTo>
                  <a:pt x="13539" y="1879"/>
                </a:lnTo>
                <a:close/>
                <a:moveTo>
                  <a:pt x="12997" y="1879"/>
                </a:moveTo>
                <a:lnTo>
                  <a:pt x="12997" y="2315"/>
                </a:lnTo>
                <a:lnTo>
                  <a:pt x="13508" y="2315"/>
                </a:lnTo>
                <a:lnTo>
                  <a:pt x="13508" y="1879"/>
                </a:lnTo>
                <a:lnTo>
                  <a:pt x="12997" y="1879"/>
                </a:lnTo>
                <a:close/>
                <a:moveTo>
                  <a:pt x="12456" y="1879"/>
                </a:moveTo>
                <a:lnTo>
                  <a:pt x="12456" y="2315"/>
                </a:lnTo>
                <a:lnTo>
                  <a:pt x="12967" y="2315"/>
                </a:lnTo>
                <a:lnTo>
                  <a:pt x="12967" y="1879"/>
                </a:lnTo>
                <a:lnTo>
                  <a:pt x="12456" y="1879"/>
                </a:lnTo>
                <a:close/>
                <a:moveTo>
                  <a:pt x="11914" y="1879"/>
                </a:moveTo>
                <a:lnTo>
                  <a:pt x="11914" y="2315"/>
                </a:lnTo>
                <a:lnTo>
                  <a:pt x="12425" y="2315"/>
                </a:lnTo>
                <a:lnTo>
                  <a:pt x="12425" y="1879"/>
                </a:lnTo>
                <a:lnTo>
                  <a:pt x="11914" y="1879"/>
                </a:lnTo>
                <a:close/>
                <a:moveTo>
                  <a:pt x="11372" y="1879"/>
                </a:moveTo>
                <a:lnTo>
                  <a:pt x="11372" y="2315"/>
                </a:lnTo>
                <a:lnTo>
                  <a:pt x="11883" y="2315"/>
                </a:lnTo>
                <a:lnTo>
                  <a:pt x="11883" y="1879"/>
                </a:lnTo>
                <a:lnTo>
                  <a:pt x="11372" y="1879"/>
                </a:lnTo>
                <a:close/>
                <a:moveTo>
                  <a:pt x="10831" y="1879"/>
                </a:moveTo>
                <a:lnTo>
                  <a:pt x="10831" y="2315"/>
                </a:lnTo>
                <a:lnTo>
                  <a:pt x="11341" y="2315"/>
                </a:lnTo>
                <a:lnTo>
                  <a:pt x="11341" y="1879"/>
                </a:lnTo>
                <a:lnTo>
                  <a:pt x="10831" y="1879"/>
                </a:lnTo>
                <a:close/>
                <a:moveTo>
                  <a:pt x="10289" y="1879"/>
                </a:moveTo>
                <a:lnTo>
                  <a:pt x="10289" y="2315"/>
                </a:lnTo>
                <a:lnTo>
                  <a:pt x="10800" y="2315"/>
                </a:lnTo>
                <a:lnTo>
                  <a:pt x="10800" y="1879"/>
                </a:lnTo>
                <a:lnTo>
                  <a:pt x="10289" y="1879"/>
                </a:lnTo>
                <a:close/>
                <a:moveTo>
                  <a:pt x="9747" y="1879"/>
                </a:moveTo>
                <a:lnTo>
                  <a:pt x="9747" y="2315"/>
                </a:lnTo>
                <a:lnTo>
                  <a:pt x="10258" y="2315"/>
                </a:lnTo>
                <a:lnTo>
                  <a:pt x="10258" y="1879"/>
                </a:lnTo>
                <a:lnTo>
                  <a:pt x="9747" y="1879"/>
                </a:lnTo>
                <a:close/>
                <a:moveTo>
                  <a:pt x="9206" y="1879"/>
                </a:moveTo>
                <a:lnTo>
                  <a:pt x="9206" y="2315"/>
                </a:lnTo>
                <a:lnTo>
                  <a:pt x="9716" y="2315"/>
                </a:lnTo>
                <a:lnTo>
                  <a:pt x="9716" y="1879"/>
                </a:lnTo>
                <a:lnTo>
                  <a:pt x="9206" y="1879"/>
                </a:lnTo>
                <a:close/>
                <a:moveTo>
                  <a:pt x="8664" y="1879"/>
                </a:moveTo>
                <a:lnTo>
                  <a:pt x="8664" y="2315"/>
                </a:lnTo>
                <a:lnTo>
                  <a:pt x="9175" y="2315"/>
                </a:lnTo>
                <a:lnTo>
                  <a:pt x="9175" y="1879"/>
                </a:lnTo>
                <a:lnTo>
                  <a:pt x="8664" y="1879"/>
                </a:lnTo>
                <a:close/>
                <a:moveTo>
                  <a:pt x="8122" y="1879"/>
                </a:moveTo>
                <a:lnTo>
                  <a:pt x="8122" y="2315"/>
                </a:lnTo>
                <a:lnTo>
                  <a:pt x="8633" y="2315"/>
                </a:lnTo>
                <a:lnTo>
                  <a:pt x="8633" y="1879"/>
                </a:lnTo>
                <a:lnTo>
                  <a:pt x="8122" y="1879"/>
                </a:lnTo>
                <a:close/>
                <a:moveTo>
                  <a:pt x="7581" y="1879"/>
                </a:moveTo>
                <a:lnTo>
                  <a:pt x="7581" y="2315"/>
                </a:lnTo>
                <a:lnTo>
                  <a:pt x="8091" y="2315"/>
                </a:lnTo>
                <a:lnTo>
                  <a:pt x="8091" y="1879"/>
                </a:lnTo>
                <a:lnTo>
                  <a:pt x="7581" y="1879"/>
                </a:lnTo>
                <a:close/>
                <a:moveTo>
                  <a:pt x="7039" y="1879"/>
                </a:moveTo>
                <a:lnTo>
                  <a:pt x="7039" y="2315"/>
                </a:lnTo>
                <a:lnTo>
                  <a:pt x="7550" y="2315"/>
                </a:lnTo>
                <a:lnTo>
                  <a:pt x="7550" y="1879"/>
                </a:lnTo>
                <a:lnTo>
                  <a:pt x="7039" y="1879"/>
                </a:lnTo>
                <a:close/>
                <a:moveTo>
                  <a:pt x="6497" y="1879"/>
                </a:moveTo>
                <a:lnTo>
                  <a:pt x="6497" y="2315"/>
                </a:lnTo>
                <a:lnTo>
                  <a:pt x="7008" y="2315"/>
                </a:lnTo>
                <a:lnTo>
                  <a:pt x="7008" y="1879"/>
                </a:lnTo>
                <a:lnTo>
                  <a:pt x="6497" y="1879"/>
                </a:lnTo>
                <a:close/>
                <a:moveTo>
                  <a:pt x="5955" y="1879"/>
                </a:moveTo>
                <a:lnTo>
                  <a:pt x="5955" y="2315"/>
                </a:lnTo>
                <a:lnTo>
                  <a:pt x="6466" y="2315"/>
                </a:lnTo>
                <a:lnTo>
                  <a:pt x="6466" y="1879"/>
                </a:lnTo>
                <a:lnTo>
                  <a:pt x="5955" y="1879"/>
                </a:lnTo>
                <a:close/>
                <a:moveTo>
                  <a:pt x="5414" y="1879"/>
                </a:moveTo>
                <a:lnTo>
                  <a:pt x="5414" y="2315"/>
                </a:lnTo>
                <a:lnTo>
                  <a:pt x="5925" y="2315"/>
                </a:lnTo>
                <a:lnTo>
                  <a:pt x="5925" y="1879"/>
                </a:lnTo>
                <a:lnTo>
                  <a:pt x="5414" y="1879"/>
                </a:lnTo>
                <a:close/>
                <a:moveTo>
                  <a:pt x="4872" y="1879"/>
                </a:moveTo>
                <a:lnTo>
                  <a:pt x="4872" y="2315"/>
                </a:lnTo>
                <a:lnTo>
                  <a:pt x="5383" y="2315"/>
                </a:lnTo>
                <a:lnTo>
                  <a:pt x="5383" y="1879"/>
                </a:lnTo>
                <a:lnTo>
                  <a:pt x="4872" y="1879"/>
                </a:lnTo>
                <a:close/>
                <a:moveTo>
                  <a:pt x="4330" y="1879"/>
                </a:moveTo>
                <a:lnTo>
                  <a:pt x="4330" y="2315"/>
                </a:lnTo>
                <a:lnTo>
                  <a:pt x="4841" y="2315"/>
                </a:lnTo>
                <a:lnTo>
                  <a:pt x="4841" y="1879"/>
                </a:lnTo>
                <a:lnTo>
                  <a:pt x="4330" y="1879"/>
                </a:lnTo>
                <a:close/>
                <a:moveTo>
                  <a:pt x="3789" y="1879"/>
                </a:moveTo>
                <a:lnTo>
                  <a:pt x="3789" y="2315"/>
                </a:lnTo>
                <a:lnTo>
                  <a:pt x="4300" y="2315"/>
                </a:lnTo>
                <a:lnTo>
                  <a:pt x="4300" y="1879"/>
                </a:lnTo>
                <a:lnTo>
                  <a:pt x="3789" y="1879"/>
                </a:lnTo>
                <a:close/>
                <a:moveTo>
                  <a:pt x="3247" y="1879"/>
                </a:moveTo>
                <a:lnTo>
                  <a:pt x="3247" y="2315"/>
                </a:lnTo>
                <a:lnTo>
                  <a:pt x="3758" y="2315"/>
                </a:lnTo>
                <a:lnTo>
                  <a:pt x="3758" y="1879"/>
                </a:lnTo>
                <a:lnTo>
                  <a:pt x="3247" y="1879"/>
                </a:lnTo>
                <a:close/>
                <a:moveTo>
                  <a:pt x="2705" y="1879"/>
                </a:moveTo>
                <a:lnTo>
                  <a:pt x="2705" y="2315"/>
                </a:lnTo>
                <a:lnTo>
                  <a:pt x="3216" y="2315"/>
                </a:lnTo>
                <a:lnTo>
                  <a:pt x="3216" y="1879"/>
                </a:lnTo>
                <a:lnTo>
                  <a:pt x="2705" y="1879"/>
                </a:lnTo>
                <a:close/>
                <a:moveTo>
                  <a:pt x="2164" y="1879"/>
                </a:moveTo>
                <a:lnTo>
                  <a:pt x="2164" y="2315"/>
                </a:lnTo>
                <a:lnTo>
                  <a:pt x="2675" y="2315"/>
                </a:lnTo>
                <a:lnTo>
                  <a:pt x="2675" y="1879"/>
                </a:lnTo>
                <a:lnTo>
                  <a:pt x="2164" y="1879"/>
                </a:lnTo>
                <a:close/>
                <a:moveTo>
                  <a:pt x="1622" y="1879"/>
                </a:moveTo>
                <a:lnTo>
                  <a:pt x="1622" y="2315"/>
                </a:lnTo>
                <a:lnTo>
                  <a:pt x="2133" y="2315"/>
                </a:lnTo>
                <a:lnTo>
                  <a:pt x="2133" y="1879"/>
                </a:lnTo>
                <a:lnTo>
                  <a:pt x="1622" y="1879"/>
                </a:lnTo>
                <a:close/>
                <a:moveTo>
                  <a:pt x="1080" y="1879"/>
                </a:moveTo>
                <a:lnTo>
                  <a:pt x="1080" y="2315"/>
                </a:lnTo>
                <a:lnTo>
                  <a:pt x="1591" y="2315"/>
                </a:lnTo>
                <a:lnTo>
                  <a:pt x="1591" y="1879"/>
                </a:lnTo>
                <a:lnTo>
                  <a:pt x="1080" y="1879"/>
                </a:lnTo>
                <a:close/>
                <a:moveTo>
                  <a:pt x="539" y="1879"/>
                </a:moveTo>
                <a:lnTo>
                  <a:pt x="539" y="2315"/>
                </a:lnTo>
                <a:lnTo>
                  <a:pt x="1049" y="2315"/>
                </a:lnTo>
                <a:lnTo>
                  <a:pt x="1049" y="1879"/>
                </a:lnTo>
                <a:lnTo>
                  <a:pt x="539" y="1879"/>
                </a:lnTo>
                <a:close/>
                <a:moveTo>
                  <a:pt x="31" y="1879"/>
                </a:moveTo>
                <a:lnTo>
                  <a:pt x="31" y="2315"/>
                </a:lnTo>
                <a:lnTo>
                  <a:pt x="508" y="2315"/>
                </a:lnTo>
                <a:lnTo>
                  <a:pt x="508" y="1879"/>
                </a:lnTo>
                <a:lnTo>
                  <a:pt x="31" y="1879"/>
                </a:lnTo>
                <a:close/>
                <a:moveTo>
                  <a:pt x="14622" y="1416"/>
                </a:moveTo>
                <a:lnTo>
                  <a:pt x="14622" y="1851"/>
                </a:lnTo>
                <a:lnTo>
                  <a:pt x="15133" y="1851"/>
                </a:lnTo>
                <a:lnTo>
                  <a:pt x="15133" y="1416"/>
                </a:lnTo>
                <a:lnTo>
                  <a:pt x="14622" y="1416"/>
                </a:lnTo>
                <a:close/>
                <a:moveTo>
                  <a:pt x="14081" y="1416"/>
                </a:moveTo>
                <a:lnTo>
                  <a:pt x="14081" y="1851"/>
                </a:lnTo>
                <a:lnTo>
                  <a:pt x="14592" y="1851"/>
                </a:lnTo>
                <a:lnTo>
                  <a:pt x="14592" y="1416"/>
                </a:lnTo>
                <a:lnTo>
                  <a:pt x="14081" y="1416"/>
                </a:lnTo>
                <a:close/>
                <a:moveTo>
                  <a:pt x="13539" y="1416"/>
                </a:moveTo>
                <a:lnTo>
                  <a:pt x="13539" y="1851"/>
                </a:lnTo>
                <a:lnTo>
                  <a:pt x="14050" y="1851"/>
                </a:lnTo>
                <a:lnTo>
                  <a:pt x="14050" y="1416"/>
                </a:lnTo>
                <a:lnTo>
                  <a:pt x="13539" y="1416"/>
                </a:lnTo>
                <a:close/>
                <a:moveTo>
                  <a:pt x="12997" y="1416"/>
                </a:moveTo>
                <a:lnTo>
                  <a:pt x="12997" y="1851"/>
                </a:lnTo>
                <a:lnTo>
                  <a:pt x="13508" y="1851"/>
                </a:lnTo>
                <a:lnTo>
                  <a:pt x="13508" y="1416"/>
                </a:lnTo>
                <a:lnTo>
                  <a:pt x="12997" y="1416"/>
                </a:lnTo>
                <a:close/>
                <a:moveTo>
                  <a:pt x="12456" y="1416"/>
                </a:moveTo>
                <a:lnTo>
                  <a:pt x="12456" y="1851"/>
                </a:lnTo>
                <a:lnTo>
                  <a:pt x="12967" y="1851"/>
                </a:lnTo>
                <a:lnTo>
                  <a:pt x="12967" y="1416"/>
                </a:lnTo>
                <a:lnTo>
                  <a:pt x="12456" y="1416"/>
                </a:lnTo>
                <a:close/>
                <a:moveTo>
                  <a:pt x="11914" y="1416"/>
                </a:moveTo>
                <a:lnTo>
                  <a:pt x="11914" y="1851"/>
                </a:lnTo>
                <a:lnTo>
                  <a:pt x="12425" y="1851"/>
                </a:lnTo>
                <a:lnTo>
                  <a:pt x="12425" y="1416"/>
                </a:lnTo>
                <a:lnTo>
                  <a:pt x="11914" y="1416"/>
                </a:lnTo>
                <a:close/>
                <a:moveTo>
                  <a:pt x="11372" y="1416"/>
                </a:moveTo>
                <a:lnTo>
                  <a:pt x="11372" y="1851"/>
                </a:lnTo>
                <a:lnTo>
                  <a:pt x="11883" y="1851"/>
                </a:lnTo>
                <a:lnTo>
                  <a:pt x="11883" y="1416"/>
                </a:lnTo>
                <a:lnTo>
                  <a:pt x="11372" y="1416"/>
                </a:lnTo>
                <a:close/>
                <a:moveTo>
                  <a:pt x="10831" y="1416"/>
                </a:moveTo>
                <a:lnTo>
                  <a:pt x="10831" y="1851"/>
                </a:lnTo>
                <a:lnTo>
                  <a:pt x="11341" y="1851"/>
                </a:lnTo>
                <a:lnTo>
                  <a:pt x="11341" y="1416"/>
                </a:lnTo>
                <a:lnTo>
                  <a:pt x="10831" y="1416"/>
                </a:lnTo>
                <a:close/>
                <a:moveTo>
                  <a:pt x="10289" y="1416"/>
                </a:moveTo>
                <a:lnTo>
                  <a:pt x="10289" y="1851"/>
                </a:lnTo>
                <a:lnTo>
                  <a:pt x="10800" y="1851"/>
                </a:lnTo>
                <a:lnTo>
                  <a:pt x="10800" y="1416"/>
                </a:lnTo>
                <a:lnTo>
                  <a:pt x="10289" y="1416"/>
                </a:lnTo>
                <a:close/>
                <a:moveTo>
                  <a:pt x="9747" y="1416"/>
                </a:moveTo>
                <a:lnTo>
                  <a:pt x="9747" y="1851"/>
                </a:lnTo>
                <a:lnTo>
                  <a:pt x="10258" y="1851"/>
                </a:lnTo>
                <a:lnTo>
                  <a:pt x="10258" y="1416"/>
                </a:lnTo>
                <a:lnTo>
                  <a:pt x="9747" y="1416"/>
                </a:lnTo>
                <a:close/>
                <a:moveTo>
                  <a:pt x="9206" y="1416"/>
                </a:moveTo>
                <a:lnTo>
                  <a:pt x="9206" y="1851"/>
                </a:lnTo>
                <a:lnTo>
                  <a:pt x="9716" y="1851"/>
                </a:lnTo>
                <a:lnTo>
                  <a:pt x="9716" y="1416"/>
                </a:lnTo>
                <a:lnTo>
                  <a:pt x="9206" y="1416"/>
                </a:lnTo>
                <a:close/>
                <a:moveTo>
                  <a:pt x="8664" y="1416"/>
                </a:moveTo>
                <a:lnTo>
                  <a:pt x="8664" y="1851"/>
                </a:lnTo>
                <a:lnTo>
                  <a:pt x="9175" y="1851"/>
                </a:lnTo>
                <a:lnTo>
                  <a:pt x="9175" y="1416"/>
                </a:lnTo>
                <a:lnTo>
                  <a:pt x="8664" y="1416"/>
                </a:lnTo>
                <a:close/>
                <a:moveTo>
                  <a:pt x="8122" y="1416"/>
                </a:moveTo>
                <a:lnTo>
                  <a:pt x="8122" y="1851"/>
                </a:lnTo>
                <a:lnTo>
                  <a:pt x="8633" y="1851"/>
                </a:lnTo>
                <a:lnTo>
                  <a:pt x="8633" y="1416"/>
                </a:lnTo>
                <a:lnTo>
                  <a:pt x="8122" y="1416"/>
                </a:lnTo>
                <a:close/>
                <a:moveTo>
                  <a:pt x="7581" y="1416"/>
                </a:moveTo>
                <a:lnTo>
                  <a:pt x="7581" y="1851"/>
                </a:lnTo>
                <a:lnTo>
                  <a:pt x="8091" y="1851"/>
                </a:lnTo>
                <a:lnTo>
                  <a:pt x="8091" y="1416"/>
                </a:lnTo>
                <a:lnTo>
                  <a:pt x="7581" y="1416"/>
                </a:lnTo>
                <a:close/>
                <a:moveTo>
                  <a:pt x="7039" y="1416"/>
                </a:moveTo>
                <a:lnTo>
                  <a:pt x="7039" y="1851"/>
                </a:lnTo>
                <a:lnTo>
                  <a:pt x="7550" y="1851"/>
                </a:lnTo>
                <a:lnTo>
                  <a:pt x="7550" y="1416"/>
                </a:lnTo>
                <a:lnTo>
                  <a:pt x="7039" y="1416"/>
                </a:lnTo>
                <a:close/>
                <a:moveTo>
                  <a:pt x="6497" y="1416"/>
                </a:moveTo>
                <a:lnTo>
                  <a:pt x="6497" y="1851"/>
                </a:lnTo>
                <a:lnTo>
                  <a:pt x="7008" y="1851"/>
                </a:lnTo>
                <a:lnTo>
                  <a:pt x="7008" y="1416"/>
                </a:lnTo>
                <a:lnTo>
                  <a:pt x="6497" y="1416"/>
                </a:lnTo>
                <a:close/>
                <a:moveTo>
                  <a:pt x="5955" y="1416"/>
                </a:moveTo>
                <a:lnTo>
                  <a:pt x="5955" y="1851"/>
                </a:lnTo>
                <a:lnTo>
                  <a:pt x="6466" y="1851"/>
                </a:lnTo>
                <a:lnTo>
                  <a:pt x="6466" y="1416"/>
                </a:lnTo>
                <a:lnTo>
                  <a:pt x="5955" y="1416"/>
                </a:lnTo>
                <a:close/>
                <a:moveTo>
                  <a:pt x="5414" y="1416"/>
                </a:moveTo>
                <a:lnTo>
                  <a:pt x="5414" y="1851"/>
                </a:lnTo>
                <a:lnTo>
                  <a:pt x="5925" y="1851"/>
                </a:lnTo>
                <a:lnTo>
                  <a:pt x="5925" y="1416"/>
                </a:lnTo>
                <a:lnTo>
                  <a:pt x="5414" y="1416"/>
                </a:lnTo>
                <a:close/>
                <a:moveTo>
                  <a:pt x="4872" y="1416"/>
                </a:moveTo>
                <a:lnTo>
                  <a:pt x="4872" y="1851"/>
                </a:lnTo>
                <a:lnTo>
                  <a:pt x="5383" y="1851"/>
                </a:lnTo>
                <a:lnTo>
                  <a:pt x="5383" y="1416"/>
                </a:lnTo>
                <a:lnTo>
                  <a:pt x="4872" y="1416"/>
                </a:lnTo>
                <a:close/>
                <a:moveTo>
                  <a:pt x="4330" y="1416"/>
                </a:moveTo>
                <a:lnTo>
                  <a:pt x="4330" y="1851"/>
                </a:lnTo>
                <a:lnTo>
                  <a:pt x="4841" y="1851"/>
                </a:lnTo>
                <a:lnTo>
                  <a:pt x="4841" y="1416"/>
                </a:lnTo>
                <a:lnTo>
                  <a:pt x="4330" y="1416"/>
                </a:lnTo>
                <a:close/>
                <a:moveTo>
                  <a:pt x="3789" y="1416"/>
                </a:moveTo>
                <a:lnTo>
                  <a:pt x="3789" y="1851"/>
                </a:lnTo>
                <a:lnTo>
                  <a:pt x="4300" y="1851"/>
                </a:lnTo>
                <a:lnTo>
                  <a:pt x="4300" y="1416"/>
                </a:lnTo>
                <a:lnTo>
                  <a:pt x="3789" y="1416"/>
                </a:lnTo>
                <a:close/>
                <a:moveTo>
                  <a:pt x="3247" y="1416"/>
                </a:moveTo>
                <a:lnTo>
                  <a:pt x="3247" y="1851"/>
                </a:lnTo>
                <a:lnTo>
                  <a:pt x="3758" y="1851"/>
                </a:lnTo>
                <a:lnTo>
                  <a:pt x="3758" y="1416"/>
                </a:lnTo>
                <a:lnTo>
                  <a:pt x="3247" y="1416"/>
                </a:lnTo>
                <a:close/>
                <a:moveTo>
                  <a:pt x="2705" y="1416"/>
                </a:moveTo>
                <a:lnTo>
                  <a:pt x="2705" y="1851"/>
                </a:lnTo>
                <a:lnTo>
                  <a:pt x="3216" y="1851"/>
                </a:lnTo>
                <a:lnTo>
                  <a:pt x="3216" y="1416"/>
                </a:lnTo>
                <a:lnTo>
                  <a:pt x="2705" y="1416"/>
                </a:lnTo>
                <a:close/>
                <a:moveTo>
                  <a:pt x="2164" y="1416"/>
                </a:moveTo>
                <a:lnTo>
                  <a:pt x="2164" y="1851"/>
                </a:lnTo>
                <a:lnTo>
                  <a:pt x="2675" y="1851"/>
                </a:lnTo>
                <a:lnTo>
                  <a:pt x="2675" y="1416"/>
                </a:lnTo>
                <a:lnTo>
                  <a:pt x="2164" y="1416"/>
                </a:lnTo>
                <a:close/>
                <a:moveTo>
                  <a:pt x="1622" y="1416"/>
                </a:moveTo>
                <a:lnTo>
                  <a:pt x="1622" y="1851"/>
                </a:lnTo>
                <a:lnTo>
                  <a:pt x="2133" y="1851"/>
                </a:lnTo>
                <a:lnTo>
                  <a:pt x="2133" y="1416"/>
                </a:lnTo>
                <a:lnTo>
                  <a:pt x="1622" y="1416"/>
                </a:lnTo>
                <a:close/>
                <a:moveTo>
                  <a:pt x="1080" y="1416"/>
                </a:moveTo>
                <a:lnTo>
                  <a:pt x="1080" y="1851"/>
                </a:lnTo>
                <a:lnTo>
                  <a:pt x="1591" y="1851"/>
                </a:lnTo>
                <a:lnTo>
                  <a:pt x="1591" y="1416"/>
                </a:lnTo>
                <a:lnTo>
                  <a:pt x="1080" y="1416"/>
                </a:lnTo>
                <a:close/>
                <a:moveTo>
                  <a:pt x="539" y="1416"/>
                </a:moveTo>
                <a:lnTo>
                  <a:pt x="539" y="1851"/>
                </a:lnTo>
                <a:lnTo>
                  <a:pt x="1049" y="1851"/>
                </a:lnTo>
                <a:lnTo>
                  <a:pt x="1049" y="1416"/>
                </a:lnTo>
                <a:lnTo>
                  <a:pt x="539" y="1416"/>
                </a:lnTo>
                <a:close/>
                <a:moveTo>
                  <a:pt x="31" y="1416"/>
                </a:moveTo>
                <a:lnTo>
                  <a:pt x="31" y="1851"/>
                </a:lnTo>
                <a:lnTo>
                  <a:pt x="508" y="1851"/>
                </a:lnTo>
                <a:lnTo>
                  <a:pt x="508" y="1416"/>
                </a:lnTo>
                <a:lnTo>
                  <a:pt x="31" y="1416"/>
                </a:lnTo>
                <a:close/>
                <a:moveTo>
                  <a:pt x="14622" y="952"/>
                </a:moveTo>
                <a:lnTo>
                  <a:pt x="14622" y="1387"/>
                </a:lnTo>
                <a:lnTo>
                  <a:pt x="15133" y="1387"/>
                </a:lnTo>
                <a:lnTo>
                  <a:pt x="15133" y="952"/>
                </a:lnTo>
                <a:lnTo>
                  <a:pt x="14622" y="952"/>
                </a:lnTo>
                <a:close/>
                <a:moveTo>
                  <a:pt x="14081" y="952"/>
                </a:moveTo>
                <a:lnTo>
                  <a:pt x="14081" y="1387"/>
                </a:lnTo>
                <a:lnTo>
                  <a:pt x="14592" y="1387"/>
                </a:lnTo>
                <a:lnTo>
                  <a:pt x="14592" y="952"/>
                </a:lnTo>
                <a:lnTo>
                  <a:pt x="14081" y="952"/>
                </a:lnTo>
                <a:close/>
                <a:moveTo>
                  <a:pt x="13539" y="952"/>
                </a:moveTo>
                <a:lnTo>
                  <a:pt x="13539" y="1387"/>
                </a:lnTo>
                <a:lnTo>
                  <a:pt x="14050" y="1387"/>
                </a:lnTo>
                <a:lnTo>
                  <a:pt x="14050" y="952"/>
                </a:lnTo>
                <a:lnTo>
                  <a:pt x="13539" y="952"/>
                </a:lnTo>
                <a:close/>
                <a:moveTo>
                  <a:pt x="12997" y="952"/>
                </a:moveTo>
                <a:lnTo>
                  <a:pt x="12997" y="1387"/>
                </a:lnTo>
                <a:lnTo>
                  <a:pt x="13508" y="1387"/>
                </a:lnTo>
                <a:lnTo>
                  <a:pt x="13508" y="952"/>
                </a:lnTo>
                <a:lnTo>
                  <a:pt x="12997" y="952"/>
                </a:lnTo>
                <a:close/>
                <a:moveTo>
                  <a:pt x="12456" y="952"/>
                </a:moveTo>
                <a:lnTo>
                  <a:pt x="12456" y="1387"/>
                </a:lnTo>
                <a:lnTo>
                  <a:pt x="12967" y="1387"/>
                </a:lnTo>
                <a:lnTo>
                  <a:pt x="12967" y="952"/>
                </a:lnTo>
                <a:lnTo>
                  <a:pt x="12456" y="952"/>
                </a:lnTo>
                <a:close/>
                <a:moveTo>
                  <a:pt x="11914" y="952"/>
                </a:moveTo>
                <a:lnTo>
                  <a:pt x="11914" y="1387"/>
                </a:lnTo>
                <a:lnTo>
                  <a:pt x="12425" y="1387"/>
                </a:lnTo>
                <a:lnTo>
                  <a:pt x="12425" y="952"/>
                </a:lnTo>
                <a:lnTo>
                  <a:pt x="11914" y="952"/>
                </a:lnTo>
                <a:close/>
                <a:moveTo>
                  <a:pt x="11372" y="952"/>
                </a:moveTo>
                <a:lnTo>
                  <a:pt x="11372" y="1387"/>
                </a:lnTo>
                <a:lnTo>
                  <a:pt x="11883" y="1387"/>
                </a:lnTo>
                <a:lnTo>
                  <a:pt x="11883" y="952"/>
                </a:lnTo>
                <a:lnTo>
                  <a:pt x="11372" y="952"/>
                </a:lnTo>
                <a:close/>
                <a:moveTo>
                  <a:pt x="10831" y="952"/>
                </a:moveTo>
                <a:lnTo>
                  <a:pt x="10831" y="1387"/>
                </a:lnTo>
                <a:lnTo>
                  <a:pt x="11341" y="1387"/>
                </a:lnTo>
                <a:lnTo>
                  <a:pt x="11341" y="952"/>
                </a:lnTo>
                <a:lnTo>
                  <a:pt x="10831" y="952"/>
                </a:lnTo>
                <a:close/>
                <a:moveTo>
                  <a:pt x="10289" y="952"/>
                </a:moveTo>
                <a:lnTo>
                  <a:pt x="10289" y="1387"/>
                </a:lnTo>
                <a:lnTo>
                  <a:pt x="10800" y="1387"/>
                </a:lnTo>
                <a:lnTo>
                  <a:pt x="10800" y="952"/>
                </a:lnTo>
                <a:lnTo>
                  <a:pt x="10289" y="952"/>
                </a:lnTo>
                <a:close/>
                <a:moveTo>
                  <a:pt x="9747" y="952"/>
                </a:moveTo>
                <a:lnTo>
                  <a:pt x="9747" y="1387"/>
                </a:lnTo>
                <a:lnTo>
                  <a:pt x="10258" y="1387"/>
                </a:lnTo>
                <a:lnTo>
                  <a:pt x="10258" y="952"/>
                </a:lnTo>
                <a:lnTo>
                  <a:pt x="9747" y="952"/>
                </a:lnTo>
                <a:close/>
                <a:moveTo>
                  <a:pt x="9206" y="952"/>
                </a:moveTo>
                <a:lnTo>
                  <a:pt x="9206" y="1387"/>
                </a:lnTo>
                <a:lnTo>
                  <a:pt x="9716" y="1387"/>
                </a:lnTo>
                <a:lnTo>
                  <a:pt x="9716" y="952"/>
                </a:lnTo>
                <a:lnTo>
                  <a:pt x="9206" y="952"/>
                </a:lnTo>
                <a:close/>
                <a:moveTo>
                  <a:pt x="8664" y="952"/>
                </a:moveTo>
                <a:lnTo>
                  <a:pt x="8664" y="1387"/>
                </a:lnTo>
                <a:lnTo>
                  <a:pt x="9175" y="1387"/>
                </a:lnTo>
                <a:lnTo>
                  <a:pt x="9175" y="952"/>
                </a:lnTo>
                <a:lnTo>
                  <a:pt x="8664" y="952"/>
                </a:lnTo>
                <a:close/>
                <a:moveTo>
                  <a:pt x="8122" y="952"/>
                </a:moveTo>
                <a:lnTo>
                  <a:pt x="8122" y="1387"/>
                </a:lnTo>
                <a:lnTo>
                  <a:pt x="8633" y="1387"/>
                </a:lnTo>
                <a:lnTo>
                  <a:pt x="8633" y="952"/>
                </a:lnTo>
                <a:lnTo>
                  <a:pt x="8122" y="952"/>
                </a:lnTo>
                <a:close/>
                <a:moveTo>
                  <a:pt x="7581" y="952"/>
                </a:moveTo>
                <a:lnTo>
                  <a:pt x="7581" y="1387"/>
                </a:lnTo>
                <a:lnTo>
                  <a:pt x="8091" y="1387"/>
                </a:lnTo>
                <a:lnTo>
                  <a:pt x="8091" y="952"/>
                </a:lnTo>
                <a:lnTo>
                  <a:pt x="7581" y="952"/>
                </a:lnTo>
                <a:close/>
                <a:moveTo>
                  <a:pt x="7039" y="952"/>
                </a:moveTo>
                <a:lnTo>
                  <a:pt x="7039" y="1387"/>
                </a:lnTo>
                <a:lnTo>
                  <a:pt x="7550" y="1387"/>
                </a:lnTo>
                <a:lnTo>
                  <a:pt x="7550" y="952"/>
                </a:lnTo>
                <a:lnTo>
                  <a:pt x="7039" y="952"/>
                </a:lnTo>
                <a:close/>
                <a:moveTo>
                  <a:pt x="6497" y="952"/>
                </a:moveTo>
                <a:lnTo>
                  <a:pt x="6497" y="1387"/>
                </a:lnTo>
                <a:lnTo>
                  <a:pt x="7008" y="1387"/>
                </a:lnTo>
                <a:lnTo>
                  <a:pt x="7008" y="952"/>
                </a:lnTo>
                <a:lnTo>
                  <a:pt x="6497" y="952"/>
                </a:lnTo>
                <a:close/>
                <a:moveTo>
                  <a:pt x="5955" y="952"/>
                </a:moveTo>
                <a:lnTo>
                  <a:pt x="5955" y="1387"/>
                </a:lnTo>
                <a:lnTo>
                  <a:pt x="6466" y="1387"/>
                </a:lnTo>
                <a:lnTo>
                  <a:pt x="6466" y="952"/>
                </a:lnTo>
                <a:lnTo>
                  <a:pt x="5955" y="952"/>
                </a:lnTo>
                <a:close/>
                <a:moveTo>
                  <a:pt x="5414" y="952"/>
                </a:moveTo>
                <a:lnTo>
                  <a:pt x="5414" y="1387"/>
                </a:lnTo>
                <a:lnTo>
                  <a:pt x="5925" y="1387"/>
                </a:lnTo>
                <a:lnTo>
                  <a:pt x="5925" y="952"/>
                </a:lnTo>
                <a:lnTo>
                  <a:pt x="5414" y="952"/>
                </a:lnTo>
                <a:close/>
                <a:moveTo>
                  <a:pt x="4872" y="952"/>
                </a:moveTo>
                <a:lnTo>
                  <a:pt x="4872" y="1387"/>
                </a:lnTo>
                <a:lnTo>
                  <a:pt x="5383" y="1387"/>
                </a:lnTo>
                <a:lnTo>
                  <a:pt x="5383" y="952"/>
                </a:lnTo>
                <a:lnTo>
                  <a:pt x="4872" y="952"/>
                </a:lnTo>
                <a:close/>
                <a:moveTo>
                  <a:pt x="4330" y="952"/>
                </a:moveTo>
                <a:lnTo>
                  <a:pt x="4330" y="1387"/>
                </a:lnTo>
                <a:lnTo>
                  <a:pt x="4841" y="1387"/>
                </a:lnTo>
                <a:lnTo>
                  <a:pt x="4841" y="952"/>
                </a:lnTo>
                <a:lnTo>
                  <a:pt x="4330" y="952"/>
                </a:lnTo>
                <a:close/>
                <a:moveTo>
                  <a:pt x="3789" y="952"/>
                </a:moveTo>
                <a:lnTo>
                  <a:pt x="3789" y="1387"/>
                </a:lnTo>
                <a:lnTo>
                  <a:pt x="4300" y="1387"/>
                </a:lnTo>
                <a:lnTo>
                  <a:pt x="4300" y="952"/>
                </a:lnTo>
                <a:lnTo>
                  <a:pt x="3789" y="952"/>
                </a:lnTo>
                <a:close/>
                <a:moveTo>
                  <a:pt x="3247" y="952"/>
                </a:moveTo>
                <a:lnTo>
                  <a:pt x="3247" y="1387"/>
                </a:lnTo>
                <a:lnTo>
                  <a:pt x="3758" y="1387"/>
                </a:lnTo>
                <a:lnTo>
                  <a:pt x="3758" y="952"/>
                </a:lnTo>
                <a:lnTo>
                  <a:pt x="3247" y="952"/>
                </a:lnTo>
                <a:close/>
                <a:moveTo>
                  <a:pt x="2705" y="952"/>
                </a:moveTo>
                <a:lnTo>
                  <a:pt x="2705" y="1387"/>
                </a:lnTo>
                <a:lnTo>
                  <a:pt x="3216" y="1387"/>
                </a:lnTo>
                <a:lnTo>
                  <a:pt x="3216" y="952"/>
                </a:lnTo>
                <a:lnTo>
                  <a:pt x="2705" y="952"/>
                </a:lnTo>
                <a:close/>
                <a:moveTo>
                  <a:pt x="2164" y="952"/>
                </a:moveTo>
                <a:lnTo>
                  <a:pt x="2164" y="1387"/>
                </a:lnTo>
                <a:lnTo>
                  <a:pt x="2675" y="1387"/>
                </a:lnTo>
                <a:lnTo>
                  <a:pt x="2675" y="952"/>
                </a:lnTo>
                <a:lnTo>
                  <a:pt x="2164" y="952"/>
                </a:lnTo>
                <a:close/>
                <a:moveTo>
                  <a:pt x="1622" y="952"/>
                </a:moveTo>
                <a:lnTo>
                  <a:pt x="1622" y="1387"/>
                </a:lnTo>
                <a:lnTo>
                  <a:pt x="2133" y="1387"/>
                </a:lnTo>
                <a:lnTo>
                  <a:pt x="2133" y="952"/>
                </a:lnTo>
                <a:lnTo>
                  <a:pt x="1622" y="952"/>
                </a:lnTo>
                <a:close/>
                <a:moveTo>
                  <a:pt x="1080" y="952"/>
                </a:moveTo>
                <a:lnTo>
                  <a:pt x="1080" y="1387"/>
                </a:lnTo>
                <a:lnTo>
                  <a:pt x="1591" y="1387"/>
                </a:lnTo>
                <a:lnTo>
                  <a:pt x="1591" y="952"/>
                </a:lnTo>
                <a:lnTo>
                  <a:pt x="1080" y="952"/>
                </a:lnTo>
                <a:close/>
                <a:moveTo>
                  <a:pt x="539" y="952"/>
                </a:moveTo>
                <a:lnTo>
                  <a:pt x="539" y="1387"/>
                </a:lnTo>
                <a:lnTo>
                  <a:pt x="1049" y="1387"/>
                </a:lnTo>
                <a:lnTo>
                  <a:pt x="1049" y="952"/>
                </a:lnTo>
                <a:lnTo>
                  <a:pt x="539" y="952"/>
                </a:lnTo>
                <a:close/>
                <a:moveTo>
                  <a:pt x="31" y="952"/>
                </a:moveTo>
                <a:lnTo>
                  <a:pt x="31" y="1387"/>
                </a:lnTo>
                <a:lnTo>
                  <a:pt x="508" y="1387"/>
                </a:lnTo>
                <a:lnTo>
                  <a:pt x="508" y="952"/>
                </a:lnTo>
                <a:lnTo>
                  <a:pt x="31" y="952"/>
                </a:lnTo>
                <a:close/>
                <a:moveTo>
                  <a:pt x="14622" y="488"/>
                </a:moveTo>
                <a:lnTo>
                  <a:pt x="14622" y="923"/>
                </a:lnTo>
                <a:lnTo>
                  <a:pt x="15133" y="923"/>
                </a:lnTo>
                <a:lnTo>
                  <a:pt x="15133" y="488"/>
                </a:lnTo>
                <a:lnTo>
                  <a:pt x="14622" y="488"/>
                </a:lnTo>
                <a:close/>
                <a:moveTo>
                  <a:pt x="14081" y="488"/>
                </a:moveTo>
                <a:lnTo>
                  <a:pt x="14081" y="923"/>
                </a:lnTo>
                <a:lnTo>
                  <a:pt x="14592" y="923"/>
                </a:lnTo>
                <a:lnTo>
                  <a:pt x="14592" y="488"/>
                </a:lnTo>
                <a:lnTo>
                  <a:pt x="14081" y="488"/>
                </a:lnTo>
                <a:close/>
                <a:moveTo>
                  <a:pt x="13539" y="488"/>
                </a:moveTo>
                <a:lnTo>
                  <a:pt x="13539" y="923"/>
                </a:lnTo>
                <a:lnTo>
                  <a:pt x="14050" y="923"/>
                </a:lnTo>
                <a:lnTo>
                  <a:pt x="14050" y="488"/>
                </a:lnTo>
                <a:lnTo>
                  <a:pt x="13539" y="488"/>
                </a:lnTo>
                <a:close/>
                <a:moveTo>
                  <a:pt x="12997" y="488"/>
                </a:moveTo>
                <a:lnTo>
                  <a:pt x="12997" y="923"/>
                </a:lnTo>
                <a:lnTo>
                  <a:pt x="13508" y="923"/>
                </a:lnTo>
                <a:lnTo>
                  <a:pt x="13508" y="488"/>
                </a:lnTo>
                <a:lnTo>
                  <a:pt x="12997" y="488"/>
                </a:lnTo>
                <a:close/>
                <a:moveTo>
                  <a:pt x="12456" y="488"/>
                </a:moveTo>
                <a:lnTo>
                  <a:pt x="12456" y="923"/>
                </a:lnTo>
                <a:lnTo>
                  <a:pt x="12967" y="923"/>
                </a:lnTo>
                <a:lnTo>
                  <a:pt x="12967" y="488"/>
                </a:lnTo>
                <a:lnTo>
                  <a:pt x="12456" y="488"/>
                </a:lnTo>
                <a:close/>
                <a:moveTo>
                  <a:pt x="11914" y="488"/>
                </a:moveTo>
                <a:lnTo>
                  <a:pt x="11914" y="923"/>
                </a:lnTo>
                <a:lnTo>
                  <a:pt x="12425" y="923"/>
                </a:lnTo>
                <a:lnTo>
                  <a:pt x="12425" y="488"/>
                </a:lnTo>
                <a:lnTo>
                  <a:pt x="11914" y="488"/>
                </a:lnTo>
                <a:close/>
                <a:moveTo>
                  <a:pt x="11372" y="488"/>
                </a:moveTo>
                <a:lnTo>
                  <a:pt x="11372" y="923"/>
                </a:lnTo>
                <a:lnTo>
                  <a:pt x="11883" y="923"/>
                </a:lnTo>
                <a:lnTo>
                  <a:pt x="11883" y="488"/>
                </a:lnTo>
                <a:lnTo>
                  <a:pt x="11372" y="488"/>
                </a:lnTo>
                <a:close/>
                <a:moveTo>
                  <a:pt x="10831" y="488"/>
                </a:moveTo>
                <a:lnTo>
                  <a:pt x="10831" y="923"/>
                </a:lnTo>
                <a:lnTo>
                  <a:pt x="11341" y="923"/>
                </a:lnTo>
                <a:lnTo>
                  <a:pt x="11341" y="488"/>
                </a:lnTo>
                <a:lnTo>
                  <a:pt x="10831" y="488"/>
                </a:lnTo>
                <a:close/>
                <a:moveTo>
                  <a:pt x="10289" y="488"/>
                </a:moveTo>
                <a:lnTo>
                  <a:pt x="10289" y="923"/>
                </a:lnTo>
                <a:lnTo>
                  <a:pt x="10800" y="923"/>
                </a:lnTo>
                <a:lnTo>
                  <a:pt x="10800" y="488"/>
                </a:lnTo>
                <a:lnTo>
                  <a:pt x="10289" y="488"/>
                </a:lnTo>
                <a:close/>
                <a:moveTo>
                  <a:pt x="9747" y="488"/>
                </a:moveTo>
                <a:lnTo>
                  <a:pt x="9747" y="923"/>
                </a:lnTo>
                <a:lnTo>
                  <a:pt x="10258" y="923"/>
                </a:lnTo>
                <a:lnTo>
                  <a:pt x="10258" y="488"/>
                </a:lnTo>
                <a:lnTo>
                  <a:pt x="9747" y="488"/>
                </a:lnTo>
                <a:close/>
                <a:moveTo>
                  <a:pt x="9206" y="488"/>
                </a:moveTo>
                <a:lnTo>
                  <a:pt x="9206" y="923"/>
                </a:lnTo>
                <a:lnTo>
                  <a:pt x="9716" y="923"/>
                </a:lnTo>
                <a:lnTo>
                  <a:pt x="9716" y="488"/>
                </a:lnTo>
                <a:lnTo>
                  <a:pt x="9206" y="488"/>
                </a:lnTo>
                <a:close/>
                <a:moveTo>
                  <a:pt x="8664" y="488"/>
                </a:moveTo>
                <a:lnTo>
                  <a:pt x="8664" y="923"/>
                </a:lnTo>
                <a:lnTo>
                  <a:pt x="9175" y="923"/>
                </a:lnTo>
                <a:lnTo>
                  <a:pt x="9175" y="488"/>
                </a:lnTo>
                <a:lnTo>
                  <a:pt x="8664" y="488"/>
                </a:lnTo>
                <a:close/>
                <a:moveTo>
                  <a:pt x="8122" y="488"/>
                </a:moveTo>
                <a:lnTo>
                  <a:pt x="8122" y="923"/>
                </a:lnTo>
                <a:lnTo>
                  <a:pt x="8633" y="923"/>
                </a:lnTo>
                <a:lnTo>
                  <a:pt x="8633" y="488"/>
                </a:lnTo>
                <a:lnTo>
                  <a:pt x="8122" y="488"/>
                </a:lnTo>
                <a:close/>
                <a:moveTo>
                  <a:pt x="7581" y="488"/>
                </a:moveTo>
                <a:lnTo>
                  <a:pt x="7581" y="923"/>
                </a:lnTo>
                <a:lnTo>
                  <a:pt x="8091" y="923"/>
                </a:lnTo>
                <a:lnTo>
                  <a:pt x="8091" y="488"/>
                </a:lnTo>
                <a:lnTo>
                  <a:pt x="7581" y="488"/>
                </a:lnTo>
                <a:close/>
                <a:moveTo>
                  <a:pt x="7039" y="488"/>
                </a:moveTo>
                <a:lnTo>
                  <a:pt x="7039" y="923"/>
                </a:lnTo>
                <a:lnTo>
                  <a:pt x="7550" y="923"/>
                </a:lnTo>
                <a:lnTo>
                  <a:pt x="7550" y="488"/>
                </a:lnTo>
                <a:lnTo>
                  <a:pt x="7039" y="488"/>
                </a:lnTo>
                <a:close/>
                <a:moveTo>
                  <a:pt x="6497" y="488"/>
                </a:moveTo>
                <a:lnTo>
                  <a:pt x="6497" y="923"/>
                </a:lnTo>
                <a:lnTo>
                  <a:pt x="7008" y="923"/>
                </a:lnTo>
                <a:lnTo>
                  <a:pt x="7008" y="488"/>
                </a:lnTo>
                <a:lnTo>
                  <a:pt x="6497" y="488"/>
                </a:lnTo>
                <a:close/>
                <a:moveTo>
                  <a:pt x="5955" y="488"/>
                </a:moveTo>
                <a:lnTo>
                  <a:pt x="5955" y="923"/>
                </a:lnTo>
                <a:lnTo>
                  <a:pt x="6466" y="923"/>
                </a:lnTo>
                <a:lnTo>
                  <a:pt x="6466" y="488"/>
                </a:lnTo>
                <a:lnTo>
                  <a:pt x="5955" y="488"/>
                </a:lnTo>
                <a:close/>
                <a:moveTo>
                  <a:pt x="5414" y="488"/>
                </a:moveTo>
                <a:lnTo>
                  <a:pt x="5414" y="923"/>
                </a:lnTo>
                <a:lnTo>
                  <a:pt x="5925" y="923"/>
                </a:lnTo>
                <a:lnTo>
                  <a:pt x="5925" y="488"/>
                </a:lnTo>
                <a:lnTo>
                  <a:pt x="5414" y="488"/>
                </a:lnTo>
                <a:close/>
                <a:moveTo>
                  <a:pt x="4872" y="488"/>
                </a:moveTo>
                <a:lnTo>
                  <a:pt x="4872" y="923"/>
                </a:lnTo>
                <a:lnTo>
                  <a:pt x="5383" y="923"/>
                </a:lnTo>
                <a:lnTo>
                  <a:pt x="5383" y="488"/>
                </a:lnTo>
                <a:lnTo>
                  <a:pt x="4872" y="488"/>
                </a:lnTo>
                <a:close/>
                <a:moveTo>
                  <a:pt x="4330" y="488"/>
                </a:moveTo>
                <a:lnTo>
                  <a:pt x="4330" y="923"/>
                </a:lnTo>
                <a:lnTo>
                  <a:pt x="4841" y="923"/>
                </a:lnTo>
                <a:lnTo>
                  <a:pt x="4841" y="488"/>
                </a:lnTo>
                <a:lnTo>
                  <a:pt x="4330" y="488"/>
                </a:lnTo>
                <a:close/>
                <a:moveTo>
                  <a:pt x="3789" y="488"/>
                </a:moveTo>
                <a:lnTo>
                  <a:pt x="3789" y="923"/>
                </a:lnTo>
                <a:lnTo>
                  <a:pt x="4300" y="923"/>
                </a:lnTo>
                <a:lnTo>
                  <a:pt x="4300" y="488"/>
                </a:lnTo>
                <a:lnTo>
                  <a:pt x="3789" y="488"/>
                </a:lnTo>
                <a:close/>
                <a:moveTo>
                  <a:pt x="3247" y="488"/>
                </a:moveTo>
                <a:lnTo>
                  <a:pt x="3247" y="923"/>
                </a:lnTo>
                <a:lnTo>
                  <a:pt x="3758" y="923"/>
                </a:lnTo>
                <a:lnTo>
                  <a:pt x="3758" y="488"/>
                </a:lnTo>
                <a:lnTo>
                  <a:pt x="3247" y="488"/>
                </a:lnTo>
                <a:close/>
                <a:moveTo>
                  <a:pt x="2705" y="488"/>
                </a:moveTo>
                <a:lnTo>
                  <a:pt x="2705" y="923"/>
                </a:lnTo>
                <a:lnTo>
                  <a:pt x="3216" y="923"/>
                </a:lnTo>
                <a:lnTo>
                  <a:pt x="3216" y="488"/>
                </a:lnTo>
                <a:lnTo>
                  <a:pt x="2705" y="488"/>
                </a:lnTo>
                <a:close/>
                <a:moveTo>
                  <a:pt x="2164" y="488"/>
                </a:moveTo>
                <a:lnTo>
                  <a:pt x="2164" y="923"/>
                </a:lnTo>
                <a:lnTo>
                  <a:pt x="2675" y="923"/>
                </a:lnTo>
                <a:lnTo>
                  <a:pt x="2675" y="488"/>
                </a:lnTo>
                <a:lnTo>
                  <a:pt x="2164" y="488"/>
                </a:lnTo>
                <a:close/>
                <a:moveTo>
                  <a:pt x="1622" y="488"/>
                </a:moveTo>
                <a:lnTo>
                  <a:pt x="1622" y="923"/>
                </a:lnTo>
                <a:lnTo>
                  <a:pt x="2133" y="923"/>
                </a:lnTo>
                <a:lnTo>
                  <a:pt x="2133" y="488"/>
                </a:lnTo>
                <a:lnTo>
                  <a:pt x="1622" y="488"/>
                </a:lnTo>
                <a:close/>
                <a:moveTo>
                  <a:pt x="1080" y="488"/>
                </a:moveTo>
                <a:lnTo>
                  <a:pt x="1080" y="923"/>
                </a:lnTo>
                <a:lnTo>
                  <a:pt x="1591" y="923"/>
                </a:lnTo>
                <a:lnTo>
                  <a:pt x="1591" y="488"/>
                </a:lnTo>
                <a:lnTo>
                  <a:pt x="1080" y="488"/>
                </a:lnTo>
                <a:close/>
                <a:moveTo>
                  <a:pt x="539" y="488"/>
                </a:moveTo>
                <a:lnTo>
                  <a:pt x="539" y="923"/>
                </a:lnTo>
                <a:lnTo>
                  <a:pt x="1049" y="923"/>
                </a:lnTo>
                <a:lnTo>
                  <a:pt x="1049" y="488"/>
                </a:lnTo>
                <a:lnTo>
                  <a:pt x="539" y="488"/>
                </a:lnTo>
                <a:close/>
                <a:moveTo>
                  <a:pt x="31" y="488"/>
                </a:moveTo>
                <a:lnTo>
                  <a:pt x="31" y="923"/>
                </a:lnTo>
                <a:lnTo>
                  <a:pt x="508" y="923"/>
                </a:lnTo>
                <a:lnTo>
                  <a:pt x="508" y="488"/>
                </a:lnTo>
                <a:lnTo>
                  <a:pt x="31" y="488"/>
                </a:lnTo>
                <a:close/>
                <a:moveTo>
                  <a:pt x="0" y="0"/>
                </a:moveTo>
                <a:lnTo>
                  <a:pt x="31" y="0"/>
                </a:lnTo>
                <a:lnTo>
                  <a:pt x="31" y="460"/>
                </a:lnTo>
                <a:lnTo>
                  <a:pt x="508" y="460"/>
                </a:lnTo>
                <a:lnTo>
                  <a:pt x="508" y="0"/>
                </a:lnTo>
                <a:lnTo>
                  <a:pt x="539" y="0"/>
                </a:lnTo>
                <a:lnTo>
                  <a:pt x="539" y="460"/>
                </a:lnTo>
                <a:lnTo>
                  <a:pt x="1049" y="460"/>
                </a:lnTo>
                <a:lnTo>
                  <a:pt x="1049" y="0"/>
                </a:lnTo>
                <a:lnTo>
                  <a:pt x="1080" y="0"/>
                </a:lnTo>
                <a:lnTo>
                  <a:pt x="1080" y="460"/>
                </a:lnTo>
                <a:lnTo>
                  <a:pt x="1591" y="460"/>
                </a:lnTo>
                <a:lnTo>
                  <a:pt x="1591" y="0"/>
                </a:lnTo>
                <a:lnTo>
                  <a:pt x="1622" y="0"/>
                </a:lnTo>
                <a:lnTo>
                  <a:pt x="1622" y="460"/>
                </a:lnTo>
                <a:lnTo>
                  <a:pt x="2133" y="460"/>
                </a:lnTo>
                <a:lnTo>
                  <a:pt x="2133" y="0"/>
                </a:lnTo>
                <a:lnTo>
                  <a:pt x="2164" y="0"/>
                </a:lnTo>
                <a:lnTo>
                  <a:pt x="2164" y="460"/>
                </a:lnTo>
                <a:lnTo>
                  <a:pt x="2675" y="460"/>
                </a:lnTo>
                <a:lnTo>
                  <a:pt x="2675" y="0"/>
                </a:lnTo>
                <a:lnTo>
                  <a:pt x="2705" y="0"/>
                </a:lnTo>
                <a:lnTo>
                  <a:pt x="2705" y="460"/>
                </a:lnTo>
                <a:lnTo>
                  <a:pt x="3216" y="460"/>
                </a:lnTo>
                <a:lnTo>
                  <a:pt x="3216" y="0"/>
                </a:lnTo>
                <a:lnTo>
                  <a:pt x="3247" y="0"/>
                </a:lnTo>
                <a:lnTo>
                  <a:pt x="3247" y="460"/>
                </a:lnTo>
                <a:lnTo>
                  <a:pt x="3758" y="460"/>
                </a:lnTo>
                <a:lnTo>
                  <a:pt x="3758" y="0"/>
                </a:lnTo>
                <a:lnTo>
                  <a:pt x="3789" y="0"/>
                </a:lnTo>
                <a:lnTo>
                  <a:pt x="3789" y="460"/>
                </a:lnTo>
                <a:lnTo>
                  <a:pt x="4300" y="460"/>
                </a:lnTo>
                <a:lnTo>
                  <a:pt x="4300" y="0"/>
                </a:lnTo>
                <a:lnTo>
                  <a:pt x="4330" y="0"/>
                </a:lnTo>
                <a:lnTo>
                  <a:pt x="4330" y="460"/>
                </a:lnTo>
                <a:lnTo>
                  <a:pt x="4841" y="460"/>
                </a:lnTo>
                <a:lnTo>
                  <a:pt x="4841" y="0"/>
                </a:lnTo>
                <a:lnTo>
                  <a:pt x="4872" y="0"/>
                </a:lnTo>
                <a:lnTo>
                  <a:pt x="4872" y="460"/>
                </a:lnTo>
                <a:lnTo>
                  <a:pt x="5383" y="460"/>
                </a:lnTo>
                <a:lnTo>
                  <a:pt x="5383" y="0"/>
                </a:lnTo>
                <a:lnTo>
                  <a:pt x="5414" y="0"/>
                </a:lnTo>
                <a:lnTo>
                  <a:pt x="5414" y="460"/>
                </a:lnTo>
                <a:lnTo>
                  <a:pt x="5925" y="460"/>
                </a:lnTo>
                <a:lnTo>
                  <a:pt x="5925" y="0"/>
                </a:lnTo>
                <a:lnTo>
                  <a:pt x="5955" y="0"/>
                </a:lnTo>
                <a:lnTo>
                  <a:pt x="5955" y="460"/>
                </a:lnTo>
                <a:lnTo>
                  <a:pt x="6466" y="460"/>
                </a:lnTo>
                <a:lnTo>
                  <a:pt x="6466" y="0"/>
                </a:lnTo>
                <a:lnTo>
                  <a:pt x="6497" y="0"/>
                </a:lnTo>
                <a:lnTo>
                  <a:pt x="6497" y="460"/>
                </a:lnTo>
                <a:lnTo>
                  <a:pt x="7008" y="460"/>
                </a:lnTo>
                <a:lnTo>
                  <a:pt x="7008" y="0"/>
                </a:lnTo>
                <a:lnTo>
                  <a:pt x="7039" y="0"/>
                </a:lnTo>
                <a:lnTo>
                  <a:pt x="7039" y="460"/>
                </a:lnTo>
                <a:lnTo>
                  <a:pt x="7550" y="460"/>
                </a:lnTo>
                <a:lnTo>
                  <a:pt x="7550" y="0"/>
                </a:lnTo>
                <a:lnTo>
                  <a:pt x="7581" y="0"/>
                </a:lnTo>
                <a:lnTo>
                  <a:pt x="7581" y="460"/>
                </a:lnTo>
                <a:lnTo>
                  <a:pt x="8091" y="460"/>
                </a:lnTo>
                <a:lnTo>
                  <a:pt x="8091" y="0"/>
                </a:lnTo>
                <a:lnTo>
                  <a:pt x="8122" y="0"/>
                </a:lnTo>
                <a:lnTo>
                  <a:pt x="8122" y="460"/>
                </a:lnTo>
                <a:lnTo>
                  <a:pt x="8633" y="460"/>
                </a:lnTo>
                <a:lnTo>
                  <a:pt x="8633" y="0"/>
                </a:lnTo>
                <a:lnTo>
                  <a:pt x="8664" y="0"/>
                </a:lnTo>
                <a:lnTo>
                  <a:pt x="8664" y="460"/>
                </a:lnTo>
                <a:lnTo>
                  <a:pt x="9175" y="460"/>
                </a:lnTo>
                <a:lnTo>
                  <a:pt x="9175" y="0"/>
                </a:lnTo>
                <a:lnTo>
                  <a:pt x="9206" y="0"/>
                </a:lnTo>
                <a:lnTo>
                  <a:pt x="9206" y="460"/>
                </a:lnTo>
                <a:lnTo>
                  <a:pt x="9716" y="460"/>
                </a:lnTo>
                <a:lnTo>
                  <a:pt x="9716" y="0"/>
                </a:lnTo>
                <a:lnTo>
                  <a:pt x="9747" y="0"/>
                </a:lnTo>
                <a:lnTo>
                  <a:pt x="9747" y="460"/>
                </a:lnTo>
                <a:lnTo>
                  <a:pt x="10258" y="460"/>
                </a:lnTo>
                <a:lnTo>
                  <a:pt x="10258" y="0"/>
                </a:lnTo>
                <a:lnTo>
                  <a:pt x="10289" y="0"/>
                </a:lnTo>
                <a:lnTo>
                  <a:pt x="10289" y="460"/>
                </a:lnTo>
                <a:lnTo>
                  <a:pt x="10800" y="460"/>
                </a:lnTo>
                <a:lnTo>
                  <a:pt x="10800" y="0"/>
                </a:lnTo>
                <a:lnTo>
                  <a:pt x="10831" y="0"/>
                </a:lnTo>
                <a:lnTo>
                  <a:pt x="10831" y="460"/>
                </a:lnTo>
                <a:lnTo>
                  <a:pt x="11341" y="460"/>
                </a:lnTo>
                <a:lnTo>
                  <a:pt x="11341" y="0"/>
                </a:lnTo>
                <a:lnTo>
                  <a:pt x="11372" y="0"/>
                </a:lnTo>
                <a:lnTo>
                  <a:pt x="11372" y="460"/>
                </a:lnTo>
                <a:lnTo>
                  <a:pt x="11883" y="460"/>
                </a:lnTo>
                <a:lnTo>
                  <a:pt x="11883" y="0"/>
                </a:lnTo>
                <a:lnTo>
                  <a:pt x="11914" y="0"/>
                </a:lnTo>
                <a:lnTo>
                  <a:pt x="11914" y="460"/>
                </a:lnTo>
                <a:lnTo>
                  <a:pt x="12425" y="460"/>
                </a:lnTo>
                <a:lnTo>
                  <a:pt x="12425" y="0"/>
                </a:lnTo>
                <a:lnTo>
                  <a:pt x="12456" y="0"/>
                </a:lnTo>
                <a:lnTo>
                  <a:pt x="12456" y="460"/>
                </a:lnTo>
                <a:lnTo>
                  <a:pt x="12967" y="460"/>
                </a:lnTo>
                <a:lnTo>
                  <a:pt x="12967" y="0"/>
                </a:lnTo>
                <a:lnTo>
                  <a:pt x="12997" y="0"/>
                </a:lnTo>
                <a:lnTo>
                  <a:pt x="12997" y="460"/>
                </a:lnTo>
                <a:lnTo>
                  <a:pt x="13508" y="460"/>
                </a:lnTo>
                <a:lnTo>
                  <a:pt x="13508" y="0"/>
                </a:lnTo>
                <a:lnTo>
                  <a:pt x="13539" y="0"/>
                </a:lnTo>
                <a:lnTo>
                  <a:pt x="13539" y="460"/>
                </a:lnTo>
                <a:lnTo>
                  <a:pt x="14050" y="460"/>
                </a:lnTo>
                <a:lnTo>
                  <a:pt x="14050" y="0"/>
                </a:lnTo>
                <a:lnTo>
                  <a:pt x="14081" y="0"/>
                </a:lnTo>
                <a:lnTo>
                  <a:pt x="14081" y="460"/>
                </a:lnTo>
                <a:lnTo>
                  <a:pt x="14592" y="460"/>
                </a:lnTo>
                <a:lnTo>
                  <a:pt x="14592" y="0"/>
                </a:lnTo>
                <a:lnTo>
                  <a:pt x="14622" y="0"/>
                </a:lnTo>
                <a:lnTo>
                  <a:pt x="14622" y="460"/>
                </a:lnTo>
                <a:lnTo>
                  <a:pt x="15133" y="460"/>
                </a:lnTo>
                <a:lnTo>
                  <a:pt x="15133" y="0"/>
                </a:lnTo>
                <a:lnTo>
                  <a:pt x="15164" y="0"/>
                </a:lnTo>
                <a:lnTo>
                  <a:pt x="15164" y="5228"/>
                </a:lnTo>
                <a:lnTo>
                  <a:pt x="15133" y="5257"/>
                </a:lnTo>
                <a:lnTo>
                  <a:pt x="15133" y="5126"/>
                </a:lnTo>
                <a:lnTo>
                  <a:pt x="14622" y="5126"/>
                </a:lnTo>
                <a:lnTo>
                  <a:pt x="14622" y="5562"/>
                </a:lnTo>
                <a:lnTo>
                  <a:pt x="14810" y="5562"/>
                </a:lnTo>
                <a:lnTo>
                  <a:pt x="14780" y="5590"/>
                </a:lnTo>
                <a:lnTo>
                  <a:pt x="14622" y="5590"/>
                </a:lnTo>
                <a:lnTo>
                  <a:pt x="14622" y="5739"/>
                </a:lnTo>
                <a:lnTo>
                  <a:pt x="14592" y="5768"/>
                </a:lnTo>
                <a:lnTo>
                  <a:pt x="14592" y="5590"/>
                </a:lnTo>
                <a:lnTo>
                  <a:pt x="14081" y="5590"/>
                </a:lnTo>
                <a:lnTo>
                  <a:pt x="14081" y="6026"/>
                </a:lnTo>
                <a:lnTo>
                  <a:pt x="14319" y="6026"/>
                </a:lnTo>
                <a:lnTo>
                  <a:pt x="14289" y="6054"/>
                </a:lnTo>
                <a:lnTo>
                  <a:pt x="14081" y="6054"/>
                </a:lnTo>
                <a:lnTo>
                  <a:pt x="14081" y="6251"/>
                </a:lnTo>
                <a:lnTo>
                  <a:pt x="14050" y="6280"/>
                </a:lnTo>
                <a:lnTo>
                  <a:pt x="14050" y="6054"/>
                </a:lnTo>
                <a:lnTo>
                  <a:pt x="13539" y="6054"/>
                </a:lnTo>
                <a:lnTo>
                  <a:pt x="13539" y="6460"/>
                </a:lnTo>
                <a:lnTo>
                  <a:pt x="13508" y="6460"/>
                </a:lnTo>
                <a:lnTo>
                  <a:pt x="13508" y="6054"/>
                </a:lnTo>
                <a:lnTo>
                  <a:pt x="12997" y="6054"/>
                </a:lnTo>
                <a:lnTo>
                  <a:pt x="12997" y="6460"/>
                </a:lnTo>
                <a:lnTo>
                  <a:pt x="12967" y="6460"/>
                </a:lnTo>
                <a:lnTo>
                  <a:pt x="12967" y="6054"/>
                </a:lnTo>
                <a:lnTo>
                  <a:pt x="12456" y="6054"/>
                </a:lnTo>
                <a:lnTo>
                  <a:pt x="12456" y="6460"/>
                </a:lnTo>
                <a:lnTo>
                  <a:pt x="12425" y="6460"/>
                </a:lnTo>
                <a:lnTo>
                  <a:pt x="12425" y="6054"/>
                </a:lnTo>
                <a:lnTo>
                  <a:pt x="11914" y="6054"/>
                </a:lnTo>
                <a:lnTo>
                  <a:pt x="11914" y="6460"/>
                </a:lnTo>
                <a:lnTo>
                  <a:pt x="11883" y="6460"/>
                </a:lnTo>
                <a:lnTo>
                  <a:pt x="11883" y="6054"/>
                </a:lnTo>
                <a:lnTo>
                  <a:pt x="11372" y="6054"/>
                </a:lnTo>
                <a:lnTo>
                  <a:pt x="11372" y="6460"/>
                </a:lnTo>
                <a:lnTo>
                  <a:pt x="11341" y="6460"/>
                </a:lnTo>
                <a:lnTo>
                  <a:pt x="11341" y="6054"/>
                </a:lnTo>
                <a:lnTo>
                  <a:pt x="10831" y="6054"/>
                </a:lnTo>
                <a:lnTo>
                  <a:pt x="10831" y="6460"/>
                </a:lnTo>
                <a:lnTo>
                  <a:pt x="10800" y="6460"/>
                </a:lnTo>
                <a:lnTo>
                  <a:pt x="10800" y="6054"/>
                </a:lnTo>
                <a:lnTo>
                  <a:pt x="10289" y="6054"/>
                </a:lnTo>
                <a:lnTo>
                  <a:pt x="10289" y="6460"/>
                </a:lnTo>
                <a:lnTo>
                  <a:pt x="10258" y="6460"/>
                </a:lnTo>
                <a:lnTo>
                  <a:pt x="10258" y="6054"/>
                </a:lnTo>
                <a:lnTo>
                  <a:pt x="9747" y="6054"/>
                </a:lnTo>
                <a:lnTo>
                  <a:pt x="9747" y="6460"/>
                </a:lnTo>
                <a:lnTo>
                  <a:pt x="9716" y="6460"/>
                </a:lnTo>
                <a:lnTo>
                  <a:pt x="9716" y="6054"/>
                </a:lnTo>
                <a:lnTo>
                  <a:pt x="9206" y="6054"/>
                </a:lnTo>
                <a:lnTo>
                  <a:pt x="9206" y="6460"/>
                </a:lnTo>
                <a:lnTo>
                  <a:pt x="9175" y="6460"/>
                </a:lnTo>
                <a:lnTo>
                  <a:pt x="9175" y="6054"/>
                </a:lnTo>
                <a:lnTo>
                  <a:pt x="8664" y="6054"/>
                </a:lnTo>
                <a:lnTo>
                  <a:pt x="8664" y="6460"/>
                </a:lnTo>
                <a:lnTo>
                  <a:pt x="8633" y="6460"/>
                </a:lnTo>
                <a:lnTo>
                  <a:pt x="8633" y="6054"/>
                </a:lnTo>
                <a:lnTo>
                  <a:pt x="8122" y="6054"/>
                </a:lnTo>
                <a:lnTo>
                  <a:pt x="8122" y="6460"/>
                </a:lnTo>
                <a:lnTo>
                  <a:pt x="8091" y="6460"/>
                </a:lnTo>
                <a:lnTo>
                  <a:pt x="8091" y="6054"/>
                </a:lnTo>
                <a:lnTo>
                  <a:pt x="7581" y="6054"/>
                </a:lnTo>
                <a:lnTo>
                  <a:pt x="7581" y="6460"/>
                </a:lnTo>
                <a:lnTo>
                  <a:pt x="7550" y="6460"/>
                </a:lnTo>
                <a:lnTo>
                  <a:pt x="7550" y="6054"/>
                </a:lnTo>
                <a:lnTo>
                  <a:pt x="7039" y="6054"/>
                </a:lnTo>
                <a:lnTo>
                  <a:pt x="7039" y="6460"/>
                </a:lnTo>
                <a:lnTo>
                  <a:pt x="7008" y="6460"/>
                </a:lnTo>
                <a:lnTo>
                  <a:pt x="7008" y="6054"/>
                </a:lnTo>
                <a:lnTo>
                  <a:pt x="6497" y="6054"/>
                </a:lnTo>
                <a:lnTo>
                  <a:pt x="6497" y="6460"/>
                </a:lnTo>
                <a:lnTo>
                  <a:pt x="6466" y="6460"/>
                </a:lnTo>
                <a:lnTo>
                  <a:pt x="6466" y="6054"/>
                </a:lnTo>
                <a:lnTo>
                  <a:pt x="5955" y="6054"/>
                </a:lnTo>
                <a:lnTo>
                  <a:pt x="5955" y="6460"/>
                </a:lnTo>
                <a:lnTo>
                  <a:pt x="5925" y="6460"/>
                </a:lnTo>
                <a:lnTo>
                  <a:pt x="5925" y="6054"/>
                </a:lnTo>
                <a:lnTo>
                  <a:pt x="5414" y="6054"/>
                </a:lnTo>
                <a:lnTo>
                  <a:pt x="5414" y="6460"/>
                </a:lnTo>
                <a:lnTo>
                  <a:pt x="5383" y="6460"/>
                </a:lnTo>
                <a:lnTo>
                  <a:pt x="5383" y="6054"/>
                </a:lnTo>
                <a:lnTo>
                  <a:pt x="4872" y="6054"/>
                </a:lnTo>
                <a:lnTo>
                  <a:pt x="4872" y="6460"/>
                </a:lnTo>
                <a:lnTo>
                  <a:pt x="4841" y="6460"/>
                </a:lnTo>
                <a:lnTo>
                  <a:pt x="4841" y="6054"/>
                </a:lnTo>
                <a:lnTo>
                  <a:pt x="4330" y="6054"/>
                </a:lnTo>
                <a:lnTo>
                  <a:pt x="4330" y="6460"/>
                </a:lnTo>
                <a:lnTo>
                  <a:pt x="4300" y="6460"/>
                </a:lnTo>
                <a:lnTo>
                  <a:pt x="4300" y="6054"/>
                </a:lnTo>
                <a:lnTo>
                  <a:pt x="3789" y="6054"/>
                </a:lnTo>
                <a:lnTo>
                  <a:pt x="3789" y="6460"/>
                </a:lnTo>
                <a:lnTo>
                  <a:pt x="3758" y="6460"/>
                </a:lnTo>
                <a:lnTo>
                  <a:pt x="3758" y="6054"/>
                </a:lnTo>
                <a:lnTo>
                  <a:pt x="3247" y="6054"/>
                </a:lnTo>
                <a:lnTo>
                  <a:pt x="3247" y="6460"/>
                </a:lnTo>
                <a:lnTo>
                  <a:pt x="3216" y="6460"/>
                </a:lnTo>
                <a:lnTo>
                  <a:pt x="3216" y="6054"/>
                </a:lnTo>
                <a:lnTo>
                  <a:pt x="2705" y="6054"/>
                </a:lnTo>
                <a:lnTo>
                  <a:pt x="2705" y="6460"/>
                </a:lnTo>
                <a:lnTo>
                  <a:pt x="2675" y="6460"/>
                </a:lnTo>
                <a:lnTo>
                  <a:pt x="2675" y="6054"/>
                </a:lnTo>
                <a:lnTo>
                  <a:pt x="2164" y="6054"/>
                </a:lnTo>
                <a:lnTo>
                  <a:pt x="2164" y="6460"/>
                </a:lnTo>
                <a:lnTo>
                  <a:pt x="2133" y="6460"/>
                </a:lnTo>
                <a:lnTo>
                  <a:pt x="2133" y="6054"/>
                </a:lnTo>
                <a:lnTo>
                  <a:pt x="1622" y="6054"/>
                </a:lnTo>
                <a:lnTo>
                  <a:pt x="1622" y="6460"/>
                </a:lnTo>
                <a:lnTo>
                  <a:pt x="1591" y="6460"/>
                </a:lnTo>
                <a:lnTo>
                  <a:pt x="1591" y="6054"/>
                </a:lnTo>
                <a:lnTo>
                  <a:pt x="1080" y="6054"/>
                </a:lnTo>
                <a:lnTo>
                  <a:pt x="1080" y="6460"/>
                </a:lnTo>
                <a:lnTo>
                  <a:pt x="1049" y="6460"/>
                </a:lnTo>
                <a:lnTo>
                  <a:pt x="1049" y="6054"/>
                </a:lnTo>
                <a:lnTo>
                  <a:pt x="539" y="6054"/>
                </a:lnTo>
                <a:lnTo>
                  <a:pt x="539" y="6460"/>
                </a:lnTo>
                <a:lnTo>
                  <a:pt x="508" y="6460"/>
                </a:lnTo>
                <a:lnTo>
                  <a:pt x="508" y="6054"/>
                </a:lnTo>
                <a:lnTo>
                  <a:pt x="31" y="6054"/>
                </a:lnTo>
                <a:lnTo>
                  <a:pt x="31" y="6460"/>
                </a:lnTo>
                <a:lnTo>
                  <a:pt x="0" y="646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5000"/>
            </a:schemeClr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1350">
              <a:solidFill>
                <a:schemeClr val="dk1"/>
              </a:solidFill>
              <a:latin typeface="汉仪楷体S" panose="00020600040101010101" charset="-122"/>
              <a:ea typeface="汉仪楷体S" panose="00020600040101010101" charset="-122"/>
            </a:endParaRPr>
          </a:p>
        </p:txBody>
      </p:sp>
      <p:sp>
        <p:nvSpPr>
          <p:cNvPr id="360" name="任意多边形: 形状 359"/>
          <p:cNvSpPr/>
          <p:nvPr>
            <p:custDataLst>
              <p:tags r:id="rId9"/>
            </p:custDataLst>
          </p:nvPr>
        </p:nvSpPr>
        <p:spPr>
          <a:xfrm>
            <a:off x="8088630" y="4132898"/>
            <a:ext cx="600075" cy="600075"/>
          </a:xfrm>
          <a:custGeom>
            <a:avLst/>
            <a:gdLst>
              <a:gd name="connsiteX0" fmla="*/ 0 w 800100"/>
              <a:gd name="connsiteY0" fmla="*/ 0 h 800100"/>
              <a:gd name="connsiteX1" fmla="*/ 800100 w 800100"/>
              <a:gd name="connsiteY1" fmla="*/ 0 h 800100"/>
              <a:gd name="connsiteX2" fmla="*/ 0 w 800100"/>
              <a:gd name="connsiteY2" fmla="*/ 800100 h 800100"/>
              <a:gd name="connsiteX3" fmla="*/ 0 w 800100"/>
              <a:gd name="connsiteY3" fmla="*/ 0 h 800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0100" h="800100">
                <a:moveTo>
                  <a:pt x="0" y="0"/>
                </a:moveTo>
                <a:lnTo>
                  <a:pt x="800100" y="0"/>
                </a:lnTo>
                <a:lnTo>
                  <a:pt x="0" y="8001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schemeClr val="lt1"/>
              </a:solidFill>
              <a:latin typeface="汉仪楷体S" panose="00020600040101010101" charset="-122"/>
              <a:ea typeface="汉仪楷体S" panose="00020600040101010101" charset="-122"/>
            </a:endParaRPr>
          </a:p>
        </p:txBody>
      </p:sp>
      <p:sp>
        <p:nvSpPr>
          <p:cNvPr id="14" name="任意多边形: 形状 356"/>
          <p:cNvSpPr/>
          <p:nvPr>
            <p:custDataLst>
              <p:tags r:id="rId10"/>
            </p:custDataLst>
          </p:nvPr>
        </p:nvSpPr>
        <p:spPr>
          <a:xfrm>
            <a:off x="507683" y="1358741"/>
            <a:ext cx="8178165" cy="3346133"/>
          </a:xfrm>
          <a:custGeom>
            <a:avLst/>
            <a:gdLst>
              <a:gd name="connsiteX0" fmla="*/ 0 w 10904220"/>
              <a:gd name="connsiteY0" fmla="*/ 0 h 4461510"/>
              <a:gd name="connsiteX1" fmla="*/ 10904220 w 10904220"/>
              <a:gd name="connsiteY1" fmla="*/ 0 h 4461510"/>
              <a:gd name="connsiteX2" fmla="*/ 10904220 w 10904220"/>
              <a:gd name="connsiteY2" fmla="*/ 3681772 h 4461510"/>
              <a:gd name="connsiteX3" fmla="*/ 10124482 w 10904220"/>
              <a:gd name="connsiteY3" fmla="*/ 4461510 h 4461510"/>
              <a:gd name="connsiteX4" fmla="*/ 0 w 10904220"/>
              <a:gd name="connsiteY4" fmla="*/ 4461510 h 4461510"/>
              <a:gd name="connsiteX5" fmla="*/ 0 w 10904220"/>
              <a:gd name="connsiteY5" fmla="*/ 0 h 4461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904220" h="4461510">
                <a:moveTo>
                  <a:pt x="0" y="0"/>
                </a:moveTo>
                <a:lnTo>
                  <a:pt x="10904220" y="0"/>
                </a:lnTo>
                <a:lnTo>
                  <a:pt x="10904220" y="3681772"/>
                </a:lnTo>
                <a:lnTo>
                  <a:pt x="10124482" y="4461510"/>
                </a:lnTo>
                <a:lnTo>
                  <a:pt x="0" y="446151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0000"/>
            </a:srgbClr>
          </a:solidFill>
          <a:ln w="25400">
            <a:solidFill>
              <a:schemeClr val="accent2">
                <a:lumMod val="40000"/>
                <a:lumOff val="60000"/>
              </a:schemeClr>
            </a:solidFill>
          </a:ln>
          <a:effectLst>
            <a:outerShdw blurRad="76200" dist="38100" dir="2700000" algn="tl" rotWithShape="0">
              <a:schemeClr val="accent1">
                <a:lumMod val="75000"/>
                <a:alpha val="1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0" rIns="540000" rtlCol="0" anchor="ctr"/>
          <a:lstStyle/>
          <a:p>
            <a:pPr indent="0" fontAlgn="auto">
              <a:lnSpc>
                <a:spcPct val="130000"/>
              </a:lnSpc>
            </a:pPr>
            <a:endParaRPr lang="zh-CN" altLang="en-US" sz="1350" kern="0" spc="0" dirty="0">
              <a:ln>
                <a:noFill/>
                <a:prstDash val="sysDot"/>
              </a:ln>
              <a:solidFill>
                <a:srgbClr val="262626"/>
              </a:solidFill>
              <a:latin typeface="汉仪楷体S" panose="00020600040101010101" charset="-122"/>
              <a:ea typeface="汉仪楷体S" panose="00020600040101010101" charset="-122"/>
              <a:sym typeface="+mn-ea"/>
            </a:endParaRPr>
          </a:p>
        </p:txBody>
      </p:sp>
      <p:sp>
        <p:nvSpPr>
          <p:cNvPr id="22" name="矩形: 圆角 21"/>
          <p:cNvSpPr/>
          <p:nvPr>
            <p:custDataLst>
              <p:tags r:id="rId11"/>
            </p:custDataLst>
          </p:nvPr>
        </p:nvSpPr>
        <p:spPr>
          <a:xfrm>
            <a:off x="504349" y="1288733"/>
            <a:ext cx="8178641" cy="332423"/>
          </a:xfrm>
          <a:prstGeom prst="roundRect">
            <a:avLst>
              <a:gd name="adj" fmla="val 0"/>
            </a:avLst>
          </a:prstGeom>
          <a:solidFill>
            <a:schemeClr val="accent3">
              <a:lumMod val="20000"/>
              <a:lumOff val="80000"/>
            </a:schemeClr>
          </a:solidFill>
          <a:ln w="254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schemeClr val="lt1"/>
              </a:solidFill>
              <a:latin typeface="汉仪楷体S" panose="00020600040101010101" charset="-122"/>
              <a:ea typeface="汉仪楷体S" panose="00020600040101010101" charset="-122"/>
            </a:endParaRPr>
          </a:p>
        </p:txBody>
      </p:sp>
      <p:sp>
        <p:nvSpPr>
          <p:cNvPr id="2" name="椭圆 1"/>
          <p:cNvSpPr/>
          <p:nvPr>
            <p:custDataLst>
              <p:tags r:id="rId12"/>
            </p:custDataLst>
          </p:nvPr>
        </p:nvSpPr>
        <p:spPr>
          <a:xfrm flipH="1">
            <a:off x="7731919" y="1332548"/>
            <a:ext cx="80963" cy="80963"/>
          </a:xfrm>
          <a:prstGeom prst="ellipse">
            <a:avLst/>
          </a:prstGeom>
          <a:noFill/>
          <a:ln w="15875">
            <a:solidFill>
              <a:schemeClr val="accent1">
                <a:alpha val="7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lt1"/>
              </a:solidFill>
              <a:latin typeface="汉仪楷体S" panose="00020600040101010101" charset="-122"/>
              <a:ea typeface="汉仪楷体S" panose="00020600040101010101" charset="-122"/>
            </a:endParaRPr>
          </a:p>
        </p:txBody>
      </p:sp>
      <p:sp>
        <p:nvSpPr>
          <p:cNvPr id="3" name="弧形 2"/>
          <p:cNvSpPr/>
          <p:nvPr>
            <p:custDataLst>
              <p:tags r:id="rId13"/>
            </p:custDataLst>
          </p:nvPr>
        </p:nvSpPr>
        <p:spPr>
          <a:xfrm flipH="1">
            <a:off x="7693343" y="1185863"/>
            <a:ext cx="134779" cy="186214"/>
          </a:xfrm>
          <a:prstGeom prst="arc">
            <a:avLst>
              <a:gd name="adj1" fmla="val 4337702"/>
              <a:gd name="adj2" fmla="val 0"/>
            </a:avLst>
          </a:prstGeom>
          <a:noFill/>
          <a:ln w="44450">
            <a:gradFill flip="none" rotWithShape="1">
              <a:gsLst>
                <a:gs pos="0">
                  <a:srgbClr val="7FECE9">
                    <a:lumMod val="60000"/>
                    <a:lumOff val="40000"/>
                  </a:srgbClr>
                </a:gs>
                <a:gs pos="100000">
                  <a:srgbClr val="29E0DA"/>
                </a:gs>
              </a:gsLst>
              <a:lin ang="540000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schemeClr val="dk1"/>
              </a:solidFill>
              <a:latin typeface="汉仪楷体S" panose="00020600040101010101" charset="-122"/>
              <a:ea typeface="汉仪楷体S" panose="00020600040101010101" charset="-122"/>
            </a:endParaRPr>
          </a:p>
        </p:txBody>
      </p:sp>
      <p:sp>
        <p:nvSpPr>
          <p:cNvPr id="4" name="椭圆 3"/>
          <p:cNvSpPr/>
          <p:nvPr>
            <p:custDataLst>
              <p:tags r:id="rId14"/>
            </p:custDataLst>
          </p:nvPr>
        </p:nvSpPr>
        <p:spPr>
          <a:xfrm flipH="1">
            <a:off x="7279958" y="1332548"/>
            <a:ext cx="80963" cy="80963"/>
          </a:xfrm>
          <a:prstGeom prst="ellipse">
            <a:avLst/>
          </a:prstGeom>
          <a:noFill/>
          <a:ln w="15875">
            <a:solidFill>
              <a:schemeClr val="accent1">
                <a:alpha val="7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lt1"/>
              </a:solidFill>
              <a:latin typeface="汉仪楷体S" panose="00020600040101010101" charset="-122"/>
              <a:ea typeface="汉仪楷体S" panose="00020600040101010101" charset="-122"/>
            </a:endParaRPr>
          </a:p>
        </p:txBody>
      </p:sp>
      <p:sp>
        <p:nvSpPr>
          <p:cNvPr id="5" name="弧形 4"/>
          <p:cNvSpPr/>
          <p:nvPr>
            <p:custDataLst>
              <p:tags r:id="rId15"/>
            </p:custDataLst>
          </p:nvPr>
        </p:nvSpPr>
        <p:spPr>
          <a:xfrm flipH="1">
            <a:off x="7241381" y="1185863"/>
            <a:ext cx="134779" cy="186214"/>
          </a:xfrm>
          <a:prstGeom prst="arc">
            <a:avLst>
              <a:gd name="adj1" fmla="val 4337702"/>
              <a:gd name="adj2" fmla="val 0"/>
            </a:avLst>
          </a:prstGeom>
          <a:noFill/>
          <a:ln w="44450">
            <a:gradFill flip="none" rotWithShape="1">
              <a:gsLst>
                <a:gs pos="0">
                  <a:srgbClr val="7FECE9">
                    <a:lumMod val="60000"/>
                    <a:lumOff val="40000"/>
                  </a:srgbClr>
                </a:gs>
                <a:gs pos="100000">
                  <a:srgbClr val="29E0DA"/>
                </a:gs>
              </a:gsLst>
              <a:lin ang="540000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schemeClr val="dk1"/>
              </a:solidFill>
              <a:latin typeface="汉仪楷体S" panose="00020600040101010101" charset="-122"/>
              <a:ea typeface="汉仪楷体S" panose="00020600040101010101" charset="-122"/>
            </a:endParaRPr>
          </a:p>
        </p:txBody>
      </p:sp>
      <p:sp>
        <p:nvSpPr>
          <p:cNvPr id="6" name="椭圆 5"/>
          <p:cNvSpPr/>
          <p:nvPr>
            <p:custDataLst>
              <p:tags r:id="rId16"/>
            </p:custDataLst>
          </p:nvPr>
        </p:nvSpPr>
        <p:spPr>
          <a:xfrm flipH="1">
            <a:off x="6827996" y="1332548"/>
            <a:ext cx="80963" cy="80963"/>
          </a:xfrm>
          <a:prstGeom prst="ellipse">
            <a:avLst/>
          </a:prstGeom>
          <a:noFill/>
          <a:ln w="15875">
            <a:solidFill>
              <a:schemeClr val="accent1">
                <a:alpha val="7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lt1"/>
              </a:solidFill>
              <a:latin typeface="汉仪楷体S" panose="00020600040101010101" charset="-122"/>
              <a:ea typeface="汉仪楷体S" panose="00020600040101010101" charset="-122"/>
            </a:endParaRPr>
          </a:p>
        </p:txBody>
      </p:sp>
      <p:sp>
        <p:nvSpPr>
          <p:cNvPr id="7" name="弧形 6"/>
          <p:cNvSpPr/>
          <p:nvPr>
            <p:custDataLst>
              <p:tags r:id="rId17"/>
            </p:custDataLst>
          </p:nvPr>
        </p:nvSpPr>
        <p:spPr>
          <a:xfrm flipH="1">
            <a:off x="6789420" y="1185863"/>
            <a:ext cx="134779" cy="186214"/>
          </a:xfrm>
          <a:prstGeom prst="arc">
            <a:avLst>
              <a:gd name="adj1" fmla="val 4337702"/>
              <a:gd name="adj2" fmla="val 0"/>
            </a:avLst>
          </a:prstGeom>
          <a:noFill/>
          <a:ln w="44450">
            <a:gradFill flip="none" rotWithShape="1">
              <a:gsLst>
                <a:gs pos="0">
                  <a:srgbClr val="7FECE9">
                    <a:lumMod val="60000"/>
                    <a:lumOff val="40000"/>
                  </a:srgbClr>
                </a:gs>
                <a:gs pos="100000">
                  <a:srgbClr val="29E0DA"/>
                </a:gs>
              </a:gsLst>
              <a:lin ang="540000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schemeClr val="dk1"/>
              </a:solidFill>
              <a:latin typeface="汉仪楷体S" panose="00020600040101010101" charset="-122"/>
              <a:ea typeface="汉仪楷体S" panose="00020600040101010101" charset="-122"/>
            </a:endParaRPr>
          </a:p>
        </p:txBody>
      </p:sp>
      <p:sp>
        <p:nvSpPr>
          <p:cNvPr id="9" name="椭圆 8"/>
          <p:cNvSpPr/>
          <p:nvPr>
            <p:custDataLst>
              <p:tags r:id="rId18"/>
            </p:custDataLst>
          </p:nvPr>
        </p:nvSpPr>
        <p:spPr>
          <a:xfrm>
            <a:off x="1199674" y="1332548"/>
            <a:ext cx="80963" cy="80963"/>
          </a:xfrm>
          <a:prstGeom prst="ellipse">
            <a:avLst/>
          </a:prstGeom>
          <a:noFill/>
          <a:ln w="15875">
            <a:solidFill>
              <a:schemeClr val="accent1">
                <a:alpha val="7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lt1"/>
              </a:solidFill>
              <a:latin typeface="汉仪楷体S" panose="00020600040101010101" charset="-122"/>
              <a:ea typeface="汉仪楷体S" panose="00020600040101010101" charset="-122"/>
            </a:endParaRPr>
          </a:p>
        </p:txBody>
      </p:sp>
      <p:sp>
        <p:nvSpPr>
          <p:cNvPr id="10" name="弧形 9"/>
          <p:cNvSpPr/>
          <p:nvPr>
            <p:custDataLst>
              <p:tags r:id="rId19"/>
            </p:custDataLst>
          </p:nvPr>
        </p:nvSpPr>
        <p:spPr>
          <a:xfrm>
            <a:off x="1182053" y="1185863"/>
            <a:ext cx="134779" cy="186214"/>
          </a:xfrm>
          <a:prstGeom prst="arc">
            <a:avLst>
              <a:gd name="adj1" fmla="val 4272007"/>
              <a:gd name="adj2" fmla="val 0"/>
            </a:avLst>
          </a:prstGeom>
          <a:noFill/>
          <a:ln w="44450">
            <a:gradFill flip="none" rotWithShape="1">
              <a:gsLst>
                <a:gs pos="0">
                  <a:srgbClr val="7FECE9">
                    <a:lumMod val="60000"/>
                    <a:lumOff val="40000"/>
                  </a:srgbClr>
                </a:gs>
                <a:gs pos="100000">
                  <a:srgbClr val="29E0DA"/>
                </a:gs>
              </a:gsLst>
              <a:lin ang="540000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schemeClr val="dk1"/>
              </a:solidFill>
              <a:latin typeface="汉仪楷体S" panose="00020600040101010101" charset="-122"/>
              <a:ea typeface="汉仪楷体S" panose="00020600040101010101" charset="-122"/>
            </a:endParaRPr>
          </a:p>
        </p:txBody>
      </p:sp>
      <p:sp>
        <p:nvSpPr>
          <p:cNvPr id="12" name="椭圆 11"/>
          <p:cNvSpPr/>
          <p:nvPr>
            <p:custDataLst>
              <p:tags r:id="rId20"/>
            </p:custDataLst>
          </p:nvPr>
        </p:nvSpPr>
        <p:spPr>
          <a:xfrm>
            <a:off x="1651635" y="1332548"/>
            <a:ext cx="80963" cy="80963"/>
          </a:xfrm>
          <a:prstGeom prst="ellipse">
            <a:avLst/>
          </a:prstGeom>
          <a:noFill/>
          <a:ln w="15875">
            <a:solidFill>
              <a:schemeClr val="accent1">
                <a:alpha val="7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lt1"/>
              </a:solidFill>
              <a:latin typeface="汉仪楷体S" panose="00020600040101010101" charset="-122"/>
              <a:ea typeface="汉仪楷体S" panose="00020600040101010101" charset="-122"/>
            </a:endParaRPr>
          </a:p>
        </p:txBody>
      </p:sp>
      <p:sp>
        <p:nvSpPr>
          <p:cNvPr id="19" name="弧形 18"/>
          <p:cNvSpPr/>
          <p:nvPr>
            <p:custDataLst>
              <p:tags r:id="rId21"/>
            </p:custDataLst>
          </p:nvPr>
        </p:nvSpPr>
        <p:spPr>
          <a:xfrm>
            <a:off x="1634490" y="1185863"/>
            <a:ext cx="134779" cy="186214"/>
          </a:xfrm>
          <a:prstGeom prst="arc">
            <a:avLst>
              <a:gd name="adj1" fmla="val 4272007"/>
              <a:gd name="adj2" fmla="val 0"/>
            </a:avLst>
          </a:prstGeom>
          <a:noFill/>
          <a:ln w="44450">
            <a:gradFill flip="none" rotWithShape="1">
              <a:gsLst>
                <a:gs pos="0">
                  <a:srgbClr val="7FECE9">
                    <a:lumMod val="60000"/>
                    <a:lumOff val="40000"/>
                  </a:srgbClr>
                </a:gs>
                <a:gs pos="100000">
                  <a:srgbClr val="29E0DA"/>
                </a:gs>
              </a:gsLst>
              <a:lin ang="540000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schemeClr val="dk1"/>
              </a:solidFill>
              <a:latin typeface="汉仪楷体S" panose="00020600040101010101" charset="-122"/>
              <a:ea typeface="汉仪楷体S" panose="00020600040101010101" charset="-122"/>
            </a:endParaRPr>
          </a:p>
        </p:txBody>
      </p:sp>
      <p:sp>
        <p:nvSpPr>
          <p:cNvPr id="20" name="椭圆 19"/>
          <p:cNvSpPr/>
          <p:nvPr>
            <p:custDataLst>
              <p:tags r:id="rId22"/>
            </p:custDataLst>
          </p:nvPr>
        </p:nvSpPr>
        <p:spPr>
          <a:xfrm>
            <a:off x="2103596" y="1332548"/>
            <a:ext cx="80963" cy="80963"/>
          </a:xfrm>
          <a:prstGeom prst="ellipse">
            <a:avLst/>
          </a:prstGeom>
          <a:noFill/>
          <a:ln w="15875">
            <a:solidFill>
              <a:schemeClr val="accent1">
                <a:alpha val="7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lt1"/>
              </a:solidFill>
              <a:latin typeface="汉仪楷体S" panose="00020600040101010101" charset="-122"/>
              <a:ea typeface="汉仪楷体S" panose="00020600040101010101" charset="-122"/>
            </a:endParaRPr>
          </a:p>
        </p:txBody>
      </p:sp>
      <p:sp>
        <p:nvSpPr>
          <p:cNvPr id="21" name="弧形 20"/>
          <p:cNvSpPr/>
          <p:nvPr>
            <p:custDataLst>
              <p:tags r:id="rId23"/>
            </p:custDataLst>
          </p:nvPr>
        </p:nvSpPr>
        <p:spPr>
          <a:xfrm>
            <a:off x="2085499" y="1185863"/>
            <a:ext cx="134779" cy="186214"/>
          </a:xfrm>
          <a:prstGeom prst="arc">
            <a:avLst>
              <a:gd name="adj1" fmla="val 4272007"/>
              <a:gd name="adj2" fmla="val 0"/>
            </a:avLst>
          </a:prstGeom>
          <a:noFill/>
          <a:ln w="44450">
            <a:gradFill flip="none" rotWithShape="1">
              <a:gsLst>
                <a:gs pos="0">
                  <a:srgbClr val="7FECE9">
                    <a:lumMod val="60000"/>
                    <a:lumOff val="40000"/>
                  </a:srgbClr>
                </a:gs>
                <a:gs pos="100000">
                  <a:srgbClr val="29E0DA"/>
                </a:gs>
              </a:gsLst>
              <a:lin ang="540000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schemeClr val="dk1"/>
              </a:solidFill>
              <a:latin typeface="汉仪楷体S" panose="00020600040101010101" charset="-122"/>
              <a:ea typeface="汉仪楷体S" panose="00020600040101010101" charset="-122"/>
            </a:endParaRPr>
          </a:p>
        </p:txBody>
      </p:sp>
      <p:sp>
        <p:nvSpPr>
          <p:cNvPr id="18" name="文本框 17"/>
          <p:cNvSpPr txBox="1"/>
          <p:nvPr>
            <p:custDataLst>
              <p:tags r:id="rId24"/>
            </p:custDataLst>
          </p:nvPr>
        </p:nvSpPr>
        <p:spPr>
          <a:xfrm>
            <a:off x="1038701" y="1747838"/>
            <a:ext cx="7057073" cy="2834640"/>
          </a:xfrm>
          <a:prstGeom prst="rect">
            <a:avLst/>
          </a:prstGeom>
          <a:noFill/>
        </p:spPr>
        <p:txBody>
          <a:bodyPr wrap="square" rtlCol="0" anchor="ctr" anchorCtr="0">
            <a:normAutofit fontScale="90000"/>
          </a:bodyPr>
          <a:lstStyle/>
          <a:p>
            <a:pPr marL="0" lvl="0" indent="0" algn="just" fontAlgn="auto">
              <a:lnSpc>
                <a:spcPct val="150000"/>
              </a:lnSpc>
            </a:pPr>
            <a:r>
              <a:rPr lang="zh-CN" altLang="en-US" sz="1350">
                <a:solidFill>
                  <a:schemeClr val="lt1"/>
                </a:solidFill>
                <a:latin typeface="汉仪楷体S" panose="00020600040101010101" charset="-122"/>
                <a:ea typeface="汉仪楷体S" panose="00020600040101010101" charset="-122"/>
                <a:cs typeface="汉仪楷体S" panose="00020600040101010101" charset="-122"/>
              </a:rPr>
              <a:t>核心特点与优势：</a:t>
            </a:r>
            <a:endParaRPr lang="zh-CN" altLang="en-US" sz="1350">
              <a:solidFill>
                <a:schemeClr val="lt1"/>
              </a:solidFill>
              <a:latin typeface="汉仪楷体S" panose="00020600040101010101" charset="-122"/>
              <a:ea typeface="汉仪楷体S" panose="00020600040101010101" charset="-122"/>
              <a:cs typeface="汉仪楷体S" panose="00020600040101010101" charset="-122"/>
            </a:endParaRPr>
          </a:p>
          <a:p>
            <a:pPr marL="457200" lvl="1" indent="0" algn="just" fontAlgn="auto">
              <a:lnSpc>
                <a:spcPct val="150000"/>
              </a:lnSpc>
            </a:pPr>
            <a:r>
              <a:rPr lang="zh-CN" altLang="en-US" sz="1350">
                <a:solidFill>
                  <a:schemeClr val="lt1"/>
                </a:solidFill>
                <a:latin typeface="汉仪楷体S" panose="00020600040101010101" charset="-122"/>
                <a:ea typeface="汉仪楷体S" panose="00020600040101010101" charset="-122"/>
                <a:cs typeface="汉仪楷体S" panose="00020600040101010101" charset="-122"/>
              </a:rPr>
              <a:t>业界领先的推理能力：在数学和STEM相关基准测试中表现优异，“思考模式”提升复杂查询理解。</a:t>
            </a:r>
            <a:endParaRPr lang="zh-CN" altLang="en-US" sz="1350">
              <a:solidFill>
                <a:schemeClr val="lt1"/>
              </a:solidFill>
              <a:latin typeface="汉仪楷体S" panose="00020600040101010101" charset="-122"/>
              <a:ea typeface="汉仪楷体S" panose="00020600040101010101" charset="-122"/>
              <a:cs typeface="汉仪楷体S" panose="00020600040101010101" charset="-122"/>
            </a:endParaRPr>
          </a:p>
          <a:p>
            <a:pPr marL="457200" lvl="1" indent="0" algn="just" fontAlgn="auto">
              <a:lnSpc>
                <a:spcPct val="150000"/>
              </a:lnSpc>
            </a:pPr>
            <a:r>
              <a:rPr lang="zh-CN" altLang="en-US" sz="1350">
                <a:solidFill>
                  <a:schemeClr val="lt1"/>
                </a:solidFill>
                <a:latin typeface="汉仪楷体S" panose="00020600040101010101" charset="-122"/>
                <a:ea typeface="汉仪楷体S" panose="00020600040101010101" charset="-122"/>
                <a:cs typeface="汉仪楷体S" panose="00020600040101010101" charset="-122"/>
              </a:rPr>
              <a:t>强大的编码与Web开发支持：优秀的代码模型，尤其在Web开发相关代码生成与理解方面。</a:t>
            </a:r>
            <a:endParaRPr lang="zh-CN" altLang="en-US" sz="1350">
              <a:solidFill>
                <a:schemeClr val="lt1"/>
              </a:solidFill>
              <a:latin typeface="汉仪楷体S" panose="00020600040101010101" charset="-122"/>
              <a:ea typeface="汉仪楷体S" panose="00020600040101010101" charset="-122"/>
              <a:cs typeface="汉仪楷体S" panose="00020600040101010101" charset="-122"/>
            </a:endParaRPr>
          </a:p>
          <a:p>
            <a:pPr marL="457200" lvl="1" indent="0" algn="just" fontAlgn="auto">
              <a:lnSpc>
                <a:spcPct val="150000"/>
              </a:lnSpc>
            </a:pPr>
            <a:r>
              <a:rPr lang="zh-CN" altLang="en-US" sz="1350">
                <a:solidFill>
                  <a:schemeClr val="lt1"/>
                </a:solidFill>
                <a:latin typeface="汉仪楷体S" panose="00020600040101010101" charset="-122"/>
                <a:ea typeface="汉仪楷体S" panose="00020600040101010101" charset="-122"/>
                <a:cs typeface="汉仪楷体S" panose="00020600040101010101" charset="-122"/>
              </a:rPr>
              <a:t>先进的多模态处理：原生支持统一处理文本、代码、图像、音频和视频。</a:t>
            </a:r>
            <a:endParaRPr lang="zh-CN" altLang="en-US" sz="1350">
              <a:solidFill>
                <a:schemeClr val="lt1"/>
              </a:solidFill>
              <a:latin typeface="汉仪楷体S" panose="00020600040101010101" charset="-122"/>
              <a:ea typeface="汉仪楷体S" panose="00020600040101010101" charset="-122"/>
              <a:cs typeface="汉仪楷体S" panose="00020600040101010101" charset="-122"/>
            </a:endParaRPr>
          </a:p>
          <a:p>
            <a:pPr marL="457200" lvl="1" indent="0" algn="just" fontAlgn="auto">
              <a:lnSpc>
                <a:spcPct val="150000"/>
              </a:lnSpc>
            </a:pPr>
            <a:r>
              <a:rPr lang="zh-CN" altLang="en-US" sz="1350">
                <a:solidFill>
                  <a:schemeClr val="lt1"/>
                </a:solidFill>
                <a:latin typeface="汉仪楷体S" panose="00020600040101010101" charset="-122"/>
                <a:ea typeface="汉仪楷体S" panose="00020600040101010101" charset="-122"/>
                <a:cs typeface="汉仪楷体S" panose="00020600040101010101" charset="-122"/>
              </a:rPr>
              <a:t>复杂的提示理解与处理：适合处理包含复杂指令和上下文的提示。</a:t>
            </a:r>
            <a:endParaRPr lang="zh-CN" altLang="en-US" sz="1350">
              <a:solidFill>
                <a:schemeClr val="lt1"/>
              </a:solidFill>
              <a:latin typeface="汉仪楷体S" panose="00020600040101010101" charset="-122"/>
              <a:ea typeface="汉仪楷体S" panose="00020600040101010101" charset="-122"/>
              <a:cs typeface="汉仪楷体S" panose="00020600040101010101" charset="-122"/>
            </a:endParaRPr>
          </a:p>
          <a:p>
            <a:pPr marL="457200" lvl="1" indent="0" algn="just" fontAlgn="auto">
              <a:lnSpc>
                <a:spcPct val="150000"/>
              </a:lnSpc>
            </a:pPr>
            <a:r>
              <a:rPr lang="zh-CN" altLang="en-US" sz="1350">
                <a:solidFill>
                  <a:schemeClr val="lt1"/>
                </a:solidFill>
                <a:latin typeface="汉仪楷体S" panose="00020600040101010101" charset="-122"/>
                <a:ea typeface="汉仪楷体S" panose="00020600040101010101" charset="-122"/>
                <a:cs typeface="汉仪楷体S" panose="00020600040101010101" charset="-122"/>
              </a:rPr>
              <a:t>工具调用与代码执行：支持函数调用和代码执行，可与外部工具和API交互。</a:t>
            </a:r>
            <a:endParaRPr lang="zh-CN" altLang="en-US" sz="1350">
              <a:solidFill>
                <a:schemeClr val="lt1"/>
              </a:solidFill>
              <a:latin typeface="汉仪楷体S" panose="00020600040101010101" charset="-122"/>
              <a:ea typeface="汉仪楷体S" panose="00020600040101010101" charset="-122"/>
              <a:cs typeface="汉仪楷体S" panose="00020600040101010101" charset="-122"/>
            </a:endParaRPr>
          </a:p>
          <a:p>
            <a:pPr marL="0" lvl="0" indent="0" algn="just" fontAlgn="auto">
              <a:lnSpc>
                <a:spcPct val="150000"/>
              </a:lnSpc>
            </a:pPr>
            <a:r>
              <a:rPr lang="zh-CN" altLang="en-US" sz="1350">
                <a:solidFill>
                  <a:schemeClr val="lt1"/>
                </a:solidFill>
                <a:latin typeface="汉仪楷体S" panose="00020600040101010101" charset="-122"/>
                <a:ea typeface="汉仪楷体S" panose="00020600040101010101" charset="-122"/>
                <a:cs typeface="汉仪楷体S" panose="00020600040101010101" charset="-122"/>
              </a:rPr>
              <a:t>潜在局限性与注意事项：</a:t>
            </a:r>
            <a:endParaRPr lang="zh-CN" altLang="en-US" sz="1350">
              <a:solidFill>
                <a:schemeClr val="lt1"/>
              </a:solidFill>
              <a:latin typeface="汉仪楷体S" panose="00020600040101010101" charset="-122"/>
              <a:ea typeface="汉仪楷体S" panose="00020600040101010101" charset="-122"/>
              <a:cs typeface="汉仪楷体S" panose="00020600040101010101" charset="-122"/>
            </a:endParaRPr>
          </a:p>
          <a:p>
            <a:pPr marL="457200" lvl="1" indent="0" algn="just" fontAlgn="auto">
              <a:lnSpc>
                <a:spcPct val="150000"/>
              </a:lnSpc>
            </a:pPr>
            <a:r>
              <a:rPr lang="zh-CN" altLang="en-US" sz="1350">
                <a:solidFill>
                  <a:schemeClr val="lt1"/>
                </a:solidFill>
                <a:latin typeface="汉仪楷体S" panose="00020600040101010101" charset="-122"/>
                <a:ea typeface="汉仪楷体S" panose="00020600040101010101" charset="-122"/>
                <a:cs typeface="汉仪楷体S" panose="00020600040101010101" charset="-122"/>
              </a:rPr>
              <a:t>实际应用效果待广泛验证：真实世界数学建模场景中的长期稳定性和实用性需更多实践检验。</a:t>
            </a:r>
            <a:endParaRPr lang="zh-CN" altLang="en-US" sz="1350">
              <a:solidFill>
                <a:schemeClr val="lt1"/>
              </a:solidFill>
              <a:latin typeface="汉仪楷体S" panose="00020600040101010101" charset="-122"/>
              <a:ea typeface="汉仪楷体S" panose="00020600040101010101" charset="-122"/>
              <a:cs typeface="汉仪楷体S" panose="00020600040101010101" charset="-122"/>
            </a:endParaRPr>
          </a:p>
          <a:p>
            <a:pPr marL="457200" lvl="1" indent="0" algn="just" fontAlgn="auto">
              <a:lnSpc>
                <a:spcPct val="150000"/>
              </a:lnSpc>
            </a:pPr>
            <a:r>
              <a:rPr lang="zh-CN" altLang="en-US" sz="1350">
                <a:solidFill>
                  <a:schemeClr val="lt1"/>
                </a:solidFill>
                <a:latin typeface="汉仪楷体S" panose="00020600040101010101" charset="-122"/>
                <a:ea typeface="汉仪楷体S" panose="00020600040101010101" charset="-122"/>
                <a:cs typeface="汉仪楷体S" panose="00020600040101010101" charset="-122"/>
              </a:rPr>
              <a:t>与Google生态的整合：优势可能更多体现在与Google Cloud及其他Google服务的深度整合中。</a:t>
            </a:r>
            <a:endParaRPr lang="zh-CN" altLang="en-US" sz="1350">
              <a:solidFill>
                <a:schemeClr val="lt1"/>
              </a:solidFill>
              <a:latin typeface="汉仪楷体S" panose="00020600040101010101" charset="-122"/>
              <a:ea typeface="汉仪楷体S" panose="00020600040101010101" charset="-122"/>
              <a:cs typeface="汉仪楷体S" panose="00020600040101010101" charset="-122"/>
            </a:endParaRPr>
          </a:p>
        </p:txBody>
      </p:sp>
      <p:sp>
        <p:nvSpPr>
          <p:cNvPr id="17" name="标题 16"/>
          <p:cNvSpPr>
            <a:spLocks noGrp="1"/>
          </p:cNvSpPr>
          <p:nvPr>
            <p:custDataLst>
              <p:tags r:id="rId25"/>
            </p:custDataLst>
          </p:nvPr>
        </p:nvSpPr>
        <p:spPr>
          <a:xfrm>
            <a:off x="521970" y="270000"/>
            <a:ext cx="8100000" cy="540000"/>
          </a:xfrm>
          <a:prstGeom prst="rect">
            <a:avLst/>
          </a:prstGeom>
        </p:spPr>
        <p:txBody>
          <a:bodyPr vert="horz" wrap="square" lIns="0" tIns="0" rIns="0" bIns="0" rtlCol="0" anchor="b">
            <a:normAutofit/>
          </a:bodyPr>
          <a:lstStyle>
            <a:lvl1pPr algn="l" defTabSz="6858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>
                <a:solidFill>
                  <a:schemeClr val="accent1"/>
                </a:solidFill>
                <a:latin typeface="汉仪劲楷简" panose="00020600040101010101" charset="-122"/>
                <a:ea typeface="汉仪劲楷简" panose="00020600040101010101" charset="-122"/>
                <a:cs typeface="汉仪劲楷简" panose="00020600040101010101" charset="-122"/>
              </a:rPr>
              <a:t>AI产品对比：Google (Gemini系列)</a:t>
            </a:r>
            <a:endParaRPr lang="zh-CN" altLang="en-US">
              <a:solidFill>
                <a:schemeClr val="accent1"/>
              </a:solidFill>
              <a:latin typeface="汉仪劲楷简" panose="00020600040101010101" charset="-122"/>
              <a:ea typeface="汉仪劲楷简" panose="00020600040101010101" charset="-122"/>
              <a:cs typeface="汉仪劲楷简" panose="00020600040101010101" charset="-122"/>
            </a:endParaRPr>
          </a:p>
        </p:txBody>
      </p:sp>
    </p:spTree>
    <p:custDataLst>
      <p:tags r:id="rId26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 22" descr="未标题-1_画板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-238"/>
            <a:ext cx="9144000" cy="5143500"/>
          </a:xfrm>
          <a:prstGeom prst="rect">
            <a:avLst/>
          </a:prstGeom>
        </p:spPr>
      </p:pic>
      <p:pic>
        <p:nvPicPr>
          <p:cNvPr id="16" name="图片 15" descr="未标题-2.1_画板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rcRect r="82114" b="70862"/>
          <a:stretch>
            <a:fillRect/>
          </a:stretch>
        </p:blipFill>
        <p:spPr>
          <a:xfrm>
            <a:off x="1905" y="0"/>
            <a:ext cx="1644789" cy="1506845"/>
          </a:xfrm>
          <a:prstGeom prst="rect">
            <a:avLst/>
          </a:prstGeom>
        </p:spPr>
      </p:pic>
      <p:pic>
        <p:nvPicPr>
          <p:cNvPr id="15" name="图片 14" descr="2.6_画板 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rcRect l="81818" t="63657" b="7206"/>
          <a:stretch>
            <a:fillRect/>
          </a:stretch>
        </p:blipFill>
        <p:spPr>
          <a:xfrm>
            <a:off x="7484745" y="3646925"/>
            <a:ext cx="1661159" cy="1496566"/>
          </a:xfrm>
          <a:prstGeom prst="rect">
            <a:avLst/>
          </a:prstGeom>
        </p:spPr>
      </p:pic>
      <p:sp useBgFill="1">
        <p:nvSpPr>
          <p:cNvPr id="357" name="任意多边形: 形状 356"/>
          <p:cNvSpPr/>
          <p:nvPr>
            <p:custDataLst>
              <p:tags r:id="rId7"/>
            </p:custDataLst>
          </p:nvPr>
        </p:nvSpPr>
        <p:spPr>
          <a:xfrm>
            <a:off x="504825" y="1351121"/>
            <a:ext cx="8178165" cy="3346133"/>
          </a:xfrm>
          <a:custGeom>
            <a:avLst/>
            <a:gdLst>
              <a:gd name="connsiteX0" fmla="*/ 0 w 10904220"/>
              <a:gd name="connsiteY0" fmla="*/ 0 h 4461510"/>
              <a:gd name="connsiteX1" fmla="*/ 10904220 w 10904220"/>
              <a:gd name="connsiteY1" fmla="*/ 0 h 4461510"/>
              <a:gd name="connsiteX2" fmla="*/ 10904220 w 10904220"/>
              <a:gd name="connsiteY2" fmla="*/ 3681772 h 4461510"/>
              <a:gd name="connsiteX3" fmla="*/ 10124482 w 10904220"/>
              <a:gd name="connsiteY3" fmla="*/ 4461510 h 4461510"/>
              <a:gd name="connsiteX4" fmla="*/ 0 w 10904220"/>
              <a:gd name="connsiteY4" fmla="*/ 4461510 h 4461510"/>
              <a:gd name="connsiteX5" fmla="*/ 0 w 10904220"/>
              <a:gd name="connsiteY5" fmla="*/ 0 h 4461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904220" h="4461510">
                <a:moveTo>
                  <a:pt x="0" y="0"/>
                </a:moveTo>
                <a:lnTo>
                  <a:pt x="10904220" y="0"/>
                </a:lnTo>
                <a:lnTo>
                  <a:pt x="10904220" y="3681772"/>
                </a:lnTo>
                <a:lnTo>
                  <a:pt x="10124482" y="4461510"/>
                </a:lnTo>
                <a:lnTo>
                  <a:pt x="0" y="4461510"/>
                </a:lnTo>
                <a:lnTo>
                  <a:pt x="0" y="0"/>
                </a:lnTo>
                <a:close/>
              </a:path>
            </a:pathLst>
          </a:custGeom>
          <a:ln w="25400">
            <a:noFill/>
          </a:ln>
          <a:effectLst>
            <a:outerShdw blurRad="76200" dist="38100" dir="2700000" algn="tl" rotWithShape="0">
              <a:schemeClr val="accent1">
                <a:lumMod val="75000"/>
                <a:alpha val="1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0" rIns="540000" rtlCol="0" anchor="ctr"/>
          <a:lstStyle/>
          <a:p>
            <a:pPr indent="0" fontAlgn="auto">
              <a:lnSpc>
                <a:spcPct val="130000"/>
              </a:lnSpc>
            </a:pPr>
            <a:endParaRPr lang="zh-CN" altLang="en-US" sz="1350" kern="0" spc="0" dirty="0">
              <a:ln>
                <a:noFill/>
                <a:prstDash val="sysDot"/>
              </a:ln>
              <a:solidFill>
                <a:srgbClr val="262626"/>
              </a:solidFill>
              <a:latin typeface="汉仪楷体S" panose="00020600040101010101" charset="-122"/>
              <a:ea typeface="汉仪楷体S" panose="00020600040101010101" charset="-122"/>
              <a:sym typeface="+mn-ea"/>
            </a:endParaRPr>
          </a:p>
        </p:txBody>
      </p:sp>
      <p:sp>
        <p:nvSpPr>
          <p:cNvPr id="11" name="任意多边形: 形状 1388"/>
          <p:cNvSpPr/>
          <p:nvPr>
            <p:custDataLst>
              <p:tags r:id="rId8"/>
            </p:custDataLst>
          </p:nvPr>
        </p:nvSpPr>
        <p:spPr>
          <a:xfrm>
            <a:off x="504825" y="1288256"/>
            <a:ext cx="8178165" cy="3421856"/>
          </a:xfrm>
          <a:custGeom>
            <a:avLst/>
            <a:gdLst>
              <a:gd name="connsiteX0" fmla="*/ 4515326 w 4682585"/>
              <a:gd name="connsiteY0" fmla="*/ 1881473 h 2174272"/>
              <a:gd name="connsiteX1" fmla="*/ 4515326 w 4682585"/>
              <a:gd name="connsiteY1" fmla="*/ 2028063 h 2174272"/>
              <a:gd name="connsiteX2" fmla="*/ 4673060 w 4682585"/>
              <a:gd name="connsiteY2" fmla="*/ 2028063 h 2174272"/>
              <a:gd name="connsiteX3" fmla="*/ 4673060 w 4682585"/>
              <a:gd name="connsiteY3" fmla="*/ 1881473 h 2174272"/>
              <a:gd name="connsiteX4" fmla="*/ 4348068 w 4682585"/>
              <a:gd name="connsiteY4" fmla="*/ 1881473 h 2174272"/>
              <a:gd name="connsiteX5" fmla="*/ 4348068 w 4682585"/>
              <a:gd name="connsiteY5" fmla="*/ 2028063 h 2174272"/>
              <a:gd name="connsiteX6" fmla="*/ 4505801 w 4682585"/>
              <a:gd name="connsiteY6" fmla="*/ 2028063 h 2174272"/>
              <a:gd name="connsiteX7" fmla="*/ 4505801 w 4682585"/>
              <a:gd name="connsiteY7" fmla="*/ 1881473 h 2174272"/>
              <a:gd name="connsiteX8" fmla="*/ 4180809 w 4682585"/>
              <a:gd name="connsiteY8" fmla="*/ 1881473 h 2174272"/>
              <a:gd name="connsiteX9" fmla="*/ 4180809 w 4682585"/>
              <a:gd name="connsiteY9" fmla="*/ 2028063 h 2174272"/>
              <a:gd name="connsiteX10" fmla="*/ 4338543 w 4682585"/>
              <a:gd name="connsiteY10" fmla="*/ 2028063 h 2174272"/>
              <a:gd name="connsiteX11" fmla="*/ 4338543 w 4682585"/>
              <a:gd name="connsiteY11" fmla="*/ 1881473 h 2174272"/>
              <a:gd name="connsiteX12" fmla="*/ 4013550 w 4682585"/>
              <a:gd name="connsiteY12" fmla="*/ 1881473 h 2174272"/>
              <a:gd name="connsiteX13" fmla="*/ 4013550 w 4682585"/>
              <a:gd name="connsiteY13" fmla="*/ 2028063 h 2174272"/>
              <a:gd name="connsiteX14" fmla="*/ 4171284 w 4682585"/>
              <a:gd name="connsiteY14" fmla="*/ 2028063 h 2174272"/>
              <a:gd name="connsiteX15" fmla="*/ 4171284 w 4682585"/>
              <a:gd name="connsiteY15" fmla="*/ 1881473 h 2174272"/>
              <a:gd name="connsiteX16" fmla="*/ 3846291 w 4682585"/>
              <a:gd name="connsiteY16" fmla="*/ 1881473 h 2174272"/>
              <a:gd name="connsiteX17" fmla="*/ 3846291 w 4682585"/>
              <a:gd name="connsiteY17" fmla="*/ 2028063 h 2174272"/>
              <a:gd name="connsiteX18" fmla="*/ 4004025 w 4682585"/>
              <a:gd name="connsiteY18" fmla="*/ 2028063 h 2174272"/>
              <a:gd name="connsiteX19" fmla="*/ 4004025 w 4682585"/>
              <a:gd name="connsiteY19" fmla="*/ 1881473 h 2174272"/>
              <a:gd name="connsiteX20" fmla="*/ 3678936 w 4682585"/>
              <a:gd name="connsiteY20" fmla="*/ 1881473 h 2174272"/>
              <a:gd name="connsiteX21" fmla="*/ 3678936 w 4682585"/>
              <a:gd name="connsiteY21" fmla="*/ 2028063 h 2174272"/>
              <a:gd name="connsiteX22" fmla="*/ 3836766 w 4682585"/>
              <a:gd name="connsiteY22" fmla="*/ 2028063 h 2174272"/>
              <a:gd name="connsiteX23" fmla="*/ 3836766 w 4682585"/>
              <a:gd name="connsiteY23" fmla="*/ 1881473 h 2174272"/>
              <a:gd name="connsiteX24" fmla="*/ 3511677 w 4682585"/>
              <a:gd name="connsiteY24" fmla="*/ 1881473 h 2174272"/>
              <a:gd name="connsiteX25" fmla="*/ 3511677 w 4682585"/>
              <a:gd name="connsiteY25" fmla="*/ 2028063 h 2174272"/>
              <a:gd name="connsiteX26" fmla="*/ 3669411 w 4682585"/>
              <a:gd name="connsiteY26" fmla="*/ 2028063 h 2174272"/>
              <a:gd name="connsiteX27" fmla="*/ 3669411 w 4682585"/>
              <a:gd name="connsiteY27" fmla="*/ 1881473 h 2174272"/>
              <a:gd name="connsiteX28" fmla="*/ 3344418 w 4682585"/>
              <a:gd name="connsiteY28" fmla="*/ 1881473 h 2174272"/>
              <a:gd name="connsiteX29" fmla="*/ 3344418 w 4682585"/>
              <a:gd name="connsiteY29" fmla="*/ 2028063 h 2174272"/>
              <a:gd name="connsiteX30" fmla="*/ 3502152 w 4682585"/>
              <a:gd name="connsiteY30" fmla="*/ 2028063 h 2174272"/>
              <a:gd name="connsiteX31" fmla="*/ 3502152 w 4682585"/>
              <a:gd name="connsiteY31" fmla="*/ 1881473 h 2174272"/>
              <a:gd name="connsiteX32" fmla="*/ 3177159 w 4682585"/>
              <a:gd name="connsiteY32" fmla="*/ 1881473 h 2174272"/>
              <a:gd name="connsiteX33" fmla="*/ 3177159 w 4682585"/>
              <a:gd name="connsiteY33" fmla="*/ 2028063 h 2174272"/>
              <a:gd name="connsiteX34" fmla="*/ 3334893 w 4682585"/>
              <a:gd name="connsiteY34" fmla="*/ 2028063 h 2174272"/>
              <a:gd name="connsiteX35" fmla="*/ 3334893 w 4682585"/>
              <a:gd name="connsiteY35" fmla="*/ 1881473 h 2174272"/>
              <a:gd name="connsiteX36" fmla="*/ 3009900 w 4682585"/>
              <a:gd name="connsiteY36" fmla="*/ 1881473 h 2174272"/>
              <a:gd name="connsiteX37" fmla="*/ 3009900 w 4682585"/>
              <a:gd name="connsiteY37" fmla="*/ 2028063 h 2174272"/>
              <a:gd name="connsiteX38" fmla="*/ 3167634 w 4682585"/>
              <a:gd name="connsiteY38" fmla="*/ 2028063 h 2174272"/>
              <a:gd name="connsiteX39" fmla="*/ 3167634 w 4682585"/>
              <a:gd name="connsiteY39" fmla="*/ 1881473 h 2174272"/>
              <a:gd name="connsiteX40" fmla="*/ 2842641 w 4682585"/>
              <a:gd name="connsiteY40" fmla="*/ 1881473 h 2174272"/>
              <a:gd name="connsiteX41" fmla="*/ 2842641 w 4682585"/>
              <a:gd name="connsiteY41" fmla="*/ 2028063 h 2174272"/>
              <a:gd name="connsiteX42" fmla="*/ 3000375 w 4682585"/>
              <a:gd name="connsiteY42" fmla="*/ 2028063 h 2174272"/>
              <a:gd name="connsiteX43" fmla="*/ 3000375 w 4682585"/>
              <a:gd name="connsiteY43" fmla="*/ 1881473 h 2174272"/>
              <a:gd name="connsiteX44" fmla="*/ 2675382 w 4682585"/>
              <a:gd name="connsiteY44" fmla="*/ 1881473 h 2174272"/>
              <a:gd name="connsiteX45" fmla="*/ 2675382 w 4682585"/>
              <a:gd name="connsiteY45" fmla="*/ 2028063 h 2174272"/>
              <a:gd name="connsiteX46" fmla="*/ 2833116 w 4682585"/>
              <a:gd name="connsiteY46" fmla="*/ 2028063 h 2174272"/>
              <a:gd name="connsiteX47" fmla="*/ 2833116 w 4682585"/>
              <a:gd name="connsiteY47" fmla="*/ 1881473 h 2174272"/>
              <a:gd name="connsiteX48" fmla="*/ 2508123 w 4682585"/>
              <a:gd name="connsiteY48" fmla="*/ 1881473 h 2174272"/>
              <a:gd name="connsiteX49" fmla="*/ 2508123 w 4682585"/>
              <a:gd name="connsiteY49" fmla="*/ 2028063 h 2174272"/>
              <a:gd name="connsiteX50" fmla="*/ 2665857 w 4682585"/>
              <a:gd name="connsiteY50" fmla="*/ 2028063 h 2174272"/>
              <a:gd name="connsiteX51" fmla="*/ 2665857 w 4682585"/>
              <a:gd name="connsiteY51" fmla="*/ 1881473 h 2174272"/>
              <a:gd name="connsiteX52" fmla="*/ 2340864 w 4682585"/>
              <a:gd name="connsiteY52" fmla="*/ 1881473 h 2174272"/>
              <a:gd name="connsiteX53" fmla="*/ 2340864 w 4682585"/>
              <a:gd name="connsiteY53" fmla="*/ 2028063 h 2174272"/>
              <a:gd name="connsiteX54" fmla="*/ 2498598 w 4682585"/>
              <a:gd name="connsiteY54" fmla="*/ 2028063 h 2174272"/>
              <a:gd name="connsiteX55" fmla="*/ 2498598 w 4682585"/>
              <a:gd name="connsiteY55" fmla="*/ 1881473 h 2174272"/>
              <a:gd name="connsiteX56" fmla="*/ 2173510 w 4682585"/>
              <a:gd name="connsiteY56" fmla="*/ 1881473 h 2174272"/>
              <a:gd name="connsiteX57" fmla="*/ 2173510 w 4682585"/>
              <a:gd name="connsiteY57" fmla="*/ 2028063 h 2174272"/>
              <a:gd name="connsiteX58" fmla="*/ 2331339 w 4682585"/>
              <a:gd name="connsiteY58" fmla="*/ 2028063 h 2174272"/>
              <a:gd name="connsiteX59" fmla="*/ 2331339 w 4682585"/>
              <a:gd name="connsiteY59" fmla="*/ 1881473 h 2174272"/>
              <a:gd name="connsiteX60" fmla="*/ 2006251 w 4682585"/>
              <a:gd name="connsiteY60" fmla="*/ 1881473 h 2174272"/>
              <a:gd name="connsiteX61" fmla="*/ 2006251 w 4682585"/>
              <a:gd name="connsiteY61" fmla="*/ 2028063 h 2174272"/>
              <a:gd name="connsiteX62" fmla="*/ 2163985 w 4682585"/>
              <a:gd name="connsiteY62" fmla="*/ 2028063 h 2174272"/>
              <a:gd name="connsiteX63" fmla="*/ 2163985 w 4682585"/>
              <a:gd name="connsiteY63" fmla="*/ 1881473 h 2174272"/>
              <a:gd name="connsiteX64" fmla="*/ 1838992 w 4682585"/>
              <a:gd name="connsiteY64" fmla="*/ 1881473 h 2174272"/>
              <a:gd name="connsiteX65" fmla="*/ 1838992 w 4682585"/>
              <a:gd name="connsiteY65" fmla="*/ 2028063 h 2174272"/>
              <a:gd name="connsiteX66" fmla="*/ 1996726 w 4682585"/>
              <a:gd name="connsiteY66" fmla="*/ 2028063 h 2174272"/>
              <a:gd name="connsiteX67" fmla="*/ 1996726 w 4682585"/>
              <a:gd name="connsiteY67" fmla="*/ 1881473 h 2174272"/>
              <a:gd name="connsiteX68" fmla="*/ 1671733 w 4682585"/>
              <a:gd name="connsiteY68" fmla="*/ 1881473 h 2174272"/>
              <a:gd name="connsiteX69" fmla="*/ 1671733 w 4682585"/>
              <a:gd name="connsiteY69" fmla="*/ 2028063 h 2174272"/>
              <a:gd name="connsiteX70" fmla="*/ 1829467 w 4682585"/>
              <a:gd name="connsiteY70" fmla="*/ 2028063 h 2174272"/>
              <a:gd name="connsiteX71" fmla="*/ 1829467 w 4682585"/>
              <a:gd name="connsiteY71" fmla="*/ 1881473 h 2174272"/>
              <a:gd name="connsiteX72" fmla="*/ 1504474 w 4682585"/>
              <a:gd name="connsiteY72" fmla="*/ 1881473 h 2174272"/>
              <a:gd name="connsiteX73" fmla="*/ 1504474 w 4682585"/>
              <a:gd name="connsiteY73" fmla="*/ 2028063 h 2174272"/>
              <a:gd name="connsiteX74" fmla="*/ 1662208 w 4682585"/>
              <a:gd name="connsiteY74" fmla="*/ 2028063 h 2174272"/>
              <a:gd name="connsiteX75" fmla="*/ 1662208 w 4682585"/>
              <a:gd name="connsiteY75" fmla="*/ 1881473 h 2174272"/>
              <a:gd name="connsiteX76" fmla="*/ 1337215 w 4682585"/>
              <a:gd name="connsiteY76" fmla="*/ 1881473 h 2174272"/>
              <a:gd name="connsiteX77" fmla="*/ 1337215 w 4682585"/>
              <a:gd name="connsiteY77" fmla="*/ 2028063 h 2174272"/>
              <a:gd name="connsiteX78" fmla="*/ 1494949 w 4682585"/>
              <a:gd name="connsiteY78" fmla="*/ 2028063 h 2174272"/>
              <a:gd name="connsiteX79" fmla="*/ 1494949 w 4682585"/>
              <a:gd name="connsiteY79" fmla="*/ 1881473 h 2174272"/>
              <a:gd name="connsiteX80" fmla="*/ 1169956 w 4682585"/>
              <a:gd name="connsiteY80" fmla="*/ 1881473 h 2174272"/>
              <a:gd name="connsiteX81" fmla="*/ 1169956 w 4682585"/>
              <a:gd name="connsiteY81" fmla="*/ 2028063 h 2174272"/>
              <a:gd name="connsiteX82" fmla="*/ 1327690 w 4682585"/>
              <a:gd name="connsiteY82" fmla="*/ 2028063 h 2174272"/>
              <a:gd name="connsiteX83" fmla="*/ 1327690 w 4682585"/>
              <a:gd name="connsiteY83" fmla="*/ 1881473 h 2174272"/>
              <a:gd name="connsiteX84" fmla="*/ 1002697 w 4682585"/>
              <a:gd name="connsiteY84" fmla="*/ 1881473 h 2174272"/>
              <a:gd name="connsiteX85" fmla="*/ 1002697 w 4682585"/>
              <a:gd name="connsiteY85" fmla="*/ 2028063 h 2174272"/>
              <a:gd name="connsiteX86" fmla="*/ 1160431 w 4682585"/>
              <a:gd name="connsiteY86" fmla="*/ 2028063 h 2174272"/>
              <a:gd name="connsiteX87" fmla="*/ 1160431 w 4682585"/>
              <a:gd name="connsiteY87" fmla="*/ 1881473 h 2174272"/>
              <a:gd name="connsiteX88" fmla="*/ 835438 w 4682585"/>
              <a:gd name="connsiteY88" fmla="*/ 1881473 h 2174272"/>
              <a:gd name="connsiteX89" fmla="*/ 835438 w 4682585"/>
              <a:gd name="connsiteY89" fmla="*/ 2028063 h 2174272"/>
              <a:gd name="connsiteX90" fmla="*/ 993172 w 4682585"/>
              <a:gd name="connsiteY90" fmla="*/ 2028063 h 2174272"/>
              <a:gd name="connsiteX91" fmla="*/ 993172 w 4682585"/>
              <a:gd name="connsiteY91" fmla="*/ 1881473 h 2174272"/>
              <a:gd name="connsiteX92" fmla="*/ 668179 w 4682585"/>
              <a:gd name="connsiteY92" fmla="*/ 1881473 h 2174272"/>
              <a:gd name="connsiteX93" fmla="*/ 668179 w 4682585"/>
              <a:gd name="connsiteY93" fmla="*/ 2028063 h 2174272"/>
              <a:gd name="connsiteX94" fmla="*/ 825913 w 4682585"/>
              <a:gd name="connsiteY94" fmla="*/ 2028063 h 2174272"/>
              <a:gd name="connsiteX95" fmla="*/ 825913 w 4682585"/>
              <a:gd name="connsiteY95" fmla="*/ 1881473 h 2174272"/>
              <a:gd name="connsiteX96" fmla="*/ 500920 w 4682585"/>
              <a:gd name="connsiteY96" fmla="*/ 1881473 h 2174272"/>
              <a:gd name="connsiteX97" fmla="*/ 500920 w 4682585"/>
              <a:gd name="connsiteY97" fmla="*/ 2028063 h 2174272"/>
              <a:gd name="connsiteX98" fmla="*/ 658654 w 4682585"/>
              <a:gd name="connsiteY98" fmla="*/ 2028063 h 2174272"/>
              <a:gd name="connsiteX99" fmla="*/ 658654 w 4682585"/>
              <a:gd name="connsiteY99" fmla="*/ 1881473 h 2174272"/>
              <a:gd name="connsiteX100" fmla="*/ 333566 w 4682585"/>
              <a:gd name="connsiteY100" fmla="*/ 1881473 h 2174272"/>
              <a:gd name="connsiteX101" fmla="*/ 333566 w 4682585"/>
              <a:gd name="connsiteY101" fmla="*/ 2028063 h 2174272"/>
              <a:gd name="connsiteX102" fmla="*/ 491395 w 4682585"/>
              <a:gd name="connsiteY102" fmla="*/ 2028063 h 2174272"/>
              <a:gd name="connsiteX103" fmla="*/ 491395 w 4682585"/>
              <a:gd name="connsiteY103" fmla="*/ 1881473 h 2174272"/>
              <a:gd name="connsiteX104" fmla="*/ 166307 w 4682585"/>
              <a:gd name="connsiteY104" fmla="*/ 1881473 h 2174272"/>
              <a:gd name="connsiteX105" fmla="*/ 166307 w 4682585"/>
              <a:gd name="connsiteY105" fmla="*/ 2028063 h 2174272"/>
              <a:gd name="connsiteX106" fmla="*/ 324041 w 4682585"/>
              <a:gd name="connsiteY106" fmla="*/ 2028063 h 2174272"/>
              <a:gd name="connsiteX107" fmla="*/ 324041 w 4682585"/>
              <a:gd name="connsiteY107" fmla="*/ 1881473 h 2174272"/>
              <a:gd name="connsiteX108" fmla="*/ 9525 w 4682585"/>
              <a:gd name="connsiteY108" fmla="*/ 1881473 h 2174272"/>
              <a:gd name="connsiteX109" fmla="*/ 9525 w 4682585"/>
              <a:gd name="connsiteY109" fmla="*/ 2028063 h 2174272"/>
              <a:gd name="connsiteX110" fmla="*/ 156782 w 4682585"/>
              <a:gd name="connsiteY110" fmla="*/ 2028063 h 2174272"/>
              <a:gd name="connsiteX111" fmla="*/ 156782 w 4682585"/>
              <a:gd name="connsiteY111" fmla="*/ 1881473 h 2174272"/>
              <a:gd name="connsiteX112" fmla="*/ 4515326 w 4682585"/>
              <a:gd name="connsiteY112" fmla="*/ 1725358 h 2174272"/>
              <a:gd name="connsiteX113" fmla="*/ 4515326 w 4682585"/>
              <a:gd name="connsiteY113" fmla="*/ 1871948 h 2174272"/>
              <a:gd name="connsiteX114" fmla="*/ 4673060 w 4682585"/>
              <a:gd name="connsiteY114" fmla="*/ 1871948 h 2174272"/>
              <a:gd name="connsiteX115" fmla="*/ 4673060 w 4682585"/>
              <a:gd name="connsiteY115" fmla="*/ 1725358 h 2174272"/>
              <a:gd name="connsiteX116" fmla="*/ 4348068 w 4682585"/>
              <a:gd name="connsiteY116" fmla="*/ 1725358 h 2174272"/>
              <a:gd name="connsiteX117" fmla="*/ 4348068 w 4682585"/>
              <a:gd name="connsiteY117" fmla="*/ 1871948 h 2174272"/>
              <a:gd name="connsiteX118" fmla="*/ 4505801 w 4682585"/>
              <a:gd name="connsiteY118" fmla="*/ 1871948 h 2174272"/>
              <a:gd name="connsiteX119" fmla="*/ 4505801 w 4682585"/>
              <a:gd name="connsiteY119" fmla="*/ 1725358 h 2174272"/>
              <a:gd name="connsiteX120" fmla="*/ 4180809 w 4682585"/>
              <a:gd name="connsiteY120" fmla="*/ 1725358 h 2174272"/>
              <a:gd name="connsiteX121" fmla="*/ 4180809 w 4682585"/>
              <a:gd name="connsiteY121" fmla="*/ 1871948 h 2174272"/>
              <a:gd name="connsiteX122" fmla="*/ 4338543 w 4682585"/>
              <a:gd name="connsiteY122" fmla="*/ 1871948 h 2174272"/>
              <a:gd name="connsiteX123" fmla="*/ 4338543 w 4682585"/>
              <a:gd name="connsiteY123" fmla="*/ 1725358 h 2174272"/>
              <a:gd name="connsiteX124" fmla="*/ 4013550 w 4682585"/>
              <a:gd name="connsiteY124" fmla="*/ 1725358 h 2174272"/>
              <a:gd name="connsiteX125" fmla="*/ 4013550 w 4682585"/>
              <a:gd name="connsiteY125" fmla="*/ 1871948 h 2174272"/>
              <a:gd name="connsiteX126" fmla="*/ 4171284 w 4682585"/>
              <a:gd name="connsiteY126" fmla="*/ 1871948 h 2174272"/>
              <a:gd name="connsiteX127" fmla="*/ 4171284 w 4682585"/>
              <a:gd name="connsiteY127" fmla="*/ 1725358 h 2174272"/>
              <a:gd name="connsiteX128" fmla="*/ 3846291 w 4682585"/>
              <a:gd name="connsiteY128" fmla="*/ 1725358 h 2174272"/>
              <a:gd name="connsiteX129" fmla="*/ 3846291 w 4682585"/>
              <a:gd name="connsiteY129" fmla="*/ 1871948 h 2174272"/>
              <a:gd name="connsiteX130" fmla="*/ 4004025 w 4682585"/>
              <a:gd name="connsiteY130" fmla="*/ 1871948 h 2174272"/>
              <a:gd name="connsiteX131" fmla="*/ 4004025 w 4682585"/>
              <a:gd name="connsiteY131" fmla="*/ 1725358 h 2174272"/>
              <a:gd name="connsiteX132" fmla="*/ 3678936 w 4682585"/>
              <a:gd name="connsiteY132" fmla="*/ 1725358 h 2174272"/>
              <a:gd name="connsiteX133" fmla="*/ 3678936 w 4682585"/>
              <a:gd name="connsiteY133" fmla="*/ 1871948 h 2174272"/>
              <a:gd name="connsiteX134" fmla="*/ 3836766 w 4682585"/>
              <a:gd name="connsiteY134" fmla="*/ 1871948 h 2174272"/>
              <a:gd name="connsiteX135" fmla="*/ 3836766 w 4682585"/>
              <a:gd name="connsiteY135" fmla="*/ 1725358 h 2174272"/>
              <a:gd name="connsiteX136" fmla="*/ 3511677 w 4682585"/>
              <a:gd name="connsiteY136" fmla="*/ 1725358 h 2174272"/>
              <a:gd name="connsiteX137" fmla="*/ 3511677 w 4682585"/>
              <a:gd name="connsiteY137" fmla="*/ 1871948 h 2174272"/>
              <a:gd name="connsiteX138" fmla="*/ 3669411 w 4682585"/>
              <a:gd name="connsiteY138" fmla="*/ 1871948 h 2174272"/>
              <a:gd name="connsiteX139" fmla="*/ 3669411 w 4682585"/>
              <a:gd name="connsiteY139" fmla="*/ 1725358 h 2174272"/>
              <a:gd name="connsiteX140" fmla="*/ 3344418 w 4682585"/>
              <a:gd name="connsiteY140" fmla="*/ 1725358 h 2174272"/>
              <a:gd name="connsiteX141" fmla="*/ 3344418 w 4682585"/>
              <a:gd name="connsiteY141" fmla="*/ 1871948 h 2174272"/>
              <a:gd name="connsiteX142" fmla="*/ 3502152 w 4682585"/>
              <a:gd name="connsiteY142" fmla="*/ 1871948 h 2174272"/>
              <a:gd name="connsiteX143" fmla="*/ 3502152 w 4682585"/>
              <a:gd name="connsiteY143" fmla="*/ 1725358 h 2174272"/>
              <a:gd name="connsiteX144" fmla="*/ 3177159 w 4682585"/>
              <a:gd name="connsiteY144" fmla="*/ 1725358 h 2174272"/>
              <a:gd name="connsiteX145" fmla="*/ 3177159 w 4682585"/>
              <a:gd name="connsiteY145" fmla="*/ 1871948 h 2174272"/>
              <a:gd name="connsiteX146" fmla="*/ 3334893 w 4682585"/>
              <a:gd name="connsiteY146" fmla="*/ 1871948 h 2174272"/>
              <a:gd name="connsiteX147" fmla="*/ 3334893 w 4682585"/>
              <a:gd name="connsiteY147" fmla="*/ 1725358 h 2174272"/>
              <a:gd name="connsiteX148" fmla="*/ 3009900 w 4682585"/>
              <a:gd name="connsiteY148" fmla="*/ 1725358 h 2174272"/>
              <a:gd name="connsiteX149" fmla="*/ 3009900 w 4682585"/>
              <a:gd name="connsiteY149" fmla="*/ 1871948 h 2174272"/>
              <a:gd name="connsiteX150" fmla="*/ 3167634 w 4682585"/>
              <a:gd name="connsiteY150" fmla="*/ 1871948 h 2174272"/>
              <a:gd name="connsiteX151" fmla="*/ 3167634 w 4682585"/>
              <a:gd name="connsiteY151" fmla="*/ 1725358 h 2174272"/>
              <a:gd name="connsiteX152" fmla="*/ 2842641 w 4682585"/>
              <a:gd name="connsiteY152" fmla="*/ 1725358 h 2174272"/>
              <a:gd name="connsiteX153" fmla="*/ 2842641 w 4682585"/>
              <a:gd name="connsiteY153" fmla="*/ 1871948 h 2174272"/>
              <a:gd name="connsiteX154" fmla="*/ 3000375 w 4682585"/>
              <a:gd name="connsiteY154" fmla="*/ 1871948 h 2174272"/>
              <a:gd name="connsiteX155" fmla="*/ 3000375 w 4682585"/>
              <a:gd name="connsiteY155" fmla="*/ 1725358 h 2174272"/>
              <a:gd name="connsiteX156" fmla="*/ 2675382 w 4682585"/>
              <a:gd name="connsiteY156" fmla="*/ 1725358 h 2174272"/>
              <a:gd name="connsiteX157" fmla="*/ 2675382 w 4682585"/>
              <a:gd name="connsiteY157" fmla="*/ 1871948 h 2174272"/>
              <a:gd name="connsiteX158" fmla="*/ 2833116 w 4682585"/>
              <a:gd name="connsiteY158" fmla="*/ 1871948 h 2174272"/>
              <a:gd name="connsiteX159" fmla="*/ 2833116 w 4682585"/>
              <a:gd name="connsiteY159" fmla="*/ 1725358 h 2174272"/>
              <a:gd name="connsiteX160" fmla="*/ 2508123 w 4682585"/>
              <a:gd name="connsiteY160" fmla="*/ 1725358 h 2174272"/>
              <a:gd name="connsiteX161" fmla="*/ 2508123 w 4682585"/>
              <a:gd name="connsiteY161" fmla="*/ 1871948 h 2174272"/>
              <a:gd name="connsiteX162" fmla="*/ 2665857 w 4682585"/>
              <a:gd name="connsiteY162" fmla="*/ 1871948 h 2174272"/>
              <a:gd name="connsiteX163" fmla="*/ 2665857 w 4682585"/>
              <a:gd name="connsiteY163" fmla="*/ 1725358 h 2174272"/>
              <a:gd name="connsiteX164" fmla="*/ 2340864 w 4682585"/>
              <a:gd name="connsiteY164" fmla="*/ 1725358 h 2174272"/>
              <a:gd name="connsiteX165" fmla="*/ 2340864 w 4682585"/>
              <a:gd name="connsiteY165" fmla="*/ 1871948 h 2174272"/>
              <a:gd name="connsiteX166" fmla="*/ 2498598 w 4682585"/>
              <a:gd name="connsiteY166" fmla="*/ 1871948 h 2174272"/>
              <a:gd name="connsiteX167" fmla="*/ 2498598 w 4682585"/>
              <a:gd name="connsiteY167" fmla="*/ 1725358 h 2174272"/>
              <a:gd name="connsiteX168" fmla="*/ 2173510 w 4682585"/>
              <a:gd name="connsiteY168" fmla="*/ 1725358 h 2174272"/>
              <a:gd name="connsiteX169" fmla="*/ 2173510 w 4682585"/>
              <a:gd name="connsiteY169" fmla="*/ 1871948 h 2174272"/>
              <a:gd name="connsiteX170" fmla="*/ 2331339 w 4682585"/>
              <a:gd name="connsiteY170" fmla="*/ 1871948 h 2174272"/>
              <a:gd name="connsiteX171" fmla="*/ 2331339 w 4682585"/>
              <a:gd name="connsiteY171" fmla="*/ 1725358 h 2174272"/>
              <a:gd name="connsiteX172" fmla="*/ 2006251 w 4682585"/>
              <a:gd name="connsiteY172" fmla="*/ 1725358 h 2174272"/>
              <a:gd name="connsiteX173" fmla="*/ 2006251 w 4682585"/>
              <a:gd name="connsiteY173" fmla="*/ 1871948 h 2174272"/>
              <a:gd name="connsiteX174" fmla="*/ 2163985 w 4682585"/>
              <a:gd name="connsiteY174" fmla="*/ 1871948 h 2174272"/>
              <a:gd name="connsiteX175" fmla="*/ 2163985 w 4682585"/>
              <a:gd name="connsiteY175" fmla="*/ 1725358 h 2174272"/>
              <a:gd name="connsiteX176" fmla="*/ 1838992 w 4682585"/>
              <a:gd name="connsiteY176" fmla="*/ 1725358 h 2174272"/>
              <a:gd name="connsiteX177" fmla="*/ 1838992 w 4682585"/>
              <a:gd name="connsiteY177" fmla="*/ 1871948 h 2174272"/>
              <a:gd name="connsiteX178" fmla="*/ 1996726 w 4682585"/>
              <a:gd name="connsiteY178" fmla="*/ 1871948 h 2174272"/>
              <a:gd name="connsiteX179" fmla="*/ 1996726 w 4682585"/>
              <a:gd name="connsiteY179" fmla="*/ 1725358 h 2174272"/>
              <a:gd name="connsiteX180" fmla="*/ 1671733 w 4682585"/>
              <a:gd name="connsiteY180" fmla="*/ 1725358 h 2174272"/>
              <a:gd name="connsiteX181" fmla="*/ 1671733 w 4682585"/>
              <a:gd name="connsiteY181" fmla="*/ 1871948 h 2174272"/>
              <a:gd name="connsiteX182" fmla="*/ 1829467 w 4682585"/>
              <a:gd name="connsiteY182" fmla="*/ 1871948 h 2174272"/>
              <a:gd name="connsiteX183" fmla="*/ 1829467 w 4682585"/>
              <a:gd name="connsiteY183" fmla="*/ 1725358 h 2174272"/>
              <a:gd name="connsiteX184" fmla="*/ 1504474 w 4682585"/>
              <a:gd name="connsiteY184" fmla="*/ 1725358 h 2174272"/>
              <a:gd name="connsiteX185" fmla="*/ 1504474 w 4682585"/>
              <a:gd name="connsiteY185" fmla="*/ 1871948 h 2174272"/>
              <a:gd name="connsiteX186" fmla="*/ 1662208 w 4682585"/>
              <a:gd name="connsiteY186" fmla="*/ 1871948 h 2174272"/>
              <a:gd name="connsiteX187" fmla="*/ 1662208 w 4682585"/>
              <a:gd name="connsiteY187" fmla="*/ 1725358 h 2174272"/>
              <a:gd name="connsiteX188" fmla="*/ 1337215 w 4682585"/>
              <a:gd name="connsiteY188" fmla="*/ 1725358 h 2174272"/>
              <a:gd name="connsiteX189" fmla="*/ 1337215 w 4682585"/>
              <a:gd name="connsiteY189" fmla="*/ 1871948 h 2174272"/>
              <a:gd name="connsiteX190" fmla="*/ 1494949 w 4682585"/>
              <a:gd name="connsiteY190" fmla="*/ 1871948 h 2174272"/>
              <a:gd name="connsiteX191" fmla="*/ 1494949 w 4682585"/>
              <a:gd name="connsiteY191" fmla="*/ 1725358 h 2174272"/>
              <a:gd name="connsiteX192" fmla="*/ 1169956 w 4682585"/>
              <a:gd name="connsiteY192" fmla="*/ 1725358 h 2174272"/>
              <a:gd name="connsiteX193" fmla="*/ 1169956 w 4682585"/>
              <a:gd name="connsiteY193" fmla="*/ 1871948 h 2174272"/>
              <a:gd name="connsiteX194" fmla="*/ 1327690 w 4682585"/>
              <a:gd name="connsiteY194" fmla="*/ 1871948 h 2174272"/>
              <a:gd name="connsiteX195" fmla="*/ 1327690 w 4682585"/>
              <a:gd name="connsiteY195" fmla="*/ 1725358 h 2174272"/>
              <a:gd name="connsiteX196" fmla="*/ 1002697 w 4682585"/>
              <a:gd name="connsiteY196" fmla="*/ 1725358 h 2174272"/>
              <a:gd name="connsiteX197" fmla="*/ 1002697 w 4682585"/>
              <a:gd name="connsiteY197" fmla="*/ 1871948 h 2174272"/>
              <a:gd name="connsiteX198" fmla="*/ 1160431 w 4682585"/>
              <a:gd name="connsiteY198" fmla="*/ 1871948 h 2174272"/>
              <a:gd name="connsiteX199" fmla="*/ 1160431 w 4682585"/>
              <a:gd name="connsiteY199" fmla="*/ 1725358 h 2174272"/>
              <a:gd name="connsiteX200" fmla="*/ 835438 w 4682585"/>
              <a:gd name="connsiteY200" fmla="*/ 1725358 h 2174272"/>
              <a:gd name="connsiteX201" fmla="*/ 835438 w 4682585"/>
              <a:gd name="connsiteY201" fmla="*/ 1871948 h 2174272"/>
              <a:gd name="connsiteX202" fmla="*/ 993172 w 4682585"/>
              <a:gd name="connsiteY202" fmla="*/ 1871948 h 2174272"/>
              <a:gd name="connsiteX203" fmla="*/ 993172 w 4682585"/>
              <a:gd name="connsiteY203" fmla="*/ 1725358 h 2174272"/>
              <a:gd name="connsiteX204" fmla="*/ 668179 w 4682585"/>
              <a:gd name="connsiteY204" fmla="*/ 1725358 h 2174272"/>
              <a:gd name="connsiteX205" fmla="*/ 668179 w 4682585"/>
              <a:gd name="connsiteY205" fmla="*/ 1871948 h 2174272"/>
              <a:gd name="connsiteX206" fmla="*/ 825913 w 4682585"/>
              <a:gd name="connsiteY206" fmla="*/ 1871948 h 2174272"/>
              <a:gd name="connsiteX207" fmla="*/ 825913 w 4682585"/>
              <a:gd name="connsiteY207" fmla="*/ 1725358 h 2174272"/>
              <a:gd name="connsiteX208" fmla="*/ 500920 w 4682585"/>
              <a:gd name="connsiteY208" fmla="*/ 1725358 h 2174272"/>
              <a:gd name="connsiteX209" fmla="*/ 500920 w 4682585"/>
              <a:gd name="connsiteY209" fmla="*/ 1871948 h 2174272"/>
              <a:gd name="connsiteX210" fmla="*/ 658654 w 4682585"/>
              <a:gd name="connsiteY210" fmla="*/ 1871948 h 2174272"/>
              <a:gd name="connsiteX211" fmla="*/ 658654 w 4682585"/>
              <a:gd name="connsiteY211" fmla="*/ 1725358 h 2174272"/>
              <a:gd name="connsiteX212" fmla="*/ 333566 w 4682585"/>
              <a:gd name="connsiteY212" fmla="*/ 1725358 h 2174272"/>
              <a:gd name="connsiteX213" fmla="*/ 333566 w 4682585"/>
              <a:gd name="connsiteY213" fmla="*/ 1871948 h 2174272"/>
              <a:gd name="connsiteX214" fmla="*/ 491395 w 4682585"/>
              <a:gd name="connsiteY214" fmla="*/ 1871948 h 2174272"/>
              <a:gd name="connsiteX215" fmla="*/ 491395 w 4682585"/>
              <a:gd name="connsiteY215" fmla="*/ 1725358 h 2174272"/>
              <a:gd name="connsiteX216" fmla="*/ 166307 w 4682585"/>
              <a:gd name="connsiteY216" fmla="*/ 1725358 h 2174272"/>
              <a:gd name="connsiteX217" fmla="*/ 166307 w 4682585"/>
              <a:gd name="connsiteY217" fmla="*/ 1871948 h 2174272"/>
              <a:gd name="connsiteX218" fmla="*/ 324041 w 4682585"/>
              <a:gd name="connsiteY218" fmla="*/ 1871948 h 2174272"/>
              <a:gd name="connsiteX219" fmla="*/ 324041 w 4682585"/>
              <a:gd name="connsiteY219" fmla="*/ 1725358 h 2174272"/>
              <a:gd name="connsiteX220" fmla="*/ 9525 w 4682585"/>
              <a:gd name="connsiteY220" fmla="*/ 1725358 h 2174272"/>
              <a:gd name="connsiteX221" fmla="*/ 9525 w 4682585"/>
              <a:gd name="connsiteY221" fmla="*/ 1871948 h 2174272"/>
              <a:gd name="connsiteX222" fmla="*/ 156782 w 4682585"/>
              <a:gd name="connsiteY222" fmla="*/ 1871948 h 2174272"/>
              <a:gd name="connsiteX223" fmla="*/ 156782 w 4682585"/>
              <a:gd name="connsiteY223" fmla="*/ 1725358 h 2174272"/>
              <a:gd name="connsiteX224" fmla="*/ 4515326 w 4682585"/>
              <a:gd name="connsiteY224" fmla="*/ 1569243 h 2174272"/>
              <a:gd name="connsiteX225" fmla="*/ 4515326 w 4682585"/>
              <a:gd name="connsiteY225" fmla="*/ 1715833 h 2174272"/>
              <a:gd name="connsiteX226" fmla="*/ 4673060 w 4682585"/>
              <a:gd name="connsiteY226" fmla="*/ 1715833 h 2174272"/>
              <a:gd name="connsiteX227" fmla="*/ 4673060 w 4682585"/>
              <a:gd name="connsiteY227" fmla="*/ 1569243 h 2174272"/>
              <a:gd name="connsiteX228" fmla="*/ 4348068 w 4682585"/>
              <a:gd name="connsiteY228" fmla="*/ 1569243 h 2174272"/>
              <a:gd name="connsiteX229" fmla="*/ 4348068 w 4682585"/>
              <a:gd name="connsiteY229" fmla="*/ 1715833 h 2174272"/>
              <a:gd name="connsiteX230" fmla="*/ 4505801 w 4682585"/>
              <a:gd name="connsiteY230" fmla="*/ 1715833 h 2174272"/>
              <a:gd name="connsiteX231" fmla="*/ 4505801 w 4682585"/>
              <a:gd name="connsiteY231" fmla="*/ 1569243 h 2174272"/>
              <a:gd name="connsiteX232" fmla="*/ 4180809 w 4682585"/>
              <a:gd name="connsiteY232" fmla="*/ 1569243 h 2174272"/>
              <a:gd name="connsiteX233" fmla="*/ 4180809 w 4682585"/>
              <a:gd name="connsiteY233" fmla="*/ 1715833 h 2174272"/>
              <a:gd name="connsiteX234" fmla="*/ 4338543 w 4682585"/>
              <a:gd name="connsiteY234" fmla="*/ 1715833 h 2174272"/>
              <a:gd name="connsiteX235" fmla="*/ 4338543 w 4682585"/>
              <a:gd name="connsiteY235" fmla="*/ 1569243 h 2174272"/>
              <a:gd name="connsiteX236" fmla="*/ 4013550 w 4682585"/>
              <a:gd name="connsiteY236" fmla="*/ 1569243 h 2174272"/>
              <a:gd name="connsiteX237" fmla="*/ 4013550 w 4682585"/>
              <a:gd name="connsiteY237" fmla="*/ 1715833 h 2174272"/>
              <a:gd name="connsiteX238" fmla="*/ 4171284 w 4682585"/>
              <a:gd name="connsiteY238" fmla="*/ 1715833 h 2174272"/>
              <a:gd name="connsiteX239" fmla="*/ 4171284 w 4682585"/>
              <a:gd name="connsiteY239" fmla="*/ 1569243 h 2174272"/>
              <a:gd name="connsiteX240" fmla="*/ 3846291 w 4682585"/>
              <a:gd name="connsiteY240" fmla="*/ 1569243 h 2174272"/>
              <a:gd name="connsiteX241" fmla="*/ 3846291 w 4682585"/>
              <a:gd name="connsiteY241" fmla="*/ 1715833 h 2174272"/>
              <a:gd name="connsiteX242" fmla="*/ 4004025 w 4682585"/>
              <a:gd name="connsiteY242" fmla="*/ 1715833 h 2174272"/>
              <a:gd name="connsiteX243" fmla="*/ 4004025 w 4682585"/>
              <a:gd name="connsiteY243" fmla="*/ 1569243 h 2174272"/>
              <a:gd name="connsiteX244" fmla="*/ 3678936 w 4682585"/>
              <a:gd name="connsiteY244" fmla="*/ 1569243 h 2174272"/>
              <a:gd name="connsiteX245" fmla="*/ 3678936 w 4682585"/>
              <a:gd name="connsiteY245" fmla="*/ 1715833 h 2174272"/>
              <a:gd name="connsiteX246" fmla="*/ 3836766 w 4682585"/>
              <a:gd name="connsiteY246" fmla="*/ 1715833 h 2174272"/>
              <a:gd name="connsiteX247" fmla="*/ 3836766 w 4682585"/>
              <a:gd name="connsiteY247" fmla="*/ 1569243 h 2174272"/>
              <a:gd name="connsiteX248" fmla="*/ 3511677 w 4682585"/>
              <a:gd name="connsiteY248" fmla="*/ 1569243 h 2174272"/>
              <a:gd name="connsiteX249" fmla="*/ 3511677 w 4682585"/>
              <a:gd name="connsiteY249" fmla="*/ 1715833 h 2174272"/>
              <a:gd name="connsiteX250" fmla="*/ 3669411 w 4682585"/>
              <a:gd name="connsiteY250" fmla="*/ 1715833 h 2174272"/>
              <a:gd name="connsiteX251" fmla="*/ 3669411 w 4682585"/>
              <a:gd name="connsiteY251" fmla="*/ 1569243 h 2174272"/>
              <a:gd name="connsiteX252" fmla="*/ 3344418 w 4682585"/>
              <a:gd name="connsiteY252" fmla="*/ 1569243 h 2174272"/>
              <a:gd name="connsiteX253" fmla="*/ 3344418 w 4682585"/>
              <a:gd name="connsiteY253" fmla="*/ 1715833 h 2174272"/>
              <a:gd name="connsiteX254" fmla="*/ 3502152 w 4682585"/>
              <a:gd name="connsiteY254" fmla="*/ 1715833 h 2174272"/>
              <a:gd name="connsiteX255" fmla="*/ 3502152 w 4682585"/>
              <a:gd name="connsiteY255" fmla="*/ 1569243 h 2174272"/>
              <a:gd name="connsiteX256" fmla="*/ 3177159 w 4682585"/>
              <a:gd name="connsiteY256" fmla="*/ 1569243 h 2174272"/>
              <a:gd name="connsiteX257" fmla="*/ 3177159 w 4682585"/>
              <a:gd name="connsiteY257" fmla="*/ 1715833 h 2174272"/>
              <a:gd name="connsiteX258" fmla="*/ 3334893 w 4682585"/>
              <a:gd name="connsiteY258" fmla="*/ 1715833 h 2174272"/>
              <a:gd name="connsiteX259" fmla="*/ 3334893 w 4682585"/>
              <a:gd name="connsiteY259" fmla="*/ 1569243 h 2174272"/>
              <a:gd name="connsiteX260" fmla="*/ 3009900 w 4682585"/>
              <a:gd name="connsiteY260" fmla="*/ 1569243 h 2174272"/>
              <a:gd name="connsiteX261" fmla="*/ 3009900 w 4682585"/>
              <a:gd name="connsiteY261" fmla="*/ 1715833 h 2174272"/>
              <a:gd name="connsiteX262" fmla="*/ 3167634 w 4682585"/>
              <a:gd name="connsiteY262" fmla="*/ 1715833 h 2174272"/>
              <a:gd name="connsiteX263" fmla="*/ 3167634 w 4682585"/>
              <a:gd name="connsiteY263" fmla="*/ 1569243 h 2174272"/>
              <a:gd name="connsiteX264" fmla="*/ 2842641 w 4682585"/>
              <a:gd name="connsiteY264" fmla="*/ 1569243 h 2174272"/>
              <a:gd name="connsiteX265" fmla="*/ 2842641 w 4682585"/>
              <a:gd name="connsiteY265" fmla="*/ 1715833 h 2174272"/>
              <a:gd name="connsiteX266" fmla="*/ 3000375 w 4682585"/>
              <a:gd name="connsiteY266" fmla="*/ 1715833 h 2174272"/>
              <a:gd name="connsiteX267" fmla="*/ 3000375 w 4682585"/>
              <a:gd name="connsiteY267" fmla="*/ 1569243 h 2174272"/>
              <a:gd name="connsiteX268" fmla="*/ 2675382 w 4682585"/>
              <a:gd name="connsiteY268" fmla="*/ 1569243 h 2174272"/>
              <a:gd name="connsiteX269" fmla="*/ 2675382 w 4682585"/>
              <a:gd name="connsiteY269" fmla="*/ 1715833 h 2174272"/>
              <a:gd name="connsiteX270" fmla="*/ 2833116 w 4682585"/>
              <a:gd name="connsiteY270" fmla="*/ 1715833 h 2174272"/>
              <a:gd name="connsiteX271" fmla="*/ 2833116 w 4682585"/>
              <a:gd name="connsiteY271" fmla="*/ 1569243 h 2174272"/>
              <a:gd name="connsiteX272" fmla="*/ 2508123 w 4682585"/>
              <a:gd name="connsiteY272" fmla="*/ 1569243 h 2174272"/>
              <a:gd name="connsiteX273" fmla="*/ 2508123 w 4682585"/>
              <a:gd name="connsiteY273" fmla="*/ 1715833 h 2174272"/>
              <a:gd name="connsiteX274" fmla="*/ 2665857 w 4682585"/>
              <a:gd name="connsiteY274" fmla="*/ 1715833 h 2174272"/>
              <a:gd name="connsiteX275" fmla="*/ 2665857 w 4682585"/>
              <a:gd name="connsiteY275" fmla="*/ 1569243 h 2174272"/>
              <a:gd name="connsiteX276" fmla="*/ 2340864 w 4682585"/>
              <a:gd name="connsiteY276" fmla="*/ 1569243 h 2174272"/>
              <a:gd name="connsiteX277" fmla="*/ 2340864 w 4682585"/>
              <a:gd name="connsiteY277" fmla="*/ 1715833 h 2174272"/>
              <a:gd name="connsiteX278" fmla="*/ 2498598 w 4682585"/>
              <a:gd name="connsiteY278" fmla="*/ 1715833 h 2174272"/>
              <a:gd name="connsiteX279" fmla="*/ 2498598 w 4682585"/>
              <a:gd name="connsiteY279" fmla="*/ 1569243 h 2174272"/>
              <a:gd name="connsiteX280" fmla="*/ 2173510 w 4682585"/>
              <a:gd name="connsiteY280" fmla="*/ 1569243 h 2174272"/>
              <a:gd name="connsiteX281" fmla="*/ 2173510 w 4682585"/>
              <a:gd name="connsiteY281" fmla="*/ 1715833 h 2174272"/>
              <a:gd name="connsiteX282" fmla="*/ 2331339 w 4682585"/>
              <a:gd name="connsiteY282" fmla="*/ 1715833 h 2174272"/>
              <a:gd name="connsiteX283" fmla="*/ 2331339 w 4682585"/>
              <a:gd name="connsiteY283" fmla="*/ 1569243 h 2174272"/>
              <a:gd name="connsiteX284" fmla="*/ 2006251 w 4682585"/>
              <a:gd name="connsiteY284" fmla="*/ 1569243 h 2174272"/>
              <a:gd name="connsiteX285" fmla="*/ 2006251 w 4682585"/>
              <a:gd name="connsiteY285" fmla="*/ 1715833 h 2174272"/>
              <a:gd name="connsiteX286" fmla="*/ 2163985 w 4682585"/>
              <a:gd name="connsiteY286" fmla="*/ 1715833 h 2174272"/>
              <a:gd name="connsiteX287" fmla="*/ 2163985 w 4682585"/>
              <a:gd name="connsiteY287" fmla="*/ 1569243 h 2174272"/>
              <a:gd name="connsiteX288" fmla="*/ 1838992 w 4682585"/>
              <a:gd name="connsiteY288" fmla="*/ 1569243 h 2174272"/>
              <a:gd name="connsiteX289" fmla="*/ 1838992 w 4682585"/>
              <a:gd name="connsiteY289" fmla="*/ 1715833 h 2174272"/>
              <a:gd name="connsiteX290" fmla="*/ 1996726 w 4682585"/>
              <a:gd name="connsiteY290" fmla="*/ 1715833 h 2174272"/>
              <a:gd name="connsiteX291" fmla="*/ 1996726 w 4682585"/>
              <a:gd name="connsiteY291" fmla="*/ 1569243 h 2174272"/>
              <a:gd name="connsiteX292" fmla="*/ 1671733 w 4682585"/>
              <a:gd name="connsiteY292" fmla="*/ 1569243 h 2174272"/>
              <a:gd name="connsiteX293" fmla="*/ 1671733 w 4682585"/>
              <a:gd name="connsiteY293" fmla="*/ 1715833 h 2174272"/>
              <a:gd name="connsiteX294" fmla="*/ 1829467 w 4682585"/>
              <a:gd name="connsiteY294" fmla="*/ 1715833 h 2174272"/>
              <a:gd name="connsiteX295" fmla="*/ 1829467 w 4682585"/>
              <a:gd name="connsiteY295" fmla="*/ 1569243 h 2174272"/>
              <a:gd name="connsiteX296" fmla="*/ 1504474 w 4682585"/>
              <a:gd name="connsiteY296" fmla="*/ 1569243 h 2174272"/>
              <a:gd name="connsiteX297" fmla="*/ 1504474 w 4682585"/>
              <a:gd name="connsiteY297" fmla="*/ 1715833 h 2174272"/>
              <a:gd name="connsiteX298" fmla="*/ 1662208 w 4682585"/>
              <a:gd name="connsiteY298" fmla="*/ 1715833 h 2174272"/>
              <a:gd name="connsiteX299" fmla="*/ 1662208 w 4682585"/>
              <a:gd name="connsiteY299" fmla="*/ 1569243 h 2174272"/>
              <a:gd name="connsiteX300" fmla="*/ 1337215 w 4682585"/>
              <a:gd name="connsiteY300" fmla="*/ 1569243 h 2174272"/>
              <a:gd name="connsiteX301" fmla="*/ 1337215 w 4682585"/>
              <a:gd name="connsiteY301" fmla="*/ 1715833 h 2174272"/>
              <a:gd name="connsiteX302" fmla="*/ 1494949 w 4682585"/>
              <a:gd name="connsiteY302" fmla="*/ 1715833 h 2174272"/>
              <a:gd name="connsiteX303" fmla="*/ 1494949 w 4682585"/>
              <a:gd name="connsiteY303" fmla="*/ 1569243 h 2174272"/>
              <a:gd name="connsiteX304" fmla="*/ 1169956 w 4682585"/>
              <a:gd name="connsiteY304" fmla="*/ 1569243 h 2174272"/>
              <a:gd name="connsiteX305" fmla="*/ 1169956 w 4682585"/>
              <a:gd name="connsiteY305" fmla="*/ 1715833 h 2174272"/>
              <a:gd name="connsiteX306" fmla="*/ 1327690 w 4682585"/>
              <a:gd name="connsiteY306" fmla="*/ 1715833 h 2174272"/>
              <a:gd name="connsiteX307" fmla="*/ 1327690 w 4682585"/>
              <a:gd name="connsiteY307" fmla="*/ 1569243 h 2174272"/>
              <a:gd name="connsiteX308" fmla="*/ 1002697 w 4682585"/>
              <a:gd name="connsiteY308" fmla="*/ 1569243 h 2174272"/>
              <a:gd name="connsiteX309" fmla="*/ 1002697 w 4682585"/>
              <a:gd name="connsiteY309" fmla="*/ 1715833 h 2174272"/>
              <a:gd name="connsiteX310" fmla="*/ 1160431 w 4682585"/>
              <a:gd name="connsiteY310" fmla="*/ 1715833 h 2174272"/>
              <a:gd name="connsiteX311" fmla="*/ 1160431 w 4682585"/>
              <a:gd name="connsiteY311" fmla="*/ 1569243 h 2174272"/>
              <a:gd name="connsiteX312" fmla="*/ 835438 w 4682585"/>
              <a:gd name="connsiteY312" fmla="*/ 1569243 h 2174272"/>
              <a:gd name="connsiteX313" fmla="*/ 835438 w 4682585"/>
              <a:gd name="connsiteY313" fmla="*/ 1715833 h 2174272"/>
              <a:gd name="connsiteX314" fmla="*/ 993172 w 4682585"/>
              <a:gd name="connsiteY314" fmla="*/ 1715833 h 2174272"/>
              <a:gd name="connsiteX315" fmla="*/ 993172 w 4682585"/>
              <a:gd name="connsiteY315" fmla="*/ 1569243 h 2174272"/>
              <a:gd name="connsiteX316" fmla="*/ 668179 w 4682585"/>
              <a:gd name="connsiteY316" fmla="*/ 1569243 h 2174272"/>
              <a:gd name="connsiteX317" fmla="*/ 668179 w 4682585"/>
              <a:gd name="connsiteY317" fmla="*/ 1715833 h 2174272"/>
              <a:gd name="connsiteX318" fmla="*/ 825913 w 4682585"/>
              <a:gd name="connsiteY318" fmla="*/ 1715833 h 2174272"/>
              <a:gd name="connsiteX319" fmla="*/ 825913 w 4682585"/>
              <a:gd name="connsiteY319" fmla="*/ 1569243 h 2174272"/>
              <a:gd name="connsiteX320" fmla="*/ 500920 w 4682585"/>
              <a:gd name="connsiteY320" fmla="*/ 1569243 h 2174272"/>
              <a:gd name="connsiteX321" fmla="*/ 500920 w 4682585"/>
              <a:gd name="connsiteY321" fmla="*/ 1715833 h 2174272"/>
              <a:gd name="connsiteX322" fmla="*/ 658654 w 4682585"/>
              <a:gd name="connsiteY322" fmla="*/ 1715833 h 2174272"/>
              <a:gd name="connsiteX323" fmla="*/ 658654 w 4682585"/>
              <a:gd name="connsiteY323" fmla="*/ 1569243 h 2174272"/>
              <a:gd name="connsiteX324" fmla="*/ 333566 w 4682585"/>
              <a:gd name="connsiteY324" fmla="*/ 1569243 h 2174272"/>
              <a:gd name="connsiteX325" fmla="*/ 333566 w 4682585"/>
              <a:gd name="connsiteY325" fmla="*/ 1715833 h 2174272"/>
              <a:gd name="connsiteX326" fmla="*/ 491395 w 4682585"/>
              <a:gd name="connsiteY326" fmla="*/ 1715833 h 2174272"/>
              <a:gd name="connsiteX327" fmla="*/ 491395 w 4682585"/>
              <a:gd name="connsiteY327" fmla="*/ 1569243 h 2174272"/>
              <a:gd name="connsiteX328" fmla="*/ 166307 w 4682585"/>
              <a:gd name="connsiteY328" fmla="*/ 1569243 h 2174272"/>
              <a:gd name="connsiteX329" fmla="*/ 166307 w 4682585"/>
              <a:gd name="connsiteY329" fmla="*/ 1715833 h 2174272"/>
              <a:gd name="connsiteX330" fmla="*/ 324041 w 4682585"/>
              <a:gd name="connsiteY330" fmla="*/ 1715833 h 2174272"/>
              <a:gd name="connsiteX331" fmla="*/ 324041 w 4682585"/>
              <a:gd name="connsiteY331" fmla="*/ 1569243 h 2174272"/>
              <a:gd name="connsiteX332" fmla="*/ 9525 w 4682585"/>
              <a:gd name="connsiteY332" fmla="*/ 1569243 h 2174272"/>
              <a:gd name="connsiteX333" fmla="*/ 9525 w 4682585"/>
              <a:gd name="connsiteY333" fmla="*/ 1715833 h 2174272"/>
              <a:gd name="connsiteX334" fmla="*/ 156782 w 4682585"/>
              <a:gd name="connsiteY334" fmla="*/ 1715833 h 2174272"/>
              <a:gd name="connsiteX335" fmla="*/ 156782 w 4682585"/>
              <a:gd name="connsiteY335" fmla="*/ 1569243 h 2174272"/>
              <a:gd name="connsiteX336" fmla="*/ 4515326 w 4682585"/>
              <a:gd name="connsiteY336" fmla="*/ 1413129 h 2174272"/>
              <a:gd name="connsiteX337" fmla="*/ 4515326 w 4682585"/>
              <a:gd name="connsiteY337" fmla="*/ 1559718 h 2174272"/>
              <a:gd name="connsiteX338" fmla="*/ 4673060 w 4682585"/>
              <a:gd name="connsiteY338" fmla="*/ 1559718 h 2174272"/>
              <a:gd name="connsiteX339" fmla="*/ 4673060 w 4682585"/>
              <a:gd name="connsiteY339" fmla="*/ 1413129 h 2174272"/>
              <a:gd name="connsiteX340" fmla="*/ 4348068 w 4682585"/>
              <a:gd name="connsiteY340" fmla="*/ 1413129 h 2174272"/>
              <a:gd name="connsiteX341" fmla="*/ 4348068 w 4682585"/>
              <a:gd name="connsiteY341" fmla="*/ 1559718 h 2174272"/>
              <a:gd name="connsiteX342" fmla="*/ 4505801 w 4682585"/>
              <a:gd name="connsiteY342" fmla="*/ 1559718 h 2174272"/>
              <a:gd name="connsiteX343" fmla="*/ 4505801 w 4682585"/>
              <a:gd name="connsiteY343" fmla="*/ 1413129 h 2174272"/>
              <a:gd name="connsiteX344" fmla="*/ 4180809 w 4682585"/>
              <a:gd name="connsiteY344" fmla="*/ 1413129 h 2174272"/>
              <a:gd name="connsiteX345" fmla="*/ 4180809 w 4682585"/>
              <a:gd name="connsiteY345" fmla="*/ 1559718 h 2174272"/>
              <a:gd name="connsiteX346" fmla="*/ 4338543 w 4682585"/>
              <a:gd name="connsiteY346" fmla="*/ 1559718 h 2174272"/>
              <a:gd name="connsiteX347" fmla="*/ 4338543 w 4682585"/>
              <a:gd name="connsiteY347" fmla="*/ 1413129 h 2174272"/>
              <a:gd name="connsiteX348" fmla="*/ 4013550 w 4682585"/>
              <a:gd name="connsiteY348" fmla="*/ 1413129 h 2174272"/>
              <a:gd name="connsiteX349" fmla="*/ 4013550 w 4682585"/>
              <a:gd name="connsiteY349" fmla="*/ 1559718 h 2174272"/>
              <a:gd name="connsiteX350" fmla="*/ 4171284 w 4682585"/>
              <a:gd name="connsiteY350" fmla="*/ 1559718 h 2174272"/>
              <a:gd name="connsiteX351" fmla="*/ 4171284 w 4682585"/>
              <a:gd name="connsiteY351" fmla="*/ 1413129 h 2174272"/>
              <a:gd name="connsiteX352" fmla="*/ 3846291 w 4682585"/>
              <a:gd name="connsiteY352" fmla="*/ 1413129 h 2174272"/>
              <a:gd name="connsiteX353" fmla="*/ 3846291 w 4682585"/>
              <a:gd name="connsiteY353" fmla="*/ 1559718 h 2174272"/>
              <a:gd name="connsiteX354" fmla="*/ 4004025 w 4682585"/>
              <a:gd name="connsiteY354" fmla="*/ 1559718 h 2174272"/>
              <a:gd name="connsiteX355" fmla="*/ 4004025 w 4682585"/>
              <a:gd name="connsiteY355" fmla="*/ 1413129 h 2174272"/>
              <a:gd name="connsiteX356" fmla="*/ 3678936 w 4682585"/>
              <a:gd name="connsiteY356" fmla="*/ 1413129 h 2174272"/>
              <a:gd name="connsiteX357" fmla="*/ 3678936 w 4682585"/>
              <a:gd name="connsiteY357" fmla="*/ 1559718 h 2174272"/>
              <a:gd name="connsiteX358" fmla="*/ 3836766 w 4682585"/>
              <a:gd name="connsiteY358" fmla="*/ 1559718 h 2174272"/>
              <a:gd name="connsiteX359" fmla="*/ 3836766 w 4682585"/>
              <a:gd name="connsiteY359" fmla="*/ 1413129 h 2174272"/>
              <a:gd name="connsiteX360" fmla="*/ 3511677 w 4682585"/>
              <a:gd name="connsiteY360" fmla="*/ 1413129 h 2174272"/>
              <a:gd name="connsiteX361" fmla="*/ 3511677 w 4682585"/>
              <a:gd name="connsiteY361" fmla="*/ 1559718 h 2174272"/>
              <a:gd name="connsiteX362" fmla="*/ 3669411 w 4682585"/>
              <a:gd name="connsiteY362" fmla="*/ 1559718 h 2174272"/>
              <a:gd name="connsiteX363" fmla="*/ 3669411 w 4682585"/>
              <a:gd name="connsiteY363" fmla="*/ 1413129 h 2174272"/>
              <a:gd name="connsiteX364" fmla="*/ 3344418 w 4682585"/>
              <a:gd name="connsiteY364" fmla="*/ 1413129 h 2174272"/>
              <a:gd name="connsiteX365" fmla="*/ 3344418 w 4682585"/>
              <a:gd name="connsiteY365" fmla="*/ 1559718 h 2174272"/>
              <a:gd name="connsiteX366" fmla="*/ 3502152 w 4682585"/>
              <a:gd name="connsiteY366" fmla="*/ 1559718 h 2174272"/>
              <a:gd name="connsiteX367" fmla="*/ 3502152 w 4682585"/>
              <a:gd name="connsiteY367" fmla="*/ 1413129 h 2174272"/>
              <a:gd name="connsiteX368" fmla="*/ 3177159 w 4682585"/>
              <a:gd name="connsiteY368" fmla="*/ 1413129 h 2174272"/>
              <a:gd name="connsiteX369" fmla="*/ 3177159 w 4682585"/>
              <a:gd name="connsiteY369" fmla="*/ 1559718 h 2174272"/>
              <a:gd name="connsiteX370" fmla="*/ 3334893 w 4682585"/>
              <a:gd name="connsiteY370" fmla="*/ 1559718 h 2174272"/>
              <a:gd name="connsiteX371" fmla="*/ 3334893 w 4682585"/>
              <a:gd name="connsiteY371" fmla="*/ 1413129 h 2174272"/>
              <a:gd name="connsiteX372" fmla="*/ 3009900 w 4682585"/>
              <a:gd name="connsiteY372" fmla="*/ 1413129 h 2174272"/>
              <a:gd name="connsiteX373" fmla="*/ 3009900 w 4682585"/>
              <a:gd name="connsiteY373" fmla="*/ 1559718 h 2174272"/>
              <a:gd name="connsiteX374" fmla="*/ 3167634 w 4682585"/>
              <a:gd name="connsiteY374" fmla="*/ 1559718 h 2174272"/>
              <a:gd name="connsiteX375" fmla="*/ 3167634 w 4682585"/>
              <a:gd name="connsiteY375" fmla="*/ 1413129 h 2174272"/>
              <a:gd name="connsiteX376" fmla="*/ 2842641 w 4682585"/>
              <a:gd name="connsiteY376" fmla="*/ 1413129 h 2174272"/>
              <a:gd name="connsiteX377" fmla="*/ 2842641 w 4682585"/>
              <a:gd name="connsiteY377" fmla="*/ 1559718 h 2174272"/>
              <a:gd name="connsiteX378" fmla="*/ 3000375 w 4682585"/>
              <a:gd name="connsiteY378" fmla="*/ 1559718 h 2174272"/>
              <a:gd name="connsiteX379" fmla="*/ 3000375 w 4682585"/>
              <a:gd name="connsiteY379" fmla="*/ 1413129 h 2174272"/>
              <a:gd name="connsiteX380" fmla="*/ 2675382 w 4682585"/>
              <a:gd name="connsiteY380" fmla="*/ 1413129 h 2174272"/>
              <a:gd name="connsiteX381" fmla="*/ 2675382 w 4682585"/>
              <a:gd name="connsiteY381" fmla="*/ 1559718 h 2174272"/>
              <a:gd name="connsiteX382" fmla="*/ 2833116 w 4682585"/>
              <a:gd name="connsiteY382" fmla="*/ 1559718 h 2174272"/>
              <a:gd name="connsiteX383" fmla="*/ 2833116 w 4682585"/>
              <a:gd name="connsiteY383" fmla="*/ 1413129 h 2174272"/>
              <a:gd name="connsiteX384" fmla="*/ 2508123 w 4682585"/>
              <a:gd name="connsiteY384" fmla="*/ 1413129 h 2174272"/>
              <a:gd name="connsiteX385" fmla="*/ 2508123 w 4682585"/>
              <a:gd name="connsiteY385" fmla="*/ 1559718 h 2174272"/>
              <a:gd name="connsiteX386" fmla="*/ 2665857 w 4682585"/>
              <a:gd name="connsiteY386" fmla="*/ 1559718 h 2174272"/>
              <a:gd name="connsiteX387" fmla="*/ 2665857 w 4682585"/>
              <a:gd name="connsiteY387" fmla="*/ 1413129 h 2174272"/>
              <a:gd name="connsiteX388" fmla="*/ 2340864 w 4682585"/>
              <a:gd name="connsiteY388" fmla="*/ 1413129 h 2174272"/>
              <a:gd name="connsiteX389" fmla="*/ 2340864 w 4682585"/>
              <a:gd name="connsiteY389" fmla="*/ 1559718 h 2174272"/>
              <a:gd name="connsiteX390" fmla="*/ 2498598 w 4682585"/>
              <a:gd name="connsiteY390" fmla="*/ 1559718 h 2174272"/>
              <a:gd name="connsiteX391" fmla="*/ 2498598 w 4682585"/>
              <a:gd name="connsiteY391" fmla="*/ 1413129 h 2174272"/>
              <a:gd name="connsiteX392" fmla="*/ 2173510 w 4682585"/>
              <a:gd name="connsiteY392" fmla="*/ 1413129 h 2174272"/>
              <a:gd name="connsiteX393" fmla="*/ 2173510 w 4682585"/>
              <a:gd name="connsiteY393" fmla="*/ 1559718 h 2174272"/>
              <a:gd name="connsiteX394" fmla="*/ 2331339 w 4682585"/>
              <a:gd name="connsiteY394" fmla="*/ 1559718 h 2174272"/>
              <a:gd name="connsiteX395" fmla="*/ 2331339 w 4682585"/>
              <a:gd name="connsiteY395" fmla="*/ 1413129 h 2174272"/>
              <a:gd name="connsiteX396" fmla="*/ 2006251 w 4682585"/>
              <a:gd name="connsiteY396" fmla="*/ 1413129 h 2174272"/>
              <a:gd name="connsiteX397" fmla="*/ 2006251 w 4682585"/>
              <a:gd name="connsiteY397" fmla="*/ 1559718 h 2174272"/>
              <a:gd name="connsiteX398" fmla="*/ 2163985 w 4682585"/>
              <a:gd name="connsiteY398" fmla="*/ 1559718 h 2174272"/>
              <a:gd name="connsiteX399" fmla="*/ 2163985 w 4682585"/>
              <a:gd name="connsiteY399" fmla="*/ 1413129 h 2174272"/>
              <a:gd name="connsiteX400" fmla="*/ 1838992 w 4682585"/>
              <a:gd name="connsiteY400" fmla="*/ 1413129 h 2174272"/>
              <a:gd name="connsiteX401" fmla="*/ 1838992 w 4682585"/>
              <a:gd name="connsiteY401" fmla="*/ 1559718 h 2174272"/>
              <a:gd name="connsiteX402" fmla="*/ 1996726 w 4682585"/>
              <a:gd name="connsiteY402" fmla="*/ 1559718 h 2174272"/>
              <a:gd name="connsiteX403" fmla="*/ 1996726 w 4682585"/>
              <a:gd name="connsiteY403" fmla="*/ 1413129 h 2174272"/>
              <a:gd name="connsiteX404" fmla="*/ 1671733 w 4682585"/>
              <a:gd name="connsiteY404" fmla="*/ 1413129 h 2174272"/>
              <a:gd name="connsiteX405" fmla="*/ 1671733 w 4682585"/>
              <a:gd name="connsiteY405" fmla="*/ 1559718 h 2174272"/>
              <a:gd name="connsiteX406" fmla="*/ 1829467 w 4682585"/>
              <a:gd name="connsiteY406" fmla="*/ 1559718 h 2174272"/>
              <a:gd name="connsiteX407" fmla="*/ 1829467 w 4682585"/>
              <a:gd name="connsiteY407" fmla="*/ 1413129 h 2174272"/>
              <a:gd name="connsiteX408" fmla="*/ 1504474 w 4682585"/>
              <a:gd name="connsiteY408" fmla="*/ 1413129 h 2174272"/>
              <a:gd name="connsiteX409" fmla="*/ 1504474 w 4682585"/>
              <a:gd name="connsiteY409" fmla="*/ 1559718 h 2174272"/>
              <a:gd name="connsiteX410" fmla="*/ 1662208 w 4682585"/>
              <a:gd name="connsiteY410" fmla="*/ 1559718 h 2174272"/>
              <a:gd name="connsiteX411" fmla="*/ 1662208 w 4682585"/>
              <a:gd name="connsiteY411" fmla="*/ 1413129 h 2174272"/>
              <a:gd name="connsiteX412" fmla="*/ 1337215 w 4682585"/>
              <a:gd name="connsiteY412" fmla="*/ 1413129 h 2174272"/>
              <a:gd name="connsiteX413" fmla="*/ 1337215 w 4682585"/>
              <a:gd name="connsiteY413" fmla="*/ 1559718 h 2174272"/>
              <a:gd name="connsiteX414" fmla="*/ 1494949 w 4682585"/>
              <a:gd name="connsiteY414" fmla="*/ 1559718 h 2174272"/>
              <a:gd name="connsiteX415" fmla="*/ 1494949 w 4682585"/>
              <a:gd name="connsiteY415" fmla="*/ 1413129 h 2174272"/>
              <a:gd name="connsiteX416" fmla="*/ 1169956 w 4682585"/>
              <a:gd name="connsiteY416" fmla="*/ 1413129 h 2174272"/>
              <a:gd name="connsiteX417" fmla="*/ 1169956 w 4682585"/>
              <a:gd name="connsiteY417" fmla="*/ 1559718 h 2174272"/>
              <a:gd name="connsiteX418" fmla="*/ 1327690 w 4682585"/>
              <a:gd name="connsiteY418" fmla="*/ 1559718 h 2174272"/>
              <a:gd name="connsiteX419" fmla="*/ 1327690 w 4682585"/>
              <a:gd name="connsiteY419" fmla="*/ 1413129 h 2174272"/>
              <a:gd name="connsiteX420" fmla="*/ 1002697 w 4682585"/>
              <a:gd name="connsiteY420" fmla="*/ 1413129 h 2174272"/>
              <a:gd name="connsiteX421" fmla="*/ 1002697 w 4682585"/>
              <a:gd name="connsiteY421" fmla="*/ 1559718 h 2174272"/>
              <a:gd name="connsiteX422" fmla="*/ 1160431 w 4682585"/>
              <a:gd name="connsiteY422" fmla="*/ 1559718 h 2174272"/>
              <a:gd name="connsiteX423" fmla="*/ 1160431 w 4682585"/>
              <a:gd name="connsiteY423" fmla="*/ 1413129 h 2174272"/>
              <a:gd name="connsiteX424" fmla="*/ 835438 w 4682585"/>
              <a:gd name="connsiteY424" fmla="*/ 1413129 h 2174272"/>
              <a:gd name="connsiteX425" fmla="*/ 835438 w 4682585"/>
              <a:gd name="connsiteY425" fmla="*/ 1559718 h 2174272"/>
              <a:gd name="connsiteX426" fmla="*/ 993172 w 4682585"/>
              <a:gd name="connsiteY426" fmla="*/ 1559718 h 2174272"/>
              <a:gd name="connsiteX427" fmla="*/ 993172 w 4682585"/>
              <a:gd name="connsiteY427" fmla="*/ 1413129 h 2174272"/>
              <a:gd name="connsiteX428" fmla="*/ 668179 w 4682585"/>
              <a:gd name="connsiteY428" fmla="*/ 1413129 h 2174272"/>
              <a:gd name="connsiteX429" fmla="*/ 668179 w 4682585"/>
              <a:gd name="connsiteY429" fmla="*/ 1559718 h 2174272"/>
              <a:gd name="connsiteX430" fmla="*/ 825913 w 4682585"/>
              <a:gd name="connsiteY430" fmla="*/ 1559718 h 2174272"/>
              <a:gd name="connsiteX431" fmla="*/ 825913 w 4682585"/>
              <a:gd name="connsiteY431" fmla="*/ 1413129 h 2174272"/>
              <a:gd name="connsiteX432" fmla="*/ 500920 w 4682585"/>
              <a:gd name="connsiteY432" fmla="*/ 1413129 h 2174272"/>
              <a:gd name="connsiteX433" fmla="*/ 500920 w 4682585"/>
              <a:gd name="connsiteY433" fmla="*/ 1559718 h 2174272"/>
              <a:gd name="connsiteX434" fmla="*/ 658654 w 4682585"/>
              <a:gd name="connsiteY434" fmla="*/ 1559718 h 2174272"/>
              <a:gd name="connsiteX435" fmla="*/ 658654 w 4682585"/>
              <a:gd name="connsiteY435" fmla="*/ 1413129 h 2174272"/>
              <a:gd name="connsiteX436" fmla="*/ 333566 w 4682585"/>
              <a:gd name="connsiteY436" fmla="*/ 1413129 h 2174272"/>
              <a:gd name="connsiteX437" fmla="*/ 333566 w 4682585"/>
              <a:gd name="connsiteY437" fmla="*/ 1559718 h 2174272"/>
              <a:gd name="connsiteX438" fmla="*/ 491395 w 4682585"/>
              <a:gd name="connsiteY438" fmla="*/ 1559718 h 2174272"/>
              <a:gd name="connsiteX439" fmla="*/ 491395 w 4682585"/>
              <a:gd name="connsiteY439" fmla="*/ 1413129 h 2174272"/>
              <a:gd name="connsiteX440" fmla="*/ 166307 w 4682585"/>
              <a:gd name="connsiteY440" fmla="*/ 1413129 h 2174272"/>
              <a:gd name="connsiteX441" fmla="*/ 166307 w 4682585"/>
              <a:gd name="connsiteY441" fmla="*/ 1559718 h 2174272"/>
              <a:gd name="connsiteX442" fmla="*/ 324041 w 4682585"/>
              <a:gd name="connsiteY442" fmla="*/ 1559718 h 2174272"/>
              <a:gd name="connsiteX443" fmla="*/ 324041 w 4682585"/>
              <a:gd name="connsiteY443" fmla="*/ 1413129 h 2174272"/>
              <a:gd name="connsiteX444" fmla="*/ 9525 w 4682585"/>
              <a:gd name="connsiteY444" fmla="*/ 1413129 h 2174272"/>
              <a:gd name="connsiteX445" fmla="*/ 9525 w 4682585"/>
              <a:gd name="connsiteY445" fmla="*/ 1559718 h 2174272"/>
              <a:gd name="connsiteX446" fmla="*/ 156782 w 4682585"/>
              <a:gd name="connsiteY446" fmla="*/ 1559718 h 2174272"/>
              <a:gd name="connsiteX447" fmla="*/ 156782 w 4682585"/>
              <a:gd name="connsiteY447" fmla="*/ 1413129 h 2174272"/>
              <a:gd name="connsiteX448" fmla="*/ 4515326 w 4682585"/>
              <a:gd name="connsiteY448" fmla="*/ 1257014 h 2174272"/>
              <a:gd name="connsiteX449" fmla="*/ 4515326 w 4682585"/>
              <a:gd name="connsiteY449" fmla="*/ 1403604 h 2174272"/>
              <a:gd name="connsiteX450" fmla="*/ 4673060 w 4682585"/>
              <a:gd name="connsiteY450" fmla="*/ 1403604 h 2174272"/>
              <a:gd name="connsiteX451" fmla="*/ 4673060 w 4682585"/>
              <a:gd name="connsiteY451" fmla="*/ 1257014 h 2174272"/>
              <a:gd name="connsiteX452" fmla="*/ 4348068 w 4682585"/>
              <a:gd name="connsiteY452" fmla="*/ 1257014 h 2174272"/>
              <a:gd name="connsiteX453" fmla="*/ 4348068 w 4682585"/>
              <a:gd name="connsiteY453" fmla="*/ 1403604 h 2174272"/>
              <a:gd name="connsiteX454" fmla="*/ 4505801 w 4682585"/>
              <a:gd name="connsiteY454" fmla="*/ 1403604 h 2174272"/>
              <a:gd name="connsiteX455" fmla="*/ 4505801 w 4682585"/>
              <a:gd name="connsiteY455" fmla="*/ 1257014 h 2174272"/>
              <a:gd name="connsiteX456" fmla="*/ 4180809 w 4682585"/>
              <a:gd name="connsiteY456" fmla="*/ 1257014 h 2174272"/>
              <a:gd name="connsiteX457" fmla="*/ 4180809 w 4682585"/>
              <a:gd name="connsiteY457" fmla="*/ 1403604 h 2174272"/>
              <a:gd name="connsiteX458" fmla="*/ 4338543 w 4682585"/>
              <a:gd name="connsiteY458" fmla="*/ 1403604 h 2174272"/>
              <a:gd name="connsiteX459" fmla="*/ 4338543 w 4682585"/>
              <a:gd name="connsiteY459" fmla="*/ 1257014 h 2174272"/>
              <a:gd name="connsiteX460" fmla="*/ 4013550 w 4682585"/>
              <a:gd name="connsiteY460" fmla="*/ 1257014 h 2174272"/>
              <a:gd name="connsiteX461" fmla="*/ 4013550 w 4682585"/>
              <a:gd name="connsiteY461" fmla="*/ 1403604 h 2174272"/>
              <a:gd name="connsiteX462" fmla="*/ 4171284 w 4682585"/>
              <a:gd name="connsiteY462" fmla="*/ 1403604 h 2174272"/>
              <a:gd name="connsiteX463" fmla="*/ 4171284 w 4682585"/>
              <a:gd name="connsiteY463" fmla="*/ 1257014 h 2174272"/>
              <a:gd name="connsiteX464" fmla="*/ 3846291 w 4682585"/>
              <a:gd name="connsiteY464" fmla="*/ 1257014 h 2174272"/>
              <a:gd name="connsiteX465" fmla="*/ 3846291 w 4682585"/>
              <a:gd name="connsiteY465" fmla="*/ 1403604 h 2174272"/>
              <a:gd name="connsiteX466" fmla="*/ 4004025 w 4682585"/>
              <a:gd name="connsiteY466" fmla="*/ 1403604 h 2174272"/>
              <a:gd name="connsiteX467" fmla="*/ 4004025 w 4682585"/>
              <a:gd name="connsiteY467" fmla="*/ 1257014 h 2174272"/>
              <a:gd name="connsiteX468" fmla="*/ 3678936 w 4682585"/>
              <a:gd name="connsiteY468" fmla="*/ 1257014 h 2174272"/>
              <a:gd name="connsiteX469" fmla="*/ 3678936 w 4682585"/>
              <a:gd name="connsiteY469" fmla="*/ 1403604 h 2174272"/>
              <a:gd name="connsiteX470" fmla="*/ 3836766 w 4682585"/>
              <a:gd name="connsiteY470" fmla="*/ 1403604 h 2174272"/>
              <a:gd name="connsiteX471" fmla="*/ 3836766 w 4682585"/>
              <a:gd name="connsiteY471" fmla="*/ 1257014 h 2174272"/>
              <a:gd name="connsiteX472" fmla="*/ 3511677 w 4682585"/>
              <a:gd name="connsiteY472" fmla="*/ 1257014 h 2174272"/>
              <a:gd name="connsiteX473" fmla="*/ 3511677 w 4682585"/>
              <a:gd name="connsiteY473" fmla="*/ 1403604 h 2174272"/>
              <a:gd name="connsiteX474" fmla="*/ 3669411 w 4682585"/>
              <a:gd name="connsiteY474" fmla="*/ 1403604 h 2174272"/>
              <a:gd name="connsiteX475" fmla="*/ 3669411 w 4682585"/>
              <a:gd name="connsiteY475" fmla="*/ 1257014 h 2174272"/>
              <a:gd name="connsiteX476" fmla="*/ 3344418 w 4682585"/>
              <a:gd name="connsiteY476" fmla="*/ 1257014 h 2174272"/>
              <a:gd name="connsiteX477" fmla="*/ 3344418 w 4682585"/>
              <a:gd name="connsiteY477" fmla="*/ 1403604 h 2174272"/>
              <a:gd name="connsiteX478" fmla="*/ 3502152 w 4682585"/>
              <a:gd name="connsiteY478" fmla="*/ 1403604 h 2174272"/>
              <a:gd name="connsiteX479" fmla="*/ 3502152 w 4682585"/>
              <a:gd name="connsiteY479" fmla="*/ 1257014 h 2174272"/>
              <a:gd name="connsiteX480" fmla="*/ 3177159 w 4682585"/>
              <a:gd name="connsiteY480" fmla="*/ 1257014 h 2174272"/>
              <a:gd name="connsiteX481" fmla="*/ 3177159 w 4682585"/>
              <a:gd name="connsiteY481" fmla="*/ 1403604 h 2174272"/>
              <a:gd name="connsiteX482" fmla="*/ 3334893 w 4682585"/>
              <a:gd name="connsiteY482" fmla="*/ 1403604 h 2174272"/>
              <a:gd name="connsiteX483" fmla="*/ 3334893 w 4682585"/>
              <a:gd name="connsiteY483" fmla="*/ 1257014 h 2174272"/>
              <a:gd name="connsiteX484" fmla="*/ 3009900 w 4682585"/>
              <a:gd name="connsiteY484" fmla="*/ 1257014 h 2174272"/>
              <a:gd name="connsiteX485" fmla="*/ 3009900 w 4682585"/>
              <a:gd name="connsiteY485" fmla="*/ 1403604 h 2174272"/>
              <a:gd name="connsiteX486" fmla="*/ 3167634 w 4682585"/>
              <a:gd name="connsiteY486" fmla="*/ 1403604 h 2174272"/>
              <a:gd name="connsiteX487" fmla="*/ 3167634 w 4682585"/>
              <a:gd name="connsiteY487" fmla="*/ 1257014 h 2174272"/>
              <a:gd name="connsiteX488" fmla="*/ 2842641 w 4682585"/>
              <a:gd name="connsiteY488" fmla="*/ 1257014 h 2174272"/>
              <a:gd name="connsiteX489" fmla="*/ 2842641 w 4682585"/>
              <a:gd name="connsiteY489" fmla="*/ 1403604 h 2174272"/>
              <a:gd name="connsiteX490" fmla="*/ 3000375 w 4682585"/>
              <a:gd name="connsiteY490" fmla="*/ 1403604 h 2174272"/>
              <a:gd name="connsiteX491" fmla="*/ 3000375 w 4682585"/>
              <a:gd name="connsiteY491" fmla="*/ 1257014 h 2174272"/>
              <a:gd name="connsiteX492" fmla="*/ 2675382 w 4682585"/>
              <a:gd name="connsiteY492" fmla="*/ 1257014 h 2174272"/>
              <a:gd name="connsiteX493" fmla="*/ 2675382 w 4682585"/>
              <a:gd name="connsiteY493" fmla="*/ 1403604 h 2174272"/>
              <a:gd name="connsiteX494" fmla="*/ 2833116 w 4682585"/>
              <a:gd name="connsiteY494" fmla="*/ 1403604 h 2174272"/>
              <a:gd name="connsiteX495" fmla="*/ 2833116 w 4682585"/>
              <a:gd name="connsiteY495" fmla="*/ 1257014 h 2174272"/>
              <a:gd name="connsiteX496" fmla="*/ 2508123 w 4682585"/>
              <a:gd name="connsiteY496" fmla="*/ 1257014 h 2174272"/>
              <a:gd name="connsiteX497" fmla="*/ 2508123 w 4682585"/>
              <a:gd name="connsiteY497" fmla="*/ 1403604 h 2174272"/>
              <a:gd name="connsiteX498" fmla="*/ 2665857 w 4682585"/>
              <a:gd name="connsiteY498" fmla="*/ 1403604 h 2174272"/>
              <a:gd name="connsiteX499" fmla="*/ 2665857 w 4682585"/>
              <a:gd name="connsiteY499" fmla="*/ 1257014 h 2174272"/>
              <a:gd name="connsiteX500" fmla="*/ 2340864 w 4682585"/>
              <a:gd name="connsiteY500" fmla="*/ 1257014 h 2174272"/>
              <a:gd name="connsiteX501" fmla="*/ 2340864 w 4682585"/>
              <a:gd name="connsiteY501" fmla="*/ 1403604 h 2174272"/>
              <a:gd name="connsiteX502" fmla="*/ 2498598 w 4682585"/>
              <a:gd name="connsiteY502" fmla="*/ 1403604 h 2174272"/>
              <a:gd name="connsiteX503" fmla="*/ 2498598 w 4682585"/>
              <a:gd name="connsiteY503" fmla="*/ 1257014 h 2174272"/>
              <a:gd name="connsiteX504" fmla="*/ 2173510 w 4682585"/>
              <a:gd name="connsiteY504" fmla="*/ 1257014 h 2174272"/>
              <a:gd name="connsiteX505" fmla="*/ 2173510 w 4682585"/>
              <a:gd name="connsiteY505" fmla="*/ 1403604 h 2174272"/>
              <a:gd name="connsiteX506" fmla="*/ 2331339 w 4682585"/>
              <a:gd name="connsiteY506" fmla="*/ 1403604 h 2174272"/>
              <a:gd name="connsiteX507" fmla="*/ 2331339 w 4682585"/>
              <a:gd name="connsiteY507" fmla="*/ 1257014 h 2174272"/>
              <a:gd name="connsiteX508" fmla="*/ 2006251 w 4682585"/>
              <a:gd name="connsiteY508" fmla="*/ 1257014 h 2174272"/>
              <a:gd name="connsiteX509" fmla="*/ 2006251 w 4682585"/>
              <a:gd name="connsiteY509" fmla="*/ 1403604 h 2174272"/>
              <a:gd name="connsiteX510" fmla="*/ 2163985 w 4682585"/>
              <a:gd name="connsiteY510" fmla="*/ 1403604 h 2174272"/>
              <a:gd name="connsiteX511" fmla="*/ 2163985 w 4682585"/>
              <a:gd name="connsiteY511" fmla="*/ 1257014 h 2174272"/>
              <a:gd name="connsiteX512" fmla="*/ 1838992 w 4682585"/>
              <a:gd name="connsiteY512" fmla="*/ 1257014 h 2174272"/>
              <a:gd name="connsiteX513" fmla="*/ 1838992 w 4682585"/>
              <a:gd name="connsiteY513" fmla="*/ 1403604 h 2174272"/>
              <a:gd name="connsiteX514" fmla="*/ 1996726 w 4682585"/>
              <a:gd name="connsiteY514" fmla="*/ 1403604 h 2174272"/>
              <a:gd name="connsiteX515" fmla="*/ 1996726 w 4682585"/>
              <a:gd name="connsiteY515" fmla="*/ 1257014 h 2174272"/>
              <a:gd name="connsiteX516" fmla="*/ 1671733 w 4682585"/>
              <a:gd name="connsiteY516" fmla="*/ 1257014 h 2174272"/>
              <a:gd name="connsiteX517" fmla="*/ 1671733 w 4682585"/>
              <a:gd name="connsiteY517" fmla="*/ 1403604 h 2174272"/>
              <a:gd name="connsiteX518" fmla="*/ 1829467 w 4682585"/>
              <a:gd name="connsiteY518" fmla="*/ 1403604 h 2174272"/>
              <a:gd name="connsiteX519" fmla="*/ 1829467 w 4682585"/>
              <a:gd name="connsiteY519" fmla="*/ 1257014 h 2174272"/>
              <a:gd name="connsiteX520" fmla="*/ 1504474 w 4682585"/>
              <a:gd name="connsiteY520" fmla="*/ 1257014 h 2174272"/>
              <a:gd name="connsiteX521" fmla="*/ 1504474 w 4682585"/>
              <a:gd name="connsiteY521" fmla="*/ 1403604 h 2174272"/>
              <a:gd name="connsiteX522" fmla="*/ 1662208 w 4682585"/>
              <a:gd name="connsiteY522" fmla="*/ 1403604 h 2174272"/>
              <a:gd name="connsiteX523" fmla="*/ 1662208 w 4682585"/>
              <a:gd name="connsiteY523" fmla="*/ 1257014 h 2174272"/>
              <a:gd name="connsiteX524" fmla="*/ 1337215 w 4682585"/>
              <a:gd name="connsiteY524" fmla="*/ 1257014 h 2174272"/>
              <a:gd name="connsiteX525" fmla="*/ 1337215 w 4682585"/>
              <a:gd name="connsiteY525" fmla="*/ 1403604 h 2174272"/>
              <a:gd name="connsiteX526" fmla="*/ 1494949 w 4682585"/>
              <a:gd name="connsiteY526" fmla="*/ 1403604 h 2174272"/>
              <a:gd name="connsiteX527" fmla="*/ 1494949 w 4682585"/>
              <a:gd name="connsiteY527" fmla="*/ 1257014 h 2174272"/>
              <a:gd name="connsiteX528" fmla="*/ 1169956 w 4682585"/>
              <a:gd name="connsiteY528" fmla="*/ 1257014 h 2174272"/>
              <a:gd name="connsiteX529" fmla="*/ 1169956 w 4682585"/>
              <a:gd name="connsiteY529" fmla="*/ 1403604 h 2174272"/>
              <a:gd name="connsiteX530" fmla="*/ 1327690 w 4682585"/>
              <a:gd name="connsiteY530" fmla="*/ 1403604 h 2174272"/>
              <a:gd name="connsiteX531" fmla="*/ 1327690 w 4682585"/>
              <a:gd name="connsiteY531" fmla="*/ 1257014 h 2174272"/>
              <a:gd name="connsiteX532" fmla="*/ 1002697 w 4682585"/>
              <a:gd name="connsiteY532" fmla="*/ 1257014 h 2174272"/>
              <a:gd name="connsiteX533" fmla="*/ 1002697 w 4682585"/>
              <a:gd name="connsiteY533" fmla="*/ 1403604 h 2174272"/>
              <a:gd name="connsiteX534" fmla="*/ 1160431 w 4682585"/>
              <a:gd name="connsiteY534" fmla="*/ 1403604 h 2174272"/>
              <a:gd name="connsiteX535" fmla="*/ 1160431 w 4682585"/>
              <a:gd name="connsiteY535" fmla="*/ 1257014 h 2174272"/>
              <a:gd name="connsiteX536" fmla="*/ 835438 w 4682585"/>
              <a:gd name="connsiteY536" fmla="*/ 1257014 h 2174272"/>
              <a:gd name="connsiteX537" fmla="*/ 835438 w 4682585"/>
              <a:gd name="connsiteY537" fmla="*/ 1403604 h 2174272"/>
              <a:gd name="connsiteX538" fmla="*/ 993172 w 4682585"/>
              <a:gd name="connsiteY538" fmla="*/ 1403604 h 2174272"/>
              <a:gd name="connsiteX539" fmla="*/ 993172 w 4682585"/>
              <a:gd name="connsiteY539" fmla="*/ 1257014 h 2174272"/>
              <a:gd name="connsiteX540" fmla="*/ 668179 w 4682585"/>
              <a:gd name="connsiteY540" fmla="*/ 1257014 h 2174272"/>
              <a:gd name="connsiteX541" fmla="*/ 668179 w 4682585"/>
              <a:gd name="connsiteY541" fmla="*/ 1403604 h 2174272"/>
              <a:gd name="connsiteX542" fmla="*/ 825913 w 4682585"/>
              <a:gd name="connsiteY542" fmla="*/ 1403604 h 2174272"/>
              <a:gd name="connsiteX543" fmla="*/ 825913 w 4682585"/>
              <a:gd name="connsiteY543" fmla="*/ 1257014 h 2174272"/>
              <a:gd name="connsiteX544" fmla="*/ 500920 w 4682585"/>
              <a:gd name="connsiteY544" fmla="*/ 1257014 h 2174272"/>
              <a:gd name="connsiteX545" fmla="*/ 500920 w 4682585"/>
              <a:gd name="connsiteY545" fmla="*/ 1403604 h 2174272"/>
              <a:gd name="connsiteX546" fmla="*/ 658654 w 4682585"/>
              <a:gd name="connsiteY546" fmla="*/ 1403604 h 2174272"/>
              <a:gd name="connsiteX547" fmla="*/ 658654 w 4682585"/>
              <a:gd name="connsiteY547" fmla="*/ 1257014 h 2174272"/>
              <a:gd name="connsiteX548" fmla="*/ 333566 w 4682585"/>
              <a:gd name="connsiteY548" fmla="*/ 1257014 h 2174272"/>
              <a:gd name="connsiteX549" fmla="*/ 333566 w 4682585"/>
              <a:gd name="connsiteY549" fmla="*/ 1403604 h 2174272"/>
              <a:gd name="connsiteX550" fmla="*/ 491395 w 4682585"/>
              <a:gd name="connsiteY550" fmla="*/ 1403604 h 2174272"/>
              <a:gd name="connsiteX551" fmla="*/ 491395 w 4682585"/>
              <a:gd name="connsiteY551" fmla="*/ 1257014 h 2174272"/>
              <a:gd name="connsiteX552" fmla="*/ 166307 w 4682585"/>
              <a:gd name="connsiteY552" fmla="*/ 1257014 h 2174272"/>
              <a:gd name="connsiteX553" fmla="*/ 166307 w 4682585"/>
              <a:gd name="connsiteY553" fmla="*/ 1403604 h 2174272"/>
              <a:gd name="connsiteX554" fmla="*/ 324041 w 4682585"/>
              <a:gd name="connsiteY554" fmla="*/ 1403604 h 2174272"/>
              <a:gd name="connsiteX555" fmla="*/ 324041 w 4682585"/>
              <a:gd name="connsiteY555" fmla="*/ 1257014 h 2174272"/>
              <a:gd name="connsiteX556" fmla="*/ 9525 w 4682585"/>
              <a:gd name="connsiteY556" fmla="*/ 1257014 h 2174272"/>
              <a:gd name="connsiteX557" fmla="*/ 9525 w 4682585"/>
              <a:gd name="connsiteY557" fmla="*/ 1403604 h 2174272"/>
              <a:gd name="connsiteX558" fmla="*/ 156782 w 4682585"/>
              <a:gd name="connsiteY558" fmla="*/ 1403604 h 2174272"/>
              <a:gd name="connsiteX559" fmla="*/ 156782 w 4682585"/>
              <a:gd name="connsiteY559" fmla="*/ 1257014 h 2174272"/>
              <a:gd name="connsiteX560" fmla="*/ 4515326 w 4682585"/>
              <a:gd name="connsiteY560" fmla="*/ 1100899 h 2174272"/>
              <a:gd name="connsiteX561" fmla="*/ 4515326 w 4682585"/>
              <a:gd name="connsiteY561" fmla="*/ 1247489 h 2174272"/>
              <a:gd name="connsiteX562" fmla="*/ 4673060 w 4682585"/>
              <a:gd name="connsiteY562" fmla="*/ 1247489 h 2174272"/>
              <a:gd name="connsiteX563" fmla="*/ 4673060 w 4682585"/>
              <a:gd name="connsiteY563" fmla="*/ 1100899 h 2174272"/>
              <a:gd name="connsiteX564" fmla="*/ 4348068 w 4682585"/>
              <a:gd name="connsiteY564" fmla="*/ 1100899 h 2174272"/>
              <a:gd name="connsiteX565" fmla="*/ 4348068 w 4682585"/>
              <a:gd name="connsiteY565" fmla="*/ 1247489 h 2174272"/>
              <a:gd name="connsiteX566" fmla="*/ 4505801 w 4682585"/>
              <a:gd name="connsiteY566" fmla="*/ 1247489 h 2174272"/>
              <a:gd name="connsiteX567" fmla="*/ 4505801 w 4682585"/>
              <a:gd name="connsiteY567" fmla="*/ 1100899 h 2174272"/>
              <a:gd name="connsiteX568" fmla="*/ 4180809 w 4682585"/>
              <a:gd name="connsiteY568" fmla="*/ 1100899 h 2174272"/>
              <a:gd name="connsiteX569" fmla="*/ 4180809 w 4682585"/>
              <a:gd name="connsiteY569" fmla="*/ 1247489 h 2174272"/>
              <a:gd name="connsiteX570" fmla="*/ 4338543 w 4682585"/>
              <a:gd name="connsiteY570" fmla="*/ 1247489 h 2174272"/>
              <a:gd name="connsiteX571" fmla="*/ 4338543 w 4682585"/>
              <a:gd name="connsiteY571" fmla="*/ 1100899 h 2174272"/>
              <a:gd name="connsiteX572" fmla="*/ 4013550 w 4682585"/>
              <a:gd name="connsiteY572" fmla="*/ 1100899 h 2174272"/>
              <a:gd name="connsiteX573" fmla="*/ 4013550 w 4682585"/>
              <a:gd name="connsiteY573" fmla="*/ 1247489 h 2174272"/>
              <a:gd name="connsiteX574" fmla="*/ 4171284 w 4682585"/>
              <a:gd name="connsiteY574" fmla="*/ 1247489 h 2174272"/>
              <a:gd name="connsiteX575" fmla="*/ 4171284 w 4682585"/>
              <a:gd name="connsiteY575" fmla="*/ 1100899 h 2174272"/>
              <a:gd name="connsiteX576" fmla="*/ 3846291 w 4682585"/>
              <a:gd name="connsiteY576" fmla="*/ 1100899 h 2174272"/>
              <a:gd name="connsiteX577" fmla="*/ 3846291 w 4682585"/>
              <a:gd name="connsiteY577" fmla="*/ 1247489 h 2174272"/>
              <a:gd name="connsiteX578" fmla="*/ 4004025 w 4682585"/>
              <a:gd name="connsiteY578" fmla="*/ 1247489 h 2174272"/>
              <a:gd name="connsiteX579" fmla="*/ 4004025 w 4682585"/>
              <a:gd name="connsiteY579" fmla="*/ 1100899 h 2174272"/>
              <a:gd name="connsiteX580" fmla="*/ 3678936 w 4682585"/>
              <a:gd name="connsiteY580" fmla="*/ 1100899 h 2174272"/>
              <a:gd name="connsiteX581" fmla="*/ 3678936 w 4682585"/>
              <a:gd name="connsiteY581" fmla="*/ 1247489 h 2174272"/>
              <a:gd name="connsiteX582" fmla="*/ 3836766 w 4682585"/>
              <a:gd name="connsiteY582" fmla="*/ 1247489 h 2174272"/>
              <a:gd name="connsiteX583" fmla="*/ 3836766 w 4682585"/>
              <a:gd name="connsiteY583" fmla="*/ 1100899 h 2174272"/>
              <a:gd name="connsiteX584" fmla="*/ 3511677 w 4682585"/>
              <a:gd name="connsiteY584" fmla="*/ 1100899 h 2174272"/>
              <a:gd name="connsiteX585" fmla="*/ 3511677 w 4682585"/>
              <a:gd name="connsiteY585" fmla="*/ 1247489 h 2174272"/>
              <a:gd name="connsiteX586" fmla="*/ 3669411 w 4682585"/>
              <a:gd name="connsiteY586" fmla="*/ 1247489 h 2174272"/>
              <a:gd name="connsiteX587" fmla="*/ 3669411 w 4682585"/>
              <a:gd name="connsiteY587" fmla="*/ 1100899 h 2174272"/>
              <a:gd name="connsiteX588" fmla="*/ 3344418 w 4682585"/>
              <a:gd name="connsiteY588" fmla="*/ 1100899 h 2174272"/>
              <a:gd name="connsiteX589" fmla="*/ 3344418 w 4682585"/>
              <a:gd name="connsiteY589" fmla="*/ 1247489 h 2174272"/>
              <a:gd name="connsiteX590" fmla="*/ 3502152 w 4682585"/>
              <a:gd name="connsiteY590" fmla="*/ 1247489 h 2174272"/>
              <a:gd name="connsiteX591" fmla="*/ 3502152 w 4682585"/>
              <a:gd name="connsiteY591" fmla="*/ 1100899 h 2174272"/>
              <a:gd name="connsiteX592" fmla="*/ 3177159 w 4682585"/>
              <a:gd name="connsiteY592" fmla="*/ 1100899 h 2174272"/>
              <a:gd name="connsiteX593" fmla="*/ 3177159 w 4682585"/>
              <a:gd name="connsiteY593" fmla="*/ 1247489 h 2174272"/>
              <a:gd name="connsiteX594" fmla="*/ 3334893 w 4682585"/>
              <a:gd name="connsiteY594" fmla="*/ 1247489 h 2174272"/>
              <a:gd name="connsiteX595" fmla="*/ 3334893 w 4682585"/>
              <a:gd name="connsiteY595" fmla="*/ 1100899 h 2174272"/>
              <a:gd name="connsiteX596" fmla="*/ 3009900 w 4682585"/>
              <a:gd name="connsiteY596" fmla="*/ 1100899 h 2174272"/>
              <a:gd name="connsiteX597" fmla="*/ 3009900 w 4682585"/>
              <a:gd name="connsiteY597" fmla="*/ 1247489 h 2174272"/>
              <a:gd name="connsiteX598" fmla="*/ 3167634 w 4682585"/>
              <a:gd name="connsiteY598" fmla="*/ 1247489 h 2174272"/>
              <a:gd name="connsiteX599" fmla="*/ 3167634 w 4682585"/>
              <a:gd name="connsiteY599" fmla="*/ 1100899 h 2174272"/>
              <a:gd name="connsiteX600" fmla="*/ 2842641 w 4682585"/>
              <a:gd name="connsiteY600" fmla="*/ 1100899 h 2174272"/>
              <a:gd name="connsiteX601" fmla="*/ 2842641 w 4682585"/>
              <a:gd name="connsiteY601" fmla="*/ 1247489 h 2174272"/>
              <a:gd name="connsiteX602" fmla="*/ 3000375 w 4682585"/>
              <a:gd name="connsiteY602" fmla="*/ 1247489 h 2174272"/>
              <a:gd name="connsiteX603" fmla="*/ 3000375 w 4682585"/>
              <a:gd name="connsiteY603" fmla="*/ 1100899 h 2174272"/>
              <a:gd name="connsiteX604" fmla="*/ 2675382 w 4682585"/>
              <a:gd name="connsiteY604" fmla="*/ 1100899 h 2174272"/>
              <a:gd name="connsiteX605" fmla="*/ 2675382 w 4682585"/>
              <a:gd name="connsiteY605" fmla="*/ 1247489 h 2174272"/>
              <a:gd name="connsiteX606" fmla="*/ 2833116 w 4682585"/>
              <a:gd name="connsiteY606" fmla="*/ 1247489 h 2174272"/>
              <a:gd name="connsiteX607" fmla="*/ 2833116 w 4682585"/>
              <a:gd name="connsiteY607" fmla="*/ 1100899 h 2174272"/>
              <a:gd name="connsiteX608" fmla="*/ 2508123 w 4682585"/>
              <a:gd name="connsiteY608" fmla="*/ 1100899 h 2174272"/>
              <a:gd name="connsiteX609" fmla="*/ 2508123 w 4682585"/>
              <a:gd name="connsiteY609" fmla="*/ 1247489 h 2174272"/>
              <a:gd name="connsiteX610" fmla="*/ 2665857 w 4682585"/>
              <a:gd name="connsiteY610" fmla="*/ 1247489 h 2174272"/>
              <a:gd name="connsiteX611" fmla="*/ 2665857 w 4682585"/>
              <a:gd name="connsiteY611" fmla="*/ 1100899 h 2174272"/>
              <a:gd name="connsiteX612" fmla="*/ 2340864 w 4682585"/>
              <a:gd name="connsiteY612" fmla="*/ 1100899 h 2174272"/>
              <a:gd name="connsiteX613" fmla="*/ 2340864 w 4682585"/>
              <a:gd name="connsiteY613" fmla="*/ 1247489 h 2174272"/>
              <a:gd name="connsiteX614" fmla="*/ 2498598 w 4682585"/>
              <a:gd name="connsiteY614" fmla="*/ 1247489 h 2174272"/>
              <a:gd name="connsiteX615" fmla="*/ 2498598 w 4682585"/>
              <a:gd name="connsiteY615" fmla="*/ 1100899 h 2174272"/>
              <a:gd name="connsiteX616" fmla="*/ 2173510 w 4682585"/>
              <a:gd name="connsiteY616" fmla="*/ 1100899 h 2174272"/>
              <a:gd name="connsiteX617" fmla="*/ 2173510 w 4682585"/>
              <a:gd name="connsiteY617" fmla="*/ 1247489 h 2174272"/>
              <a:gd name="connsiteX618" fmla="*/ 2331339 w 4682585"/>
              <a:gd name="connsiteY618" fmla="*/ 1247489 h 2174272"/>
              <a:gd name="connsiteX619" fmla="*/ 2331339 w 4682585"/>
              <a:gd name="connsiteY619" fmla="*/ 1100899 h 2174272"/>
              <a:gd name="connsiteX620" fmla="*/ 2006251 w 4682585"/>
              <a:gd name="connsiteY620" fmla="*/ 1100899 h 2174272"/>
              <a:gd name="connsiteX621" fmla="*/ 2006251 w 4682585"/>
              <a:gd name="connsiteY621" fmla="*/ 1247489 h 2174272"/>
              <a:gd name="connsiteX622" fmla="*/ 2163985 w 4682585"/>
              <a:gd name="connsiteY622" fmla="*/ 1247489 h 2174272"/>
              <a:gd name="connsiteX623" fmla="*/ 2163985 w 4682585"/>
              <a:gd name="connsiteY623" fmla="*/ 1100899 h 2174272"/>
              <a:gd name="connsiteX624" fmla="*/ 1838992 w 4682585"/>
              <a:gd name="connsiteY624" fmla="*/ 1100899 h 2174272"/>
              <a:gd name="connsiteX625" fmla="*/ 1838992 w 4682585"/>
              <a:gd name="connsiteY625" fmla="*/ 1247489 h 2174272"/>
              <a:gd name="connsiteX626" fmla="*/ 1996726 w 4682585"/>
              <a:gd name="connsiteY626" fmla="*/ 1247489 h 2174272"/>
              <a:gd name="connsiteX627" fmla="*/ 1996726 w 4682585"/>
              <a:gd name="connsiteY627" fmla="*/ 1100899 h 2174272"/>
              <a:gd name="connsiteX628" fmla="*/ 1671733 w 4682585"/>
              <a:gd name="connsiteY628" fmla="*/ 1100899 h 2174272"/>
              <a:gd name="connsiteX629" fmla="*/ 1671733 w 4682585"/>
              <a:gd name="connsiteY629" fmla="*/ 1247489 h 2174272"/>
              <a:gd name="connsiteX630" fmla="*/ 1829467 w 4682585"/>
              <a:gd name="connsiteY630" fmla="*/ 1247489 h 2174272"/>
              <a:gd name="connsiteX631" fmla="*/ 1829467 w 4682585"/>
              <a:gd name="connsiteY631" fmla="*/ 1100899 h 2174272"/>
              <a:gd name="connsiteX632" fmla="*/ 1504474 w 4682585"/>
              <a:gd name="connsiteY632" fmla="*/ 1100899 h 2174272"/>
              <a:gd name="connsiteX633" fmla="*/ 1504474 w 4682585"/>
              <a:gd name="connsiteY633" fmla="*/ 1247489 h 2174272"/>
              <a:gd name="connsiteX634" fmla="*/ 1662208 w 4682585"/>
              <a:gd name="connsiteY634" fmla="*/ 1247489 h 2174272"/>
              <a:gd name="connsiteX635" fmla="*/ 1662208 w 4682585"/>
              <a:gd name="connsiteY635" fmla="*/ 1100899 h 2174272"/>
              <a:gd name="connsiteX636" fmla="*/ 1337215 w 4682585"/>
              <a:gd name="connsiteY636" fmla="*/ 1100899 h 2174272"/>
              <a:gd name="connsiteX637" fmla="*/ 1337215 w 4682585"/>
              <a:gd name="connsiteY637" fmla="*/ 1247489 h 2174272"/>
              <a:gd name="connsiteX638" fmla="*/ 1494949 w 4682585"/>
              <a:gd name="connsiteY638" fmla="*/ 1247489 h 2174272"/>
              <a:gd name="connsiteX639" fmla="*/ 1494949 w 4682585"/>
              <a:gd name="connsiteY639" fmla="*/ 1100899 h 2174272"/>
              <a:gd name="connsiteX640" fmla="*/ 1169956 w 4682585"/>
              <a:gd name="connsiteY640" fmla="*/ 1100899 h 2174272"/>
              <a:gd name="connsiteX641" fmla="*/ 1169956 w 4682585"/>
              <a:gd name="connsiteY641" fmla="*/ 1247489 h 2174272"/>
              <a:gd name="connsiteX642" fmla="*/ 1327690 w 4682585"/>
              <a:gd name="connsiteY642" fmla="*/ 1247489 h 2174272"/>
              <a:gd name="connsiteX643" fmla="*/ 1327690 w 4682585"/>
              <a:gd name="connsiteY643" fmla="*/ 1100899 h 2174272"/>
              <a:gd name="connsiteX644" fmla="*/ 1002697 w 4682585"/>
              <a:gd name="connsiteY644" fmla="*/ 1100899 h 2174272"/>
              <a:gd name="connsiteX645" fmla="*/ 1002697 w 4682585"/>
              <a:gd name="connsiteY645" fmla="*/ 1247489 h 2174272"/>
              <a:gd name="connsiteX646" fmla="*/ 1160431 w 4682585"/>
              <a:gd name="connsiteY646" fmla="*/ 1247489 h 2174272"/>
              <a:gd name="connsiteX647" fmla="*/ 1160431 w 4682585"/>
              <a:gd name="connsiteY647" fmla="*/ 1100899 h 2174272"/>
              <a:gd name="connsiteX648" fmla="*/ 835438 w 4682585"/>
              <a:gd name="connsiteY648" fmla="*/ 1100899 h 2174272"/>
              <a:gd name="connsiteX649" fmla="*/ 835438 w 4682585"/>
              <a:gd name="connsiteY649" fmla="*/ 1247489 h 2174272"/>
              <a:gd name="connsiteX650" fmla="*/ 993172 w 4682585"/>
              <a:gd name="connsiteY650" fmla="*/ 1247489 h 2174272"/>
              <a:gd name="connsiteX651" fmla="*/ 993172 w 4682585"/>
              <a:gd name="connsiteY651" fmla="*/ 1100899 h 2174272"/>
              <a:gd name="connsiteX652" fmla="*/ 668179 w 4682585"/>
              <a:gd name="connsiteY652" fmla="*/ 1100899 h 2174272"/>
              <a:gd name="connsiteX653" fmla="*/ 668179 w 4682585"/>
              <a:gd name="connsiteY653" fmla="*/ 1247489 h 2174272"/>
              <a:gd name="connsiteX654" fmla="*/ 825913 w 4682585"/>
              <a:gd name="connsiteY654" fmla="*/ 1247489 h 2174272"/>
              <a:gd name="connsiteX655" fmla="*/ 825913 w 4682585"/>
              <a:gd name="connsiteY655" fmla="*/ 1100899 h 2174272"/>
              <a:gd name="connsiteX656" fmla="*/ 500920 w 4682585"/>
              <a:gd name="connsiteY656" fmla="*/ 1100899 h 2174272"/>
              <a:gd name="connsiteX657" fmla="*/ 500920 w 4682585"/>
              <a:gd name="connsiteY657" fmla="*/ 1247489 h 2174272"/>
              <a:gd name="connsiteX658" fmla="*/ 658654 w 4682585"/>
              <a:gd name="connsiteY658" fmla="*/ 1247489 h 2174272"/>
              <a:gd name="connsiteX659" fmla="*/ 658654 w 4682585"/>
              <a:gd name="connsiteY659" fmla="*/ 1100899 h 2174272"/>
              <a:gd name="connsiteX660" fmla="*/ 333566 w 4682585"/>
              <a:gd name="connsiteY660" fmla="*/ 1100899 h 2174272"/>
              <a:gd name="connsiteX661" fmla="*/ 333566 w 4682585"/>
              <a:gd name="connsiteY661" fmla="*/ 1247489 h 2174272"/>
              <a:gd name="connsiteX662" fmla="*/ 491395 w 4682585"/>
              <a:gd name="connsiteY662" fmla="*/ 1247489 h 2174272"/>
              <a:gd name="connsiteX663" fmla="*/ 491395 w 4682585"/>
              <a:gd name="connsiteY663" fmla="*/ 1100899 h 2174272"/>
              <a:gd name="connsiteX664" fmla="*/ 166307 w 4682585"/>
              <a:gd name="connsiteY664" fmla="*/ 1100899 h 2174272"/>
              <a:gd name="connsiteX665" fmla="*/ 166307 w 4682585"/>
              <a:gd name="connsiteY665" fmla="*/ 1247489 h 2174272"/>
              <a:gd name="connsiteX666" fmla="*/ 324041 w 4682585"/>
              <a:gd name="connsiteY666" fmla="*/ 1247489 h 2174272"/>
              <a:gd name="connsiteX667" fmla="*/ 324041 w 4682585"/>
              <a:gd name="connsiteY667" fmla="*/ 1100899 h 2174272"/>
              <a:gd name="connsiteX668" fmla="*/ 9525 w 4682585"/>
              <a:gd name="connsiteY668" fmla="*/ 1100899 h 2174272"/>
              <a:gd name="connsiteX669" fmla="*/ 9525 w 4682585"/>
              <a:gd name="connsiteY669" fmla="*/ 1247489 h 2174272"/>
              <a:gd name="connsiteX670" fmla="*/ 156782 w 4682585"/>
              <a:gd name="connsiteY670" fmla="*/ 1247489 h 2174272"/>
              <a:gd name="connsiteX671" fmla="*/ 156782 w 4682585"/>
              <a:gd name="connsiteY671" fmla="*/ 1100899 h 2174272"/>
              <a:gd name="connsiteX672" fmla="*/ 4515326 w 4682585"/>
              <a:gd name="connsiteY672" fmla="*/ 944784 h 2174272"/>
              <a:gd name="connsiteX673" fmla="*/ 4515326 w 4682585"/>
              <a:gd name="connsiteY673" fmla="*/ 1091374 h 2174272"/>
              <a:gd name="connsiteX674" fmla="*/ 4673060 w 4682585"/>
              <a:gd name="connsiteY674" fmla="*/ 1091374 h 2174272"/>
              <a:gd name="connsiteX675" fmla="*/ 4673060 w 4682585"/>
              <a:gd name="connsiteY675" fmla="*/ 944784 h 2174272"/>
              <a:gd name="connsiteX676" fmla="*/ 4348068 w 4682585"/>
              <a:gd name="connsiteY676" fmla="*/ 944784 h 2174272"/>
              <a:gd name="connsiteX677" fmla="*/ 4348068 w 4682585"/>
              <a:gd name="connsiteY677" fmla="*/ 1091374 h 2174272"/>
              <a:gd name="connsiteX678" fmla="*/ 4505801 w 4682585"/>
              <a:gd name="connsiteY678" fmla="*/ 1091374 h 2174272"/>
              <a:gd name="connsiteX679" fmla="*/ 4505801 w 4682585"/>
              <a:gd name="connsiteY679" fmla="*/ 944784 h 2174272"/>
              <a:gd name="connsiteX680" fmla="*/ 4180809 w 4682585"/>
              <a:gd name="connsiteY680" fmla="*/ 944784 h 2174272"/>
              <a:gd name="connsiteX681" fmla="*/ 4180809 w 4682585"/>
              <a:gd name="connsiteY681" fmla="*/ 1091374 h 2174272"/>
              <a:gd name="connsiteX682" fmla="*/ 4338543 w 4682585"/>
              <a:gd name="connsiteY682" fmla="*/ 1091374 h 2174272"/>
              <a:gd name="connsiteX683" fmla="*/ 4338543 w 4682585"/>
              <a:gd name="connsiteY683" fmla="*/ 944784 h 2174272"/>
              <a:gd name="connsiteX684" fmla="*/ 4013550 w 4682585"/>
              <a:gd name="connsiteY684" fmla="*/ 944784 h 2174272"/>
              <a:gd name="connsiteX685" fmla="*/ 4013550 w 4682585"/>
              <a:gd name="connsiteY685" fmla="*/ 1091374 h 2174272"/>
              <a:gd name="connsiteX686" fmla="*/ 4171284 w 4682585"/>
              <a:gd name="connsiteY686" fmla="*/ 1091374 h 2174272"/>
              <a:gd name="connsiteX687" fmla="*/ 4171284 w 4682585"/>
              <a:gd name="connsiteY687" fmla="*/ 944784 h 2174272"/>
              <a:gd name="connsiteX688" fmla="*/ 3846291 w 4682585"/>
              <a:gd name="connsiteY688" fmla="*/ 944784 h 2174272"/>
              <a:gd name="connsiteX689" fmla="*/ 3846291 w 4682585"/>
              <a:gd name="connsiteY689" fmla="*/ 1091374 h 2174272"/>
              <a:gd name="connsiteX690" fmla="*/ 4004025 w 4682585"/>
              <a:gd name="connsiteY690" fmla="*/ 1091374 h 2174272"/>
              <a:gd name="connsiteX691" fmla="*/ 4004025 w 4682585"/>
              <a:gd name="connsiteY691" fmla="*/ 944784 h 2174272"/>
              <a:gd name="connsiteX692" fmla="*/ 3678936 w 4682585"/>
              <a:gd name="connsiteY692" fmla="*/ 944784 h 2174272"/>
              <a:gd name="connsiteX693" fmla="*/ 3678936 w 4682585"/>
              <a:gd name="connsiteY693" fmla="*/ 1091374 h 2174272"/>
              <a:gd name="connsiteX694" fmla="*/ 3836766 w 4682585"/>
              <a:gd name="connsiteY694" fmla="*/ 1091374 h 2174272"/>
              <a:gd name="connsiteX695" fmla="*/ 3836766 w 4682585"/>
              <a:gd name="connsiteY695" fmla="*/ 944784 h 2174272"/>
              <a:gd name="connsiteX696" fmla="*/ 3511677 w 4682585"/>
              <a:gd name="connsiteY696" fmla="*/ 944784 h 2174272"/>
              <a:gd name="connsiteX697" fmla="*/ 3511677 w 4682585"/>
              <a:gd name="connsiteY697" fmla="*/ 1091374 h 2174272"/>
              <a:gd name="connsiteX698" fmla="*/ 3669411 w 4682585"/>
              <a:gd name="connsiteY698" fmla="*/ 1091374 h 2174272"/>
              <a:gd name="connsiteX699" fmla="*/ 3669411 w 4682585"/>
              <a:gd name="connsiteY699" fmla="*/ 944784 h 2174272"/>
              <a:gd name="connsiteX700" fmla="*/ 3344418 w 4682585"/>
              <a:gd name="connsiteY700" fmla="*/ 944784 h 2174272"/>
              <a:gd name="connsiteX701" fmla="*/ 3344418 w 4682585"/>
              <a:gd name="connsiteY701" fmla="*/ 1091374 h 2174272"/>
              <a:gd name="connsiteX702" fmla="*/ 3502152 w 4682585"/>
              <a:gd name="connsiteY702" fmla="*/ 1091374 h 2174272"/>
              <a:gd name="connsiteX703" fmla="*/ 3502152 w 4682585"/>
              <a:gd name="connsiteY703" fmla="*/ 944784 h 2174272"/>
              <a:gd name="connsiteX704" fmla="*/ 3177159 w 4682585"/>
              <a:gd name="connsiteY704" fmla="*/ 944784 h 2174272"/>
              <a:gd name="connsiteX705" fmla="*/ 3177159 w 4682585"/>
              <a:gd name="connsiteY705" fmla="*/ 1091374 h 2174272"/>
              <a:gd name="connsiteX706" fmla="*/ 3334893 w 4682585"/>
              <a:gd name="connsiteY706" fmla="*/ 1091374 h 2174272"/>
              <a:gd name="connsiteX707" fmla="*/ 3334893 w 4682585"/>
              <a:gd name="connsiteY707" fmla="*/ 944784 h 2174272"/>
              <a:gd name="connsiteX708" fmla="*/ 3009900 w 4682585"/>
              <a:gd name="connsiteY708" fmla="*/ 944784 h 2174272"/>
              <a:gd name="connsiteX709" fmla="*/ 3009900 w 4682585"/>
              <a:gd name="connsiteY709" fmla="*/ 1091374 h 2174272"/>
              <a:gd name="connsiteX710" fmla="*/ 3167634 w 4682585"/>
              <a:gd name="connsiteY710" fmla="*/ 1091374 h 2174272"/>
              <a:gd name="connsiteX711" fmla="*/ 3167634 w 4682585"/>
              <a:gd name="connsiteY711" fmla="*/ 944784 h 2174272"/>
              <a:gd name="connsiteX712" fmla="*/ 2842641 w 4682585"/>
              <a:gd name="connsiteY712" fmla="*/ 944784 h 2174272"/>
              <a:gd name="connsiteX713" fmla="*/ 2842641 w 4682585"/>
              <a:gd name="connsiteY713" fmla="*/ 1091374 h 2174272"/>
              <a:gd name="connsiteX714" fmla="*/ 3000375 w 4682585"/>
              <a:gd name="connsiteY714" fmla="*/ 1091374 h 2174272"/>
              <a:gd name="connsiteX715" fmla="*/ 3000375 w 4682585"/>
              <a:gd name="connsiteY715" fmla="*/ 944784 h 2174272"/>
              <a:gd name="connsiteX716" fmla="*/ 2675382 w 4682585"/>
              <a:gd name="connsiteY716" fmla="*/ 944784 h 2174272"/>
              <a:gd name="connsiteX717" fmla="*/ 2675382 w 4682585"/>
              <a:gd name="connsiteY717" fmla="*/ 1091374 h 2174272"/>
              <a:gd name="connsiteX718" fmla="*/ 2833116 w 4682585"/>
              <a:gd name="connsiteY718" fmla="*/ 1091374 h 2174272"/>
              <a:gd name="connsiteX719" fmla="*/ 2833116 w 4682585"/>
              <a:gd name="connsiteY719" fmla="*/ 944784 h 2174272"/>
              <a:gd name="connsiteX720" fmla="*/ 2508123 w 4682585"/>
              <a:gd name="connsiteY720" fmla="*/ 944784 h 2174272"/>
              <a:gd name="connsiteX721" fmla="*/ 2508123 w 4682585"/>
              <a:gd name="connsiteY721" fmla="*/ 1091374 h 2174272"/>
              <a:gd name="connsiteX722" fmla="*/ 2665857 w 4682585"/>
              <a:gd name="connsiteY722" fmla="*/ 1091374 h 2174272"/>
              <a:gd name="connsiteX723" fmla="*/ 2665857 w 4682585"/>
              <a:gd name="connsiteY723" fmla="*/ 944784 h 2174272"/>
              <a:gd name="connsiteX724" fmla="*/ 2340864 w 4682585"/>
              <a:gd name="connsiteY724" fmla="*/ 944784 h 2174272"/>
              <a:gd name="connsiteX725" fmla="*/ 2340864 w 4682585"/>
              <a:gd name="connsiteY725" fmla="*/ 1091374 h 2174272"/>
              <a:gd name="connsiteX726" fmla="*/ 2498598 w 4682585"/>
              <a:gd name="connsiteY726" fmla="*/ 1091374 h 2174272"/>
              <a:gd name="connsiteX727" fmla="*/ 2498598 w 4682585"/>
              <a:gd name="connsiteY727" fmla="*/ 944784 h 2174272"/>
              <a:gd name="connsiteX728" fmla="*/ 2173510 w 4682585"/>
              <a:gd name="connsiteY728" fmla="*/ 944784 h 2174272"/>
              <a:gd name="connsiteX729" fmla="*/ 2173510 w 4682585"/>
              <a:gd name="connsiteY729" fmla="*/ 1091374 h 2174272"/>
              <a:gd name="connsiteX730" fmla="*/ 2331339 w 4682585"/>
              <a:gd name="connsiteY730" fmla="*/ 1091374 h 2174272"/>
              <a:gd name="connsiteX731" fmla="*/ 2331339 w 4682585"/>
              <a:gd name="connsiteY731" fmla="*/ 944784 h 2174272"/>
              <a:gd name="connsiteX732" fmla="*/ 2006251 w 4682585"/>
              <a:gd name="connsiteY732" fmla="*/ 944784 h 2174272"/>
              <a:gd name="connsiteX733" fmla="*/ 2006251 w 4682585"/>
              <a:gd name="connsiteY733" fmla="*/ 1091374 h 2174272"/>
              <a:gd name="connsiteX734" fmla="*/ 2163985 w 4682585"/>
              <a:gd name="connsiteY734" fmla="*/ 1091374 h 2174272"/>
              <a:gd name="connsiteX735" fmla="*/ 2163985 w 4682585"/>
              <a:gd name="connsiteY735" fmla="*/ 944784 h 2174272"/>
              <a:gd name="connsiteX736" fmla="*/ 1838992 w 4682585"/>
              <a:gd name="connsiteY736" fmla="*/ 944784 h 2174272"/>
              <a:gd name="connsiteX737" fmla="*/ 1838992 w 4682585"/>
              <a:gd name="connsiteY737" fmla="*/ 1091374 h 2174272"/>
              <a:gd name="connsiteX738" fmla="*/ 1996726 w 4682585"/>
              <a:gd name="connsiteY738" fmla="*/ 1091374 h 2174272"/>
              <a:gd name="connsiteX739" fmla="*/ 1996726 w 4682585"/>
              <a:gd name="connsiteY739" fmla="*/ 944784 h 2174272"/>
              <a:gd name="connsiteX740" fmla="*/ 1671733 w 4682585"/>
              <a:gd name="connsiteY740" fmla="*/ 944784 h 2174272"/>
              <a:gd name="connsiteX741" fmla="*/ 1671733 w 4682585"/>
              <a:gd name="connsiteY741" fmla="*/ 1091374 h 2174272"/>
              <a:gd name="connsiteX742" fmla="*/ 1829467 w 4682585"/>
              <a:gd name="connsiteY742" fmla="*/ 1091374 h 2174272"/>
              <a:gd name="connsiteX743" fmla="*/ 1829467 w 4682585"/>
              <a:gd name="connsiteY743" fmla="*/ 944784 h 2174272"/>
              <a:gd name="connsiteX744" fmla="*/ 1504474 w 4682585"/>
              <a:gd name="connsiteY744" fmla="*/ 944784 h 2174272"/>
              <a:gd name="connsiteX745" fmla="*/ 1504474 w 4682585"/>
              <a:gd name="connsiteY745" fmla="*/ 1091374 h 2174272"/>
              <a:gd name="connsiteX746" fmla="*/ 1662208 w 4682585"/>
              <a:gd name="connsiteY746" fmla="*/ 1091374 h 2174272"/>
              <a:gd name="connsiteX747" fmla="*/ 1662208 w 4682585"/>
              <a:gd name="connsiteY747" fmla="*/ 944784 h 2174272"/>
              <a:gd name="connsiteX748" fmla="*/ 1337215 w 4682585"/>
              <a:gd name="connsiteY748" fmla="*/ 944784 h 2174272"/>
              <a:gd name="connsiteX749" fmla="*/ 1337215 w 4682585"/>
              <a:gd name="connsiteY749" fmla="*/ 1091374 h 2174272"/>
              <a:gd name="connsiteX750" fmla="*/ 1494949 w 4682585"/>
              <a:gd name="connsiteY750" fmla="*/ 1091374 h 2174272"/>
              <a:gd name="connsiteX751" fmla="*/ 1494949 w 4682585"/>
              <a:gd name="connsiteY751" fmla="*/ 944784 h 2174272"/>
              <a:gd name="connsiteX752" fmla="*/ 1169956 w 4682585"/>
              <a:gd name="connsiteY752" fmla="*/ 944784 h 2174272"/>
              <a:gd name="connsiteX753" fmla="*/ 1169956 w 4682585"/>
              <a:gd name="connsiteY753" fmla="*/ 1091374 h 2174272"/>
              <a:gd name="connsiteX754" fmla="*/ 1327690 w 4682585"/>
              <a:gd name="connsiteY754" fmla="*/ 1091374 h 2174272"/>
              <a:gd name="connsiteX755" fmla="*/ 1327690 w 4682585"/>
              <a:gd name="connsiteY755" fmla="*/ 944784 h 2174272"/>
              <a:gd name="connsiteX756" fmla="*/ 1002697 w 4682585"/>
              <a:gd name="connsiteY756" fmla="*/ 944784 h 2174272"/>
              <a:gd name="connsiteX757" fmla="*/ 1002697 w 4682585"/>
              <a:gd name="connsiteY757" fmla="*/ 1091374 h 2174272"/>
              <a:gd name="connsiteX758" fmla="*/ 1160431 w 4682585"/>
              <a:gd name="connsiteY758" fmla="*/ 1091374 h 2174272"/>
              <a:gd name="connsiteX759" fmla="*/ 1160431 w 4682585"/>
              <a:gd name="connsiteY759" fmla="*/ 944784 h 2174272"/>
              <a:gd name="connsiteX760" fmla="*/ 835438 w 4682585"/>
              <a:gd name="connsiteY760" fmla="*/ 944784 h 2174272"/>
              <a:gd name="connsiteX761" fmla="*/ 835438 w 4682585"/>
              <a:gd name="connsiteY761" fmla="*/ 1091374 h 2174272"/>
              <a:gd name="connsiteX762" fmla="*/ 993172 w 4682585"/>
              <a:gd name="connsiteY762" fmla="*/ 1091374 h 2174272"/>
              <a:gd name="connsiteX763" fmla="*/ 993172 w 4682585"/>
              <a:gd name="connsiteY763" fmla="*/ 944784 h 2174272"/>
              <a:gd name="connsiteX764" fmla="*/ 668179 w 4682585"/>
              <a:gd name="connsiteY764" fmla="*/ 944784 h 2174272"/>
              <a:gd name="connsiteX765" fmla="*/ 668179 w 4682585"/>
              <a:gd name="connsiteY765" fmla="*/ 1091374 h 2174272"/>
              <a:gd name="connsiteX766" fmla="*/ 825913 w 4682585"/>
              <a:gd name="connsiteY766" fmla="*/ 1091374 h 2174272"/>
              <a:gd name="connsiteX767" fmla="*/ 825913 w 4682585"/>
              <a:gd name="connsiteY767" fmla="*/ 944784 h 2174272"/>
              <a:gd name="connsiteX768" fmla="*/ 500920 w 4682585"/>
              <a:gd name="connsiteY768" fmla="*/ 944784 h 2174272"/>
              <a:gd name="connsiteX769" fmla="*/ 500920 w 4682585"/>
              <a:gd name="connsiteY769" fmla="*/ 1091374 h 2174272"/>
              <a:gd name="connsiteX770" fmla="*/ 658654 w 4682585"/>
              <a:gd name="connsiteY770" fmla="*/ 1091374 h 2174272"/>
              <a:gd name="connsiteX771" fmla="*/ 658654 w 4682585"/>
              <a:gd name="connsiteY771" fmla="*/ 944784 h 2174272"/>
              <a:gd name="connsiteX772" fmla="*/ 333566 w 4682585"/>
              <a:gd name="connsiteY772" fmla="*/ 944784 h 2174272"/>
              <a:gd name="connsiteX773" fmla="*/ 333566 w 4682585"/>
              <a:gd name="connsiteY773" fmla="*/ 1091374 h 2174272"/>
              <a:gd name="connsiteX774" fmla="*/ 491395 w 4682585"/>
              <a:gd name="connsiteY774" fmla="*/ 1091374 h 2174272"/>
              <a:gd name="connsiteX775" fmla="*/ 491395 w 4682585"/>
              <a:gd name="connsiteY775" fmla="*/ 944784 h 2174272"/>
              <a:gd name="connsiteX776" fmla="*/ 166307 w 4682585"/>
              <a:gd name="connsiteY776" fmla="*/ 944784 h 2174272"/>
              <a:gd name="connsiteX777" fmla="*/ 166307 w 4682585"/>
              <a:gd name="connsiteY777" fmla="*/ 1091374 h 2174272"/>
              <a:gd name="connsiteX778" fmla="*/ 324041 w 4682585"/>
              <a:gd name="connsiteY778" fmla="*/ 1091374 h 2174272"/>
              <a:gd name="connsiteX779" fmla="*/ 324041 w 4682585"/>
              <a:gd name="connsiteY779" fmla="*/ 944784 h 2174272"/>
              <a:gd name="connsiteX780" fmla="*/ 9525 w 4682585"/>
              <a:gd name="connsiteY780" fmla="*/ 944784 h 2174272"/>
              <a:gd name="connsiteX781" fmla="*/ 9525 w 4682585"/>
              <a:gd name="connsiteY781" fmla="*/ 1091374 h 2174272"/>
              <a:gd name="connsiteX782" fmla="*/ 156782 w 4682585"/>
              <a:gd name="connsiteY782" fmla="*/ 1091374 h 2174272"/>
              <a:gd name="connsiteX783" fmla="*/ 156782 w 4682585"/>
              <a:gd name="connsiteY783" fmla="*/ 944784 h 2174272"/>
              <a:gd name="connsiteX784" fmla="*/ 4515326 w 4682585"/>
              <a:gd name="connsiteY784" fmla="*/ 788670 h 2174272"/>
              <a:gd name="connsiteX785" fmla="*/ 4515326 w 4682585"/>
              <a:gd name="connsiteY785" fmla="*/ 935259 h 2174272"/>
              <a:gd name="connsiteX786" fmla="*/ 4673060 w 4682585"/>
              <a:gd name="connsiteY786" fmla="*/ 935259 h 2174272"/>
              <a:gd name="connsiteX787" fmla="*/ 4673060 w 4682585"/>
              <a:gd name="connsiteY787" fmla="*/ 788670 h 2174272"/>
              <a:gd name="connsiteX788" fmla="*/ 4348068 w 4682585"/>
              <a:gd name="connsiteY788" fmla="*/ 788670 h 2174272"/>
              <a:gd name="connsiteX789" fmla="*/ 4348068 w 4682585"/>
              <a:gd name="connsiteY789" fmla="*/ 935259 h 2174272"/>
              <a:gd name="connsiteX790" fmla="*/ 4505801 w 4682585"/>
              <a:gd name="connsiteY790" fmla="*/ 935259 h 2174272"/>
              <a:gd name="connsiteX791" fmla="*/ 4505801 w 4682585"/>
              <a:gd name="connsiteY791" fmla="*/ 788670 h 2174272"/>
              <a:gd name="connsiteX792" fmla="*/ 4180809 w 4682585"/>
              <a:gd name="connsiteY792" fmla="*/ 788670 h 2174272"/>
              <a:gd name="connsiteX793" fmla="*/ 4180809 w 4682585"/>
              <a:gd name="connsiteY793" fmla="*/ 935259 h 2174272"/>
              <a:gd name="connsiteX794" fmla="*/ 4338543 w 4682585"/>
              <a:gd name="connsiteY794" fmla="*/ 935259 h 2174272"/>
              <a:gd name="connsiteX795" fmla="*/ 4338543 w 4682585"/>
              <a:gd name="connsiteY795" fmla="*/ 788670 h 2174272"/>
              <a:gd name="connsiteX796" fmla="*/ 4013550 w 4682585"/>
              <a:gd name="connsiteY796" fmla="*/ 788670 h 2174272"/>
              <a:gd name="connsiteX797" fmla="*/ 4013550 w 4682585"/>
              <a:gd name="connsiteY797" fmla="*/ 935259 h 2174272"/>
              <a:gd name="connsiteX798" fmla="*/ 4171284 w 4682585"/>
              <a:gd name="connsiteY798" fmla="*/ 935259 h 2174272"/>
              <a:gd name="connsiteX799" fmla="*/ 4171284 w 4682585"/>
              <a:gd name="connsiteY799" fmla="*/ 788670 h 2174272"/>
              <a:gd name="connsiteX800" fmla="*/ 3846291 w 4682585"/>
              <a:gd name="connsiteY800" fmla="*/ 788670 h 2174272"/>
              <a:gd name="connsiteX801" fmla="*/ 3846291 w 4682585"/>
              <a:gd name="connsiteY801" fmla="*/ 935259 h 2174272"/>
              <a:gd name="connsiteX802" fmla="*/ 4004025 w 4682585"/>
              <a:gd name="connsiteY802" fmla="*/ 935259 h 2174272"/>
              <a:gd name="connsiteX803" fmla="*/ 4004025 w 4682585"/>
              <a:gd name="connsiteY803" fmla="*/ 788670 h 2174272"/>
              <a:gd name="connsiteX804" fmla="*/ 3678936 w 4682585"/>
              <a:gd name="connsiteY804" fmla="*/ 788670 h 2174272"/>
              <a:gd name="connsiteX805" fmla="*/ 3678936 w 4682585"/>
              <a:gd name="connsiteY805" fmla="*/ 935259 h 2174272"/>
              <a:gd name="connsiteX806" fmla="*/ 3836766 w 4682585"/>
              <a:gd name="connsiteY806" fmla="*/ 935259 h 2174272"/>
              <a:gd name="connsiteX807" fmla="*/ 3836766 w 4682585"/>
              <a:gd name="connsiteY807" fmla="*/ 788670 h 2174272"/>
              <a:gd name="connsiteX808" fmla="*/ 3511677 w 4682585"/>
              <a:gd name="connsiteY808" fmla="*/ 788670 h 2174272"/>
              <a:gd name="connsiteX809" fmla="*/ 3511677 w 4682585"/>
              <a:gd name="connsiteY809" fmla="*/ 935259 h 2174272"/>
              <a:gd name="connsiteX810" fmla="*/ 3669411 w 4682585"/>
              <a:gd name="connsiteY810" fmla="*/ 935259 h 2174272"/>
              <a:gd name="connsiteX811" fmla="*/ 3669411 w 4682585"/>
              <a:gd name="connsiteY811" fmla="*/ 788670 h 2174272"/>
              <a:gd name="connsiteX812" fmla="*/ 3344418 w 4682585"/>
              <a:gd name="connsiteY812" fmla="*/ 788670 h 2174272"/>
              <a:gd name="connsiteX813" fmla="*/ 3344418 w 4682585"/>
              <a:gd name="connsiteY813" fmla="*/ 935259 h 2174272"/>
              <a:gd name="connsiteX814" fmla="*/ 3502152 w 4682585"/>
              <a:gd name="connsiteY814" fmla="*/ 935259 h 2174272"/>
              <a:gd name="connsiteX815" fmla="*/ 3502152 w 4682585"/>
              <a:gd name="connsiteY815" fmla="*/ 788670 h 2174272"/>
              <a:gd name="connsiteX816" fmla="*/ 3177159 w 4682585"/>
              <a:gd name="connsiteY816" fmla="*/ 788670 h 2174272"/>
              <a:gd name="connsiteX817" fmla="*/ 3177159 w 4682585"/>
              <a:gd name="connsiteY817" fmla="*/ 935259 h 2174272"/>
              <a:gd name="connsiteX818" fmla="*/ 3334893 w 4682585"/>
              <a:gd name="connsiteY818" fmla="*/ 935259 h 2174272"/>
              <a:gd name="connsiteX819" fmla="*/ 3334893 w 4682585"/>
              <a:gd name="connsiteY819" fmla="*/ 788670 h 2174272"/>
              <a:gd name="connsiteX820" fmla="*/ 3009900 w 4682585"/>
              <a:gd name="connsiteY820" fmla="*/ 788670 h 2174272"/>
              <a:gd name="connsiteX821" fmla="*/ 3009900 w 4682585"/>
              <a:gd name="connsiteY821" fmla="*/ 935259 h 2174272"/>
              <a:gd name="connsiteX822" fmla="*/ 3167634 w 4682585"/>
              <a:gd name="connsiteY822" fmla="*/ 935259 h 2174272"/>
              <a:gd name="connsiteX823" fmla="*/ 3167634 w 4682585"/>
              <a:gd name="connsiteY823" fmla="*/ 788670 h 2174272"/>
              <a:gd name="connsiteX824" fmla="*/ 2842641 w 4682585"/>
              <a:gd name="connsiteY824" fmla="*/ 788670 h 2174272"/>
              <a:gd name="connsiteX825" fmla="*/ 2842641 w 4682585"/>
              <a:gd name="connsiteY825" fmla="*/ 935259 h 2174272"/>
              <a:gd name="connsiteX826" fmla="*/ 3000375 w 4682585"/>
              <a:gd name="connsiteY826" fmla="*/ 935259 h 2174272"/>
              <a:gd name="connsiteX827" fmla="*/ 3000375 w 4682585"/>
              <a:gd name="connsiteY827" fmla="*/ 788670 h 2174272"/>
              <a:gd name="connsiteX828" fmla="*/ 2675382 w 4682585"/>
              <a:gd name="connsiteY828" fmla="*/ 788670 h 2174272"/>
              <a:gd name="connsiteX829" fmla="*/ 2675382 w 4682585"/>
              <a:gd name="connsiteY829" fmla="*/ 935259 h 2174272"/>
              <a:gd name="connsiteX830" fmla="*/ 2833116 w 4682585"/>
              <a:gd name="connsiteY830" fmla="*/ 935259 h 2174272"/>
              <a:gd name="connsiteX831" fmla="*/ 2833116 w 4682585"/>
              <a:gd name="connsiteY831" fmla="*/ 788670 h 2174272"/>
              <a:gd name="connsiteX832" fmla="*/ 2508123 w 4682585"/>
              <a:gd name="connsiteY832" fmla="*/ 788670 h 2174272"/>
              <a:gd name="connsiteX833" fmla="*/ 2508123 w 4682585"/>
              <a:gd name="connsiteY833" fmla="*/ 935259 h 2174272"/>
              <a:gd name="connsiteX834" fmla="*/ 2665857 w 4682585"/>
              <a:gd name="connsiteY834" fmla="*/ 935259 h 2174272"/>
              <a:gd name="connsiteX835" fmla="*/ 2665857 w 4682585"/>
              <a:gd name="connsiteY835" fmla="*/ 788670 h 2174272"/>
              <a:gd name="connsiteX836" fmla="*/ 2340864 w 4682585"/>
              <a:gd name="connsiteY836" fmla="*/ 788670 h 2174272"/>
              <a:gd name="connsiteX837" fmla="*/ 2340864 w 4682585"/>
              <a:gd name="connsiteY837" fmla="*/ 935259 h 2174272"/>
              <a:gd name="connsiteX838" fmla="*/ 2498598 w 4682585"/>
              <a:gd name="connsiteY838" fmla="*/ 935259 h 2174272"/>
              <a:gd name="connsiteX839" fmla="*/ 2498598 w 4682585"/>
              <a:gd name="connsiteY839" fmla="*/ 788670 h 2174272"/>
              <a:gd name="connsiteX840" fmla="*/ 2173510 w 4682585"/>
              <a:gd name="connsiteY840" fmla="*/ 788670 h 2174272"/>
              <a:gd name="connsiteX841" fmla="*/ 2173510 w 4682585"/>
              <a:gd name="connsiteY841" fmla="*/ 935259 h 2174272"/>
              <a:gd name="connsiteX842" fmla="*/ 2331339 w 4682585"/>
              <a:gd name="connsiteY842" fmla="*/ 935259 h 2174272"/>
              <a:gd name="connsiteX843" fmla="*/ 2331339 w 4682585"/>
              <a:gd name="connsiteY843" fmla="*/ 788670 h 2174272"/>
              <a:gd name="connsiteX844" fmla="*/ 2006251 w 4682585"/>
              <a:gd name="connsiteY844" fmla="*/ 788670 h 2174272"/>
              <a:gd name="connsiteX845" fmla="*/ 2006251 w 4682585"/>
              <a:gd name="connsiteY845" fmla="*/ 935259 h 2174272"/>
              <a:gd name="connsiteX846" fmla="*/ 2163985 w 4682585"/>
              <a:gd name="connsiteY846" fmla="*/ 935259 h 2174272"/>
              <a:gd name="connsiteX847" fmla="*/ 2163985 w 4682585"/>
              <a:gd name="connsiteY847" fmla="*/ 788670 h 2174272"/>
              <a:gd name="connsiteX848" fmla="*/ 1838992 w 4682585"/>
              <a:gd name="connsiteY848" fmla="*/ 788670 h 2174272"/>
              <a:gd name="connsiteX849" fmla="*/ 1838992 w 4682585"/>
              <a:gd name="connsiteY849" fmla="*/ 935259 h 2174272"/>
              <a:gd name="connsiteX850" fmla="*/ 1996726 w 4682585"/>
              <a:gd name="connsiteY850" fmla="*/ 935259 h 2174272"/>
              <a:gd name="connsiteX851" fmla="*/ 1996726 w 4682585"/>
              <a:gd name="connsiteY851" fmla="*/ 788670 h 2174272"/>
              <a:gd name="connsiteX852" fmla="*/ 1671733 w 4682585"/>
              <a:gd name="connsiteY852" fmla="*/ 788670 h 2174272"/>
              <a:gd name="connsiteX853" fmla="*/ 1671733 w 4682585"/>
              <a:gd name="connsiteY853" fmla="*/ 935259 h 2174272"/>
              <a:gd name="connsiteX854" fmla="*/ 1829467 w 4682585"/>
              <a:gd name="connsiteY854" fmla="*/ 935259 h 2174272"/>
              <a:gd name="connsiteX855" fmla="*/ 1829467 w 4682585"/>
              <a:gd name="connsiteY855" fmla="*/ 788670 h 2174272"/>
              <a:gd name="connsiteX856" fmla="*/ 1504474 w 4682585"/>
              <a:gd name="connsiteY856" fmla="*/ 788670 h 2174272"/>
              <a:gd name="connsiteX857" fmla="*/ 1504474 w 4682585"/>
              <a:gd name="connsiteY857" fmla="*/ 935259 h 2174272"/>
              <a:gd name="connsiteX858" fmla="*/ 1662208 w 4682585"/>
              <a:gd name="connsiteY858" fmla="*/ 935259 h 2174272"/>
              <a:gd name="connsiteX859" fmla="*/ 1662208 w 4682585"/>
              <a:gd name="connsiteY859" fmla="*/ 788670 h 2174272"/>
              <a:gd name="connsiteX860" fmla="*/ 1337215 w 4682585"/>
              <a:gd name="connsiteY860" fmla="*/ 788670 h 2174272"/>
              <a:gd name="connsiteX861" fmla="*/ 1337215 w 4682585"/>
              <a:gd name="connsiteY861" fmla="*/ 935259 h 2174272"/>
              <a:gd name="connsiteX862" fmla="*/ 1494949 w 4682585"/>
              <a:gd name="connsiteY862" fmla="*/ 935259 h 2174272"/>
              <a:gd name="connsiteX863" fmla="*/ 1494949 w 4682585"/>
              <a:gd name="connsiteY863" fmla="*/ 788670 h 2174272"/>
              <a:gd name="connsiteX864" fmla="*/ 1169956 w 4682585"/>
              <a:gd name="connsiteY864" fmla="*/ 788670 h 2174272"/>
              <a:gd name="connsiteX865" fmla="*/ 1169956 w 4682585"/>
              <a:gd name="connsiteY865" fmla="*/ 935259 h 2174272"/>
              <a:gd name="connsiteX866" fmla="*/ 1327690 w 4682585"/>
              <a:gd name="connsiteY866" fmla="*/ 935259 h 2174272"/>
              <a:gd name="connsiteX867" fmla="*/ 1327690 w 4682585"/>
              <a:gd name="connsiteY867" fmla="*/ 788670 h 2174272"/>
              <a:gd name="connsiteX868" fmla="*/ 1002697 w 4682585"/>
              <a:gd name="connsiteY868" fmla="*/ 788670 h 2174272"/>
              <a:gd name="connsiteX869" fmla="*/ 1002697 w 4682585"/>
              <a:gd name="connsiteY869" fmla="*/ 935259 h 2174272"/>
              <a:gd name="connsiteX870" fmla="*/ 1160431 w 4682585"/>
              <a:gd name="connsiteY870" fmla="*/ 935259 h 2174272"/>
              <a:gd name="connsiteX871" fmla="*/ 1160431 w 4682585"/>
              <a:gd name="connsiteY871" fmla="*/ 788670 h 2174272"/>
              <a:gd name="connsiteX872" fmla="*/ 835438 w 4682585"/>
              <a:gd name="connsiteY872" fmla="*/ 788670 h 2174272"/>
              <a:gd name="connsiteX873" fmla="*/ 835438 w 4682585"/>
              <a:gd name="connsiteY873" fmla="*/ 935259 h 2174272"/>
              <a:gd name="connsiteX874" fmla="*/ 993172 w 4682585"/>
              <a:gd name="connsiteY874" fmla="*/ 935259 h 2174272"/>
              <a:gd name="connsiteX875" fmla="*/ 993172 w 4682585"/>
              <a:gd name="connsiteY875" fmla="*/ 788670 h 2174272"/>
              <a:gd name="connsiteX876" fmla="*/ 668179 w 4682585"/>
              <a:gd name="connsiteY876" fmla="*/ 788670 h 2174272"/>
              <a:gd name="connsiteX877" fmla="*/ 668179 w 4682585"/>
              <a:gd name="connsiteY877" fmla="*/ 935259 h 2174272"/>
              <a:gd name="connsiteX878" fmla="*/ 825913 w 4682585"/>
              <a:gd name="connsiteY878" fmla="*/ 935259 h 2174272"/>
              <a:gd name="connsiteX879" fmla="*/ 825913 w 4682585"/>
              <a:gd name="connsiteY879" fmla="*/ 788670 h 2174272"/>
              <a:gd name="connsiteX880" fmla="*/ 500920 w 4682585"/>
              <a:gd name="connsiteY880" fmla="*/ 788670 h 2174272"/>
              <a:gd name="connsiteX881" fmla="*/ 500920 w 4682585"/>
              <a:gd name="connsiteY881" fmla="*/ 935259 h 2174272"/>
              <a:gd name="connsiteX882" fmla="*/ 658654 w 4682585"/>
              <a:gd name="connsiteY882" fmla="*/ 935259 h 2174272"/>
              <a:gd name="connsiteX883" fmla="*/ 658654 w 4682585"/>
              <a:gd name="connsiteY883" fmla="*/ 788670 h 2174272"/>
              <a:gd name="connsiteX884" fmla="*/ 333566 w 4682585"/>
              <a:gd name="connsiteY884" fmla="*/ 788670 h 2174272"/>
              <a:gd name="connsiteX885" fmla="*/ 333566 w 4682585"/>
              <a:gd name="connsiteY885" fmla="*/ 935259 h 2174272"/>
              <a:gd name="connsiteX886" fmla="*/ 491395 w 4682585"/>
              <a:gd name="connsiteY886" fmla="*/ 935259 h 2174272"/>
              <a:gd name="connsiteX887" fmla="*/ 491395 w 4682585"/>
              <a:gd name="connsiteY887" fmla="*/ 788670 h 2174272"/>
              <a:gd name="connsiteX888" fmla="*/ 166307 w 4682585"/>
              <a:gd name="connsiteY888" fmla="*/ 788670 h 2174272"/>
              <a:gd name="connsiteX889" fmla="*/ 166307 w 4682585"/>
              <a:gd name="connsiteY889" fmla="*/ 935259 h 2174272"/>
              <a:gd name="connsiteX890" fmla="*/ 324041 w 4682585"/>
              <a:gd name="connsiteY890" fmla="*/ 935259 h 2174272"/>
              <a:gd name="connsiteX891" fmla="*/ 324041 w 4682585"/>
              <a:gd name="connsiteY891" fmla="*/ 788670 h 2174272"/>
              <a:gd name="connsiteX892" fmla="*/ 9525 w 4682585"/>
              <a:gd name="connsiteY892" fmla="*/ 788670 h 2174272"/>
              <a:gd name="connsiteX893" fmla="*/ 9525 w 4682585"/>
              <a:gd name="connsiteY893" fmla="*/ 935259 h 2174272"/>
              <a:gd name="connsiteX894" fmla="*/ 156782 w 4682585"/>
              <a:gd name="connsiteY894" fmla="*/ 935259 h 2174272"/>
              <a:gd name="connsiteX895" fmla="*/ 156782 w 4682585"/>
              <a:gd name="connsiteY895" fmla="*/ 788670 h 2174272"/>
              <a:gd name="connsiteX896" fmla="*/ 4515326 w 4682585"/>
              <a:gd name="connsiteY896" fmla="*/ 632555 h 2174272"/>
              <a:gd name="connsiteX897" fmla="*/ 4515326 w 4682585"/>
              <a:gd name="connsiteY897" fmla="*/ 779145 h 2174272"/>
              <a:gd name="connsiteX898" fmla="*/ 4673060 w 4682585"/>
              <a:gd name="connsiteY898" fmla="*/ 779145 h 2174272"/>
              <a:gd name="connsiteX899" fmla="*/ 4673060 w 4682585"/>
              <a:gd name="connsiteY899" fmla="*/ 632555 h 2174272"/>
              <a:gd name="connsiteX900" fmla="*/ 4348068 w 4682585"/>
              <a:gd name="connsiteY900" fmla="*/ 632555 h 2174272"/>
              <a:gd name="connsiteX901" fmla="*/ 4348068 w 4682585"/>
              <a:gd name="connsiteY901" fmla="*/ 779145 h 2174272"/>
              <a:gd name="connsiteX902" fmla="*/ 4505801 w 4682585"/>
              <a:gd name="connsiteY902" fmla="*/ 779145 h 2174272"/>
              <a:gd name="connsiteX903" fmla="*/ 4505801 w 4682585"/>
              <a:gd name="connsiteY903" fmla="*/ 632555 h 2174272"/>
              <a:gd name="connsiteX904" fmla="*/ 4180809 w 4682585"/>
              <a:gd name="connsiteY904" fmla="*/ 632555 h 2174272"/>
              <a:gd name="connsiteX905" fmla="*/ 4180809 w 4682585"/>
              <a:gd name="connsiteY905" fmla="*/ 779145 h 2174272"/>
              <a:gd name="connsiteX906" fmla="*/ 4338543 w 4682585"/>
              <a:gd name="connsiteY906" fmla="*/ 779145 h 2174272"/>
              <a:gd name="connsiteX907" fmla="*/ 4338543 w 4682585"/>
              <a:gd name="connsiteY907" fmla="*/ 632555 h 2174272"/>
              <a:gd name="connsiteX908" fmla="*/ 4013550 w 4682585"/>
              <a:gd name="connsiteY908" fmla="*/ 632555 h 2174272"/>
              <a:gd name="connsiteX909" fmla="*/ 4013550 w 4682585"/>
              <a:gd name="connsiteY909" fmla="*/ 779145 h 2174272"/>
              <a:gd name="connsiteX910" fmla="*/ 4171284 w 4682585"/>
              <a:gd name="connsiteY910" fmla="*/ 779145 h 2174272"/>
              <a:gd name="connsiteX911" fmla="*/ 4171284 w 4682585"/>
              <a:gd name="connsiteY911" fmla="*/ 632555 h 2174272"/>
              <a:gd name="connsiteX912" fmla="*/ 3846291 w 4682585"/>
              <a:gd name="connsiteY912" fmla="*/ 632555 h 2174272"/>
              <a:gd name="connsiteX913" fmla="*/ 3846291 w 4682585"/>
              <a:gd name="connsiteY913" fmla="*/ 779145 h 2174272"/>
              <a:gd name="connsiteX914" fmla="*/ 4004025 w 4682585"/>
              <a:gd name="connsiteY914" fmla="*/ 779145 h 2174272"/>
              <a:gd name="connsiteX915" fmla="*/ 4004025 w 4682585"/>
              <a:gd name="connsiteY915" fmla="*/ 632555 h 2174272"/>
              <a:gd name="connsiteX916" fmla="*/ 3678936 w 4682585"/>
              <a:gd name="connsiteY916" fmla="*/ 632555 h 2174272"/>
              <a:gd name="connsiteX917" fmla="*/ 3678936 w 4682585"/>
              <a:gd name="connsiteY917" fmla="*/ 779145 h 2174272"/>
              <a:gd name="connsiteX918" fmla="*/ 3836766 w 4682585"/>
              <a:gd name="connsiteY918" fmla="*/ 779145 h 2174272"/>
              <a:gd name="connsiteX919" fmla="*/ 3836766 w 4682585"/>
              <a:gd name="connsiteY919" fmla="*/ 632555 h 2174272"/>
              <a:gd name="connsiteX920" fmla="*/ 3511677 w 4682585"/>
              <a:gd name="connsiteY920" fmla="*/ 632555 h 2174272"/>
              <a:gd name="connsiteX921" fmla="*/ 3511677 w 4682585"/>
              <a:gd name="connsiteY921" fmla="*/ 779145 h 2174272"/>
              <a:gd name="connsiteX922" fmla="*/ 3669411 w 4682585"/>
              <a:gd name="connsiteY922" fmla="*/ 779145 h 2174272"/>
              <a:gd name="connsiteX923" fmla="*/ 3669411 w 4682585"/>
              <a:gd name="connsiteY923" fmla="*/ 632555 h 2174272"/>
              <a:gd name="connsiteX924" fmla="*/ 3344418 w 4682585"/>
              <a:gd name="connsiteY924" fmla="*/ 632555 h 2174272"/>
              <a:gd name="connsiteX925" fmla="*/ 3344418 w 4682585"/>
              <a:gd name="connsiteY925" fmla="*/ 779145 h 2174272"/>
              <a:gd name="connsiteX926" fmla="*/ 3502152 w 4682585"/>
              <a:gd name="connsiteY926" fmla="*/ 779145 h 2174272"/>
              <a:gd name="connsiteX927" fmla="*/ 3502152 w 4682585"/>
              <a:gd name="connsiteY927" fmla="*/ 632555 h 2174272"/>
              <a:gd name="connsiteX928" fmla="*/ 3177159 w 4682585"/>
              <a:gd name="connsiteY928" fmla="*/ 632555 h 2174272"/>
              <a:gd name="connsiteX929" fmla="*/ 3177159 w 4682585"/>
              <a:gd name="connsiteY929" fmla="*/ 779145 h 2174272"/>
              <a:gd name="connsiteX930" fmla="*/ 3334893 w 4682585"/>
              <a:gd name="connsiteY930" fmla="*/ 779145 h 2174272"/>
              <a:gd name="connsiteX931" fmla="*/ 3334893 w 4682585"/>
              <a:gd name="connsiteY931" fmla="*/ 632555 h 2174272"/>
              <a:gd name="connsiteX932" fmla="*/ 3009900 w 4682585"/>
              <a:gd name="connsiteY932" fmla="*/ 632555 h 2174272"/>
              <a:gd name="connsiteX933" fmla="*/ 3009900 w 4682585"/>
              <a:gd name="connsiteY933" fmla="*/ 779145 h 2174272"/>
              <a:gd name="connsiteX934" fmla="*/ 3167634 w 4682585"/>
              <a:gd name="connsiteY934" fmla="*/ 779145 h 2174272"/>
              <a:gd name="connsiteX935" fmla="*/ 3167634 w 4682585"/>
              <a:gd name="connsiteY935" fmla="*/ 632555 h 2174272"/>
              <a:gd name="connsiteX936" fmla="*/ 2842641 w 4682585"/>
              <a:gd name="connsiteY936" fmla="*/ 632555 h 2174272"/>
              <a:gd name="connsiteX937" fmla="*/ 2842641 w 4682585"/>
              <a:gd name="connsiteY937" fmla="*/ 779145 h 2174272"/>
              <a:gd name="connsiteX938" fmla="*/ 3000375 w 4682585"/>
              <a:gd name="connsiteY938" fmla="*/ 779145 h 2174272"/>
              <a:gd name="connsiteX939" fmla="*/ 3000375 w 4682585"/>
              <a:gd name="connsiteY939" fmla="*/ 632555 h 2174272"/>
              <a:gd name="connsiteX940" fmla="*/ 2675382 w 4682585"/>
              <a:gd name="connsiteY940" fmla="*/ 632555 h 2174272"/>
              <a:gd name="connsiteX941" fmla="*/ 2675382 w 4682585"/>
              <a:gd name="connsiteY941" fmla="*/ 779145 h 2174272"/>
              <a:gd name="connsiteX942" fmla="*/ 2833116 w 4682585"/>
              <a:gd name="connsiteY942" fmla="*/ 779145 h 2174272"/>
              <a:gd name="connsiteX943" fmla="*/ 2833116 w 4682585"/>
              <a:gd name="connsiteY943" fmla="*/ 632555 h 2174272"/>
              <a:gd name="connsiteX944" fmla="*/ 2508123 w 4682585"/>
              <a:gd name="connsiteY944" fmla="*/ 632555 h 2174272"/>
              <a:gd name="connsiteX945" fmla="*/ 2508123 w 4682585"/>
              <a:gd name="connsiteY945" fmla="*/ 779145 h 2174272"/>
              <a:gd name="connsiteX946" fmla="*/ 2665857 w 4682585"/>
              <a:gd name="connsiteY946" fmla="*/ 779145 h 2174272"/>
              <a:gd name="connsiteX947" fmla="*/ 2665857 w 4682585"/>
              <a:gd name="connsiteY947" fmla="*/ 632555 h 2174272"/>
              <a:gd name="connsiteX948" fmla="*/ 2340864 w 4682585"/>
              <a:gd name="connsiteY948" fmla="*/ 632555 h 2174272"/>
              <a:gd name="connsiteX949" fmla="*/ 2340864 w 4682585"/>
              <a:gd name="connsiteY949" fmla="*/ 779145 h 2174272"/>
              <a:gd name="connsiteX950" fmla="*/ 2498598 w 4682585"/>
              <a:gd name="connsiteY950" fmla="*/ 779145 h 2174272"/>
              <a:gd name="connsiteX951" fmla="*/ 2498598 w 4682585"/>
              <a:gd name="connsiteY951" fmla="*/ 632555 h 2174272"/>
              <a:gd name="connsiteX952" fmla="*/ 2173510 w 4682585"/>
              <a:gd name="connsiteY952" fmla="*/ 632555 h 2174272"/>
              <a:gd name="connsiteX953" fmla="*/ 2173510 w 4682585"/>
              <a:gd name="connsiteY953" fmla="*/ 779145 h 2174272"/>
              <a:gd name="connsiteX954" fmla="*/ 2331339 w 4682585"/>
              <a:gd name="connsiteY954" fmla="*/ 779145 h 2174272"/>
              <a:gd name="connsiteX955" fmla="*/ 2331339 w 4682585"/>
              <a:gd name="connsiteY955" fmla="*/ 632555 h 2174272"/>
              <a:gd name="connsiteX956" fmla="*/ 2006251 w 4682585"/>
              <a:gd name="connsiteY956" fmla="*/ 632555 h 2174272"/>
              <a:gd name="connsiteX957" fmla="*/ 2006251 w 4682585"/>
              <a:gd name="connsiteY957" fmla="*/ 779145 h 2174272"/>
              <a:gd name="connsiteX958" fmla="*/ 2163985 w 4682585"/>
              <a:gd name="connsiteY958" fmla="*/ 779145 h 2174272"/>
              <a:gd name="connsiteX959" fmla="*/ 2163985 w 4682585"/>
              <a:gd name="connsiteY959" fmla="*/ 632555 h 2174272"/>
              <a:gd name="connsiteX960" fmla="*/ 1838992 w 4682585"/>
              <a:gd name="connsiteY960" fmla="*/ 632555 h 2174272"/>
              <a:gd name="connsiteX961" fmla="*/ 1838992 w 4682585"/>
              <a:gd name="connsiteY961" fmla="*/ 779145 h 2174272"/>
              <a:gd name="connsiteX962" fmla="*/ 1996726 w 4682585"/>
              <a:gd name="connsiteY962" fmla="*/ 779145 h 2174272"/>
              <a:gd name="connsiteX963" fmla="*/ 1996726 w 4682585"/>
              <a:gd name="connsiteY963" fmla="*/ 632555 h 2174272"/>
              <a:gd name="connsiteX964" fmla="*/ 1671733 w 4682585"/>
              <a:gd name="connsiteY964" fmla="*/ 632555 h 2174272"/>
              <a:gd name="connsiteX965" fmla="*/ 1671733 w 4682585"/>
              <a:gd name="connsiteY965" fmla="*/ 779145 h 2174272"/>
              <a:gd name="connsiteX966" fmla="*/ 1829467 w 4682585"/>
              <a:gd name="connsiteY966" fmla="*/ 779145 h 2174272"/>
              <a:gd name="connsiteX967" fmla="*/ 1829467 w 4682585"/>
              <a:gd name="connsiteY967" fmla="*/ 632555 h 2174272"/>
              <a:gd name="connsiteX968" fmla="*/ 1504474 w 4682585"/>
              <a:gd name="connsiteY968" fmla="*/ 632555 h 2174272"/>
              <a:gd name="connsiteX969" fmla="*/ 1504474 w 4682585"/>
              <a:gd name="connsiteY969" fmla="*/ 779145 h 2174272"/>
              <a:gd name="connsiteX970" fmla="*/ 1662208 w 4682585"/>
              <a:gd name="connsiteY970" fmla="*/ 779145 h 2174272"/>
              <a:gd name="connsiteX971" fmla="*/ 1662208 w 4682585"/>
              <a:gd name="connsiteY971" fmla="*/ 632555 h 2174272"/>
              <a:gd name="connsiteX972" fmla="*/ 1337215 w 4682585"/>
              <a:gd name="connsiteY972" fmla="*/ 632555 h 2174272"/>
              <a:gd name="connsiteX973" fmla="*/ 1337215 w 4682585"/>
              <a:gd name="connsiteY973" fmla="*/ 779145 h 2174272"/>
              <a:gd name="connsiteX974" fmla="*/ 1494949 w 4682585"/>
              <a:gd name="connsiteY974" fmla="*/ 779145 h 2174272"/>
              <a:gd name="connsiteX975" fmla="*/ 1494949 w 4682585"/>
              <a:gd name="connsiteY975" fmla="*/ 632555 h 2174272"/>
              <a:gd name="connsiteX976" fmla="*/ 1169956 w 4682585"/>
              <a:gd name="connsiteY976" fmla="*/ 632555 h 2174272"/>
              <a:gd name="connsiteX977" fmla="*/ 1169956 w 4682585"/>
              <a:gd name="connsiteY977" fmla="*/ 779145 h 2174272"/>
              <a:gd name="connsiteX978" fmla="*/ 1327690 w 4682585"/>
              <a:gd name="connsiteY978" fmla="*/ 779145 h 2174272"/>
              <a:gd name="connsiteX979" fmla="*/ 1327690 w 4682585"/>
              <a:gd name="connsiteY979" fmla="*/ 632555 h 2174272"/>
              <a:gd name="connsiteX980" fmla="*/ 1002697 w 4682585"/>
              <a:gd name="connsiteY980" fmla="*/ 632555 h 2174272"/>
              <a:gd name="connsiteX981" fmla="*/ 1002697 w 4682585"/>
              <a:gd name="connsiteY981" fmla="*/ 779145 h 2174272"/>
              <a:gd name="connsiteX982" fmla="*/ 1160431 w 4682585"/>
              <a:gd name="connsiteY982" fmla="*/ 779145 h 2174272"/>
              <a:gd name="connsiteX983" fmla="*/ 1160431 w 4682585"/>
              <a:gd name="connsiteY983" fmla="*/ 632555 h 2174272"/>
              <a:gd name="connsiteX984" fmla="*/ 835438 w 4682585"/>
              <a:gd name="connsiteY984" fmla="*/ 632555 h 2174272"/>
              <a:gd name="connsiteX985" fmla="*/ 835438 w 4682585"/>
              <a:gd name="connsiteY985" fmla="*/ 779145 h 2174272"/>
              <a:gd name="connsiteX986" fmla="*/ 993172 w 4682585"/>
              <a:gd name="connsiteY986" fmla="*/ 779145 h 2174272"/>
              <a:gd name="connsiteX987" fmla="*/ 993172 w 4682585"/>
              <a:gd name="connsiteY987" fmla="*/ 632555 h 2174272"/>
              <a:gd name="connsiteX988" fmla="*/ 668179 w 4682585"/>
              <a:gd name="connsiteY988" fmla="*/ 632555 h 2174272"/>
              <a:gd name="connsiteX989" fmla="*/ 668179 w 4682585"/>
              <a:gd name="connsiteY989" fmla="*/ 779145 h 2174272"/>
              <a:gd name="connsiteX990" fmla="*/ 825913 w 4682585"/>
              <a:gd name="connsiteY990" fmla="*/ 779145 h 2174272"/>
              <a:gd name="connsiteX991" fmla="*/ 825913 w 4682585"/>
              <a:gd name="connsiteY991" fmla="*/ 632555 h 2174272"/>
              <a:gd name="connsiteX992" fmla="*/ 500920 w 4682585"/>
              <a:gd name="connsiteY992" fmla="*/ 632555 h 2174272"/>
              <a:gd name="connsiteX993" fmla="*/ 500920 w 4682585"/>
              <a:gd name="connsiteY993" fmla="*/ 779145 h 2174272"/>
              <a:gd name="connsiteX994" fmla="*/ 658654 w 4682585"/>
              <a:gd name="connsiteY994" fmla="*/ 779145 h 2174272"/>
              <a:gd name="connsiteX995" fmla="*/ 658654 w 4682585"/>
              <a:gd name="connsiteY995" fmla="*/ 632555 h 2174272"/>
              <a:gd name="connsiteX996" fmla="*/ 333566 w 4682585"/>
              <a:gd name="connsiteY996" fmla="*/ 632555 h 2174272"/>
              <a:gd name="connsiteX997" fmla="*/ 333566 w 4682585"/>
              <a:gd name="connsiteY997" fmla="*/ 779145 h 2174272"/>
              <a:gd name="connsiteX998" fmla="*/ 491395 w 4682585"/>
              <a:gd name="connsiteY998" fmla="*/ 779145 h 2174272"/>
              <a:gd name="connsiteX999" fmla="*/ 491395 w 4682585"/>
              <a:gd name="connsiteY999" fmla="*/ 632555 h 2174272"/>
              <a:gd name="connsiteX1000" fmla="*/ 166307 w 4682585"/>
              <a:gd name="connsiteY1000" fmla="*/ 632555 h 2174272"/>
              <a:gd name="connsiteX1001" fmla="*/ 166307 w 4682585"/>
              <a:gd name="connsiteY1001" fmla="*/ 779145 h 2174272"/>
              <a:gd name="connsiteX1002" fmla="*/ 324041 w 4682585"/>
              <a:gd name="connsiteY1002" fmla="*/ 779145 h 2174272"/>
              <a:gd name="connsiteX1003" fmla="*/ 324041 w 4682585"/>
              <a:gd name="connsiteY1003" fmla="*/ 632555 h 2174272"/>
              <a:gd name="connsiteX1004" fmla="*/ 9525 w 4682585"/>
              <a:gd name="connsiteY1004" fmla="*/ 632555 h 2174272"/>
              <a:gd name="connsiteX1005" fmla="*/ 9525 w 4682585"/>
              <a:gd name="connsiteY1005" fmla="*/ 779145 h 2174272"/>
              <a:gd name="connsiteX1006" fmla="*/ 156782 w 4682585"/>
              <a:gd name="connsiteY1006" fmla="*/ 779145 h 2174272"/>
              <a:gd name="connsiteX1007" fmla="*/ 156782 w 4682585"/>
              <a:gd name="connsiteY1007" fmla="*/ 632555 h 2174272"/>
              <a:gd name="connsiteX1008" fmla="*/ 4515326 w 4682585"/>
              <a:gd name="connsiteY1008" fmla="*/ 476440 h 2174272"/>
              <a:gd name="connsiteX1009" fmla="*/ 4515326 w 4682585"/>
              <a:gd name="connsiteY1009" fmla="*/ 623030 h 2174272"/>
              <a:gd name="connsiteX1010" fmla="*/ 4673060 w 4682585"/>
              <a:gd name="connsiteY1010" fmla="*/ 623030 h 2174272"/>
              <a:gd name="connsiteX1011" fmla="*/ 4673060 w 4682585"/>
              <a:gd name="connsiteY1011" fmla="*/ 476440 h 2174272"/>
              <a:gd name="connsiteX1012" fmla="*/ 4348068 w 4682585"/>
              <a:gd name="connsiteY1012" fmla="*/ 476440 h 2174272"/>
              <a:gd name="connsiteX1013" fmla="*/ 4348068 w 4682585"/>
              <a:gd name="connsiteY1013" fmla="*/ 623030 h 2174272"/>
              <a:gd name="connsiteX1014" fmla="*/ 4505801 w 4682585"/>
              <a:gd name="connsiteY1014" fmla="*/ 623030 h 2174272"/>
              <a:gd name="connsiteX1015" fmla="*/ 4505801 w 4682585"/>
              <a:gd name="connsiteY1015" fmla="*/ 476440 h 2174272"/>
              <a:gd name="connsiteX1016" fmla="*/ 4180809 w 4682585"/>
              <a:gd name="connsiteY1016" fmla="*/ 476440 h 2174272"/>
              <a:gd name="connsiteX1017" fmla="*/ 4180809 w 4682585"/>
              <a:gd name="connsiteY1017" fmla="*/ 623030 h 2174272"/>
              <a:gd name="connsiteX1018" fmla="*/ 4338543 w 4682585"/>
              <a:gd name="connsiteY1018" fmla="*/ 623030 h 2174272"/>
              <a:gd name="connsiteX1019" fmla="*/ 4338543 w 4682585"/>
              <a:gd name="connsiteY1019" fmla="*/ 476440 h 2174272"/>
              <a:gd name="connsiteX1020" fmla="*/ 4013550 w 4682585"/>
              <a:gd name="connsiteY1020" fmla="*/ 476440 h 2174272"/>
              <a:gd name="connsiteX1021" fmla="*/ 4013550 w 4682585"/>
              <a:gd name="connsiteY1021" fmla="*/ 623030 h 2174272"/>
              <a:gd name="connsiteX1022" fmla="*/ 4171284 w 4682585"/>
              <a:gd name="connsiteY1022" fmla="*/ 623030 h 2174272"/>
              <a:gd name="connsiteX1023" fmla="*/ 4171284 w 4682585"/>
              <a:gd name="connsiteY1023" fmla="*/ 476440 h 2174272"/>
              <a:gd name="connsiteX1024" fmla="*/ 3846291 w 4682585"/>
              <a:gd name="connsiteY1024" fmla="*/ 476440 h 2174272"/>
              <a:gd name="connsiteX1025" fmla="*/ 3846291 w 4682585"/>
              <a:gd name="connsiteY1025" fmla="*/ 623030 h 2174272"/>
              <a:gd name="connsiteX1026" fmla="*/ 4004025 w 4682585"/>
              <a:gd name="connsiteY1026" fmla="*/ 623030 h 2174272"/>
              <a:gd name="connsiteX1027" fmla="*/ 4004025 w 4682585"/>
              <a:gd name="connsiteY1027" fmla="*/ 476440 h 2174272"/>
              <a:gd name="connsiteX1028" fmla="*/ 3678936 w 4682585"/>
              <a:gd name="connsiteY1028" fmla="*/ 476440 h 2174272"/>
              <a:gd name="connsiteX1029" fmla="*/ 3678936 w 4682585"/>
              <a:gd name="connsiteY1029" fmla="*/ 623030 h 2174272"/>
              <a:gd name="connsiteX1030" fmla="*/ 3836766 w 4682585"/>
              <a:gd name="connsiteY1030" fmla="*/ 623030 h 2174272"/>
              <a:gd name="connsiteX1031" fmla="*/ 3836766 w 4682585"/>
              <a:gd name="connsiteY1031" fmla="*/ 476440 h 2174272"/>
              <a:gd name="connsiteX1032" fmla="*/ 3511677 w 4682585"/>
              <a:gd name="connsiteY1032" fmla="*/ 476440 h 2174272"/>
              <a:gd name="connsiteX1033" fmla="*/ 3511677 w 4682585"/>
              <a:gd name="connsiteY1033" fmla="*/ 623030 h 2174272"/>
              <a:gd name="connsiteX1034" fmla="*/ 3669411 w 4682585"/>
              <a:gd name="connsiteY1034" fmla="*/ 623030 h 2174272"/>
              <a:gd name="connsiteX1035" fmla="*/ 3669411 w 4682585"/>
              <a:gd name="connsiteY1035" fmla="*/ 476440 h 2174272"/>
              <a:gd name="connsiteX1036" fmla="*/ 3344418 w 4682585"/>
              <a:gd name="connsiteY1036" fmla="*/ 476440 h 2174272"/>
              <a:gd name="connsiteX1037" fmla="*/ 3344418 w 4682585"/>
              <a:gd name="connsiteY1037" fmla="*/ 623030 h 2174272"/>
              <a:gd name="connsiteX1038" fmla="*/ 3502152 w 4682585"/>
              <a:gd name="connsiteY1038" fmla="*/ 623030 h 2174272"/>
              <a:gd name="connsiteX1039" fmla="*/ 3502152 w 4682585"/>
              <a:gd name="connsiteY1039" fmla="*/ 476440 h 2174272"/>
              <a:gd name="connsiteX1040" fmla="*/ 3177159 w 4682585"/>
              <a:gd name="connsiteY1040" fmla="*/ 476440 h 2174272"/>
              <a:gd name="connsiteX1041" fmla="*/ 3177159 w 4682585"/>
              <a:gd name="connsiteY1041" fmla="*/ 623030 h 2174272"/>
              <a:gd name="connsiteX1042" fmla="*/ 3334893 w 4682585"/>
              <a:gd name="connsiteY1042" fmla="*/ 623030 h 2174272"/>
              <a:gd name="connsiteX1043" fmla="*/ 3334893 w 4682585"/>
              <a:gd name="connsiteY1043" fmla="*/ 476440 h 2174272"/>
              <a:gd name="connsiteX1044" fmla="*/ 3009900 w 4682585"/>
              <a:gd name="connsiteY1044" fmla="*/ 476440 h 2174272"/>
              <a:gd name="connsiteX1045" fmla="*/ 3009900 w 4682585"/>
              <a:gd name="connsiteY1045" fmla="*/ 623030 h 2174272"/>
              <a:gd name="connsiteX1046" fmla="*/ 3167634 w 4682585"/>
              <a:gd name="connsiteY1046" fmla="*/ 623030 h 2174272"/>
              <a:gd name="connsiteX1047" fmla="*/ 3167634 w 4682585"/>
              <a:gd name="connsiteY1047" fmla="*/ 476440 h 2174272"/>
              <a:gd name="connsiteX1048" fmla="*/ 2842641 w 4682585"/>
              <a:gd name="connsiteY1048" fmla="*/ 476440 h 2174272"/>
              <a:gd name="connsiteX1049" fmla="*/ 2842641 w 4682585"/>
              <a:gd name="connsiteY1049" fmla="*/ 623030 h 2174272"/>
              <a:gd name="connsiteX1050" fmla="*/ 3000375 w 4682585"/>
              <a:gd name="connsiteY1050" fmla="*/ 623030 h 2174272"/>
              <a:gd name="connsiteX1051" fmla="*/ 3000375 w 4682585"/>
              <a:gd name="connsiteY1051" fmla="*/ 476440 h 2174272"/>
              <a:gd name="connsiteX1052" fmla="*/ 2675382 w 4682585"/>
              <a:gd name="connsiteY1052" fmla="*/ 476440 h 2174272"/>
              <a:gd name="connsiteX1053" fmla="*/ 2675382 w 4682585"/>
              <a:gd name="connsiteY1053" fmla="*/ 623030 h 2174272"/>
              <a:gd name="connsiteX1054" fmla="*/ 2833116 w 4682585"/>
              <a:gd name="connsiteY1054" fmla="*/ 623030 h 2174272"/>
              <a:gd name="connsiteX1055" fmla="*/ 2833116 w 4682585"/>
              <a:gd name="connsiteY1055" fmla="*/ 476440 h 2174272"/>
              <a:gd name="connsiteX1056" fmla="*/ 2508123 w 4682585"/>
              <a:gd name="connsiteY1056" fmla="*/ 476440 h 2174272"/>
              <a:gd name="connsiteX1057" fmla="*/ 2508123 w 4682585"/>
              <a:gd name="connsiteY1057" fmla="*/ 623030 h 2174272"/>
              <a:gd name="connsiteX1058" fmla="*/ 2665857 w 4682585"/>
              <a:gd name="connsiteY1058" fmla="*/ 623030 h 2174272"/>
              <a:gd name="connsiteX1059" fmla="*/ 2665857 w 4682585"/>
              <a:gd name="connsiteY1059" fmla="*/ 476440 h 2174272"/>
              <a:gd name="connsiteX1060" fmla="*/ 2340864 w 4682585"/>
              <a:gd name="connsiteY1060" fmla="*/ 476440 h 2174272"/>
              <a:gd name="connsiteX1061" fmla="*/ 2340864 w 4682585"/>
              <a:gd name="connsiteY1061" fmla="*/ 623030 h 2174272"/>
              <a:gd name="connsiteX1062" fmla="*/ 2498598 w 4682585"/>
              <a:gd name="connsiteY1062" fmla="*/ 623030 h 2174272"/>
              <a:gd name="connsiteX1063" fmla="*/ 2498598 w 4682585"/>
              <a:gd name="connsiteY1063" fmla="*/ 476440 h 2174272"/>
              <a:gd name="connsiteX1064" fmla="*/ 2173510 w 4682585"/>
              <a:gd name="connsiteY1064" fmla="*/ 476440 h 2174272"/>
              <a:gd name="connsiteX1065" fmla="*/ 2173510 w 4682585"/>
              <a:gd name="connsiteY1065" fmla="*/ 623030 h 2174272"/>
              <a:gd name="connsiteX1066" fmla="*/ 2331339 w 4682585"/>
              <a:gd name="connsiteY1066" fmla="*/ 623030 h 2174272"/>
              <a:gd name="connsiteX1067" fmla="*/ 2331339 w 4682585"/>
              <a:gd name="connsiteY1067" fmla="*/ 476440 h 2174272"/>
              <a:gd name="connsiteX1068" fmla="*/ 2006251 w 4682585"/>
              <a:gd name="connsiteY1068" fmla="*/ 476440 h 2174272"/>
              <a:gd name="connsiteX1069" fmla="*/ 2006251 w 4682585"/>
              <a:gd name="connsiteY1069" fmla="*/ 623030 h 2174272"/>
              <a:gd name="connsiteX1070" fmla="*/ 2163985 w 4682585"/>
              <a:gd name="connsiteY1070" fmla="*/ 623030 h 2174272"/>
              <a:gd name="connsiteX1071" fmla="*/ 2163985 w 4682585"/>
              <a:gd name="connsiteY1071" fmla="*/ 476440 h 2174272"/>
              <a:gd name="connsiteX1072" fmla="*/ 1838992 w 4682585"/>
              <a:gd name="connsiteY1072" fmla="*/ 476440 h 2174272"/>
              <a:gd name="connsiteX1073" fmla="*/ 1838992 w 4682585"/>
              <a:gd name="connsiteY1073" fmla="*/ 623030 h 2174272"/>
              <a:gd name="connsiteX1074" fmla="*/ 1996726 w 4682585"/>
              <a:gd name="connsiteY1074" fmla="*/ 623030 h 2174272"/>
              <a:gd name="connsiteX1075" fmla="*/ 1996726 w 4682585"/>
              <a:gd name="connsiteY1075" fmla="*/ 476440 h 2174272"/>
              <a:gd name="connsiteX1076" fmla="*/ 1671733 w 4682585"/>
              <a:gd name="connsiteY1076" fmla="*/ 476440 h 2174272"/>
              <a:gd name="connsiteX1077" fmla="*/ 1671733 w 4682585"/>
              <a:gd name="connsiteY1077" fmla="*/ 623030 h 2174272"/>
              <a:gd name="connsiteX1078" fmla="*/ 1829467 w 4682585"/>
              <a:gd name="connsiteY1078" fmla="*/ 623030 h 2174272"/>
              <a:gd name="connsiteX1079" fmla="*/ 1829467 w 4682585"/>
              <a:gd name="connsiteY1079" fmla="*/ 476440 h 2174272"/>
              <a:gd name="connsiteX1080" fmla="*/ 1504474 w 4682585"/>
              <a:gd name="connsiteY1080" fmla="*/ 476440 h 2174272"/>
              <a:gd name="connsiteX1081" fmla="*/ 1504474 w 4682585"/>
              <a:gd name="connsiteY1081" fmla="*/ 623030 h 2174272"/>
              <a:gd name="connsiteX1082" fmla="*/ 1662208 w 4682585"/>
              <a:gd name="connsiteY1082" fmla="*/ 623030 h 2174272"/>
              <a:gd name="connsiteX1083" fmla="*/ 1662208 w 4682585"/>
              <a:gd name="connsiteY1083" fmla="*/ 476440 h 2174272"/>
              <a:gd name="connsiteX1084" fmla="*/ 1337215 w 4682585"/>
              <a:gd name="connsiteY1084" fmla="*/ 476440 h 2174272"/>
              <a:gd name="connsiteX1085" fmla="*/ 1337215 w 4682585"/>
              <a:gd name="connsiteY1085" fmla="*/ 623030 h 2174272"/>
              <a:gd name="connsiteX1086" fmla="*/ 1494949 w 4682585"/>
              <a:gd name="connsiteY1086" fmla="*/ 623030 h 2174272"/>
              <a:gd name="connsiteX1087" fmla="*/ 1494949 w 4682585"/>
              <a:gd name="connsiteY1087" fmla="*/ 476440 h 2174272"/>
              <a:gd name="connsiteX1088" fmla="*/ 1169956 w 4682585"/>
              <a:gd name="connsiteY1088" fmla="*/ 476440 h 2174272"/>
              <a:gd name="connsiteX1089" fmla="*/ 1169956 w 4682585"/>
              <a:gd name="connsiteY1089" fmla="*/ 623030 h 2174272"/>
              <a:gd name="connsiteX1090" fmla="*/ 1327690 w 4682585"/>
              <a:gd name="connsiteY1090" fmla="*/ 623030 h 2174272"/>
              <a:gd name="connsiteX1091" fmla="*/ 1327690 w 4682585"/>
              <a:gd name="connsiteY1091" fmla="*/ 476440 h 2174272"/>
              <a:gd name="connsiteX1092" fmla="*/ 1002697 w 4682585"/>
              <a:gd name="connsiteY1092" fmla="*/ 476440 h 2174272"/>
              <a:gd name="connsiteX1093" fmla="*/ 1002697 w 4682585"/>
              <a:gd name="connsiteY1093" fmla="*/ 623030 h 2174272"/>
              <a:gd name="connsiteX1094" fmla="*/ 1160431 w 4682585"/>
              <a:gd name="connsiteY1094" fmla="*/ 623030 h 2174272"/>
              <a:gd name="connsiteX1095" fmla="*/ 1160431 w 4682585"/>
              <a:gd name="connsiteY1095" fmla="*/ 476440 h 2174272"/>
              <a:gd name="connsiteX1096" fmla="*/ 835438 w 4682585"/>
              <a:gd name="connsiteY1096" fmla="*/ 476440 h 2174272"/>
              <a:gd name="connsiteX1097" fmla="*/ 835438 w 4682585"/>
              <a:gd name="connsiteY1097" fmla="*/ 623030 h 2174272"/>
              <a:gd name="connsiteX1098" fmla="*/ 993172 w 4682585"/>
              <a:gd name="connsiteY1098" fmla="*/ 623030 h 2174272"/>
              <a:gd name="connsiteX1099" fmla="*/ 993172 w 4682585"/>
              <a:gd name="connsiteY1099" fmla="*/ 476440 h 2174272"/>
              <a:gd name="connsiteX1100" fmla="*/ 668179 w 4682585"/>
              <a:gd name="connsiteY1100" fmla="*/ 476440 h 2174272"/>
              <a:gd name="connsiteX1101" fmla="*/ 668179 w 4682585"/>
              <a:gd name="connsiteY1101" fmla="*/ 623030 h 2174272"/>
              <a:gd name="connsiteX1102" fmla="*/ 825913 w 4682585"/>
              <a:gd name="connsiteY1102" fmla="*/ 623030 h 2174272"/>
              <a:gd name="connsiteX1103" fmla="*/ 825913 w 4682585"/>
              <a:gd name="connsiteY1103" fmla="*/ 476440 h 2174272"/>
              <a:gd name="connsiteX1104" fmla="*/ 500920 w 4682585"/>
              <a:gd name="connsiteY1104" fmla="*/ 476440 h 2174272"/>
              <a:gd name="connsiteX1105" fmla="*/ 500920 w 4682585"/>
              <a:gd name="connsiteY1105" fmla="*/ 623030 h 2174272"/>
              <a:gd name="connsiteX1106" fmla="*/ 658654 w 4682585"/>
              <a:gd name="connsiteY1106" fmla="*/ 623030 h 2174272"/>
              <a:gd name="connsiteX1107" fmla="*/ 658654 w 4682585"/>
              <a:gd name="connsiteY1107" fmla="*/ 476440 h 2174272"/>
              <a:gd name="connsiteX1108" fmla="*/ 333566 w 4682585"/>
              <a:gd name="connsiteY1108" fmla="*/ 476440 h 2174272"/>
              <a:gd name="connsiteX1109" fmla="*/ 333566 w 4682585"/>
              <a:gd name="connsiteY1109" fmla="*/ 623030 h 2174272"/>
              <a:gd name="connsiteX1110" fmla="*/ 491395 w 4682585"/>
              <a:gd name="connsiteY1110" fmla="*/ 623030 h 2174272"/>
              <a:gd name="connsiteX1111" fmla="*/ 491395 w 4682585"/>
              <a:gd name="connsiteY1111" fmla="*/ 476440 h 2174272"/>
              <a:gd name="connsiteX1112" fmla="*/ 166307 w 4682585"/>
              <a:gd name="connsiteY1112" fmla="*/ 476440 h 2174272"/>
              <a:gd name="connsiteX1113" fmla="*/ 166307 w 4682585"/>
              <a:gd name="connsiteY1113" fmla="*/ 623030 h 2174272"/>
              <a:gd name="connsiteX1114" fmla="*/ 324041 w 4682585"/>
              <a:gd name="connsiteY1114" fmla="*/ 623030 h 2174272"/>
              <a:gd name="connsiteX1115" fmla="*/ 324041 w 4682585"/>
              <a:gd name="connsiteY1115" fmla="*/ 476440 h 2174272"/>
              <a:gd name="connsiteX1116" fmla="*/ 9525 w 4682585"/>
              <a:gd name="connsiteY1116" fmla="*/ 476440 h 2174272"/>
              <a:gd name="connsiteX1117" fmla="*/ 9525 w 4682585"/>
              <a:gd name="connsiteY1117" fmla="*/ 623030 h 2174272"/>
              <a:gd name="connsiteX1118" fmla="*/ 156782 w 4682585"/>
              <a:gd name="connsiteY1118" fmla="*/ 623030 h 2174272"/>
              <a:gd name="connsiteX1119" fmla="*/ 156782 w 4682585"/>
              <a:gd name="connsiteY1119" fmla="*/ 476440 h 2174272"/>
              <a:gd name="connsiteX1120" fmla="*/ 4515326 w 4682585"/>
              <a:gd name="connsiteY1120" fmla="*/ 320325 h 2174272"/>
              <a:gd name="connsiteX1121" fmla="*/ 4515326 w 4682585"/>
              <a:gd name="connsiteY1121" fmla="*/ 466915 h 2174272"/>
              <a:gd name="connsiteX1122" fmla="*/ 4673060 w 4682585"/>
              <a:gd name="connsiteY1122" fmla="*/ 466915 h 2174272"/>
              <a:gd name="connsiteX1123" fmla="*/ 4673060 w 4682585"/>
              <a:gd name="connsiteY1123" fmla="*/ 320325 h 2174272"/>
              <a:gd name="connsiteX1124" fmla="*/ 4348068 w 4682585"/>
              <a:gd name="connsiteY1124" fmla="*/ 320325 h 2174272"/>
              <a:gd name="connsiteX1125" fmla="*/ 4348068 w 4682585"/>
              <a:gd name="connsiteY1125" fmla="*/ 466915 h 2174272"/>
              <a:gd name="connsiteX1126" fmla="*/ 4505801 w 4682585"/>
              <a:gd name="connsiteY1126" fmla="*/ 466915 h 2174272"/>
              <a:gd name="connsiteX1127" fmla="*/ 4505801 w 4682585"/>
              <a:gd name="connsiteY1127" fmla="*/ 320325 h 2174272"/>
              <a:gd name="connsiteX1128" fmla="*/ 4180809 w 4682585"/>
              <a:gd name="connsiteY1128" fmla="*/ 320325 h 2174272"/>
              <a:gd name="connsiteX1129" fmla="*/ 4180809 w 4682585"/>
              <a:gd name="connsiteY1129" fmla="*/ 466915 h 2174272"/>
              <a:gd name="connsiteX1130" fmla="*/ 4338543 w 4682585"/>
              <a:gd name="connsiteY1130" fmla="*/ 466915 h 2174272"/>
              <a:gd name="connsiteX1131" fmla="*/ 4338543 w 4682585"/>
              <a:gd name="connsiteY1131" fmla="*/ 320325 h 2174272"/>
              <a:gd name="connsiteX1132" fmla="*/ 4013550 w 4682585"/>
              <a:gd name="connsiteY1132" fmla="*/ 320325 h 2174272"/>
              <a:gd name="connsiteX1133" fmla="*/ 4013550 w 4682585"/>
              <a:gd name="connsiteY1133" fmla="*/ 466915 h 2174272"/>
              <a:gd name="connsiteX1134" fmla="*/ 4171284 w 4682585"/>
              <a:gd name="connsiteY1134" fmla="*/ 466915 h 2174272"/>
              <a:gd name="connsiteX1135" fmla="*/ 4171284 w 4682585"/>
              <a:gd name="connsiteY1135" fmla="*/ 320325 h 2174272"/>
              <a:gd name="connsiteX1136" fmla="*/ 3846291 w 4682585"/>
              <a:gd name="connsiteY1136" fmla="*/ 320325 h 2174272"/>
              <a:gd name="connsiteX1137" fmla="*/ 3846291 w 4682585"/>
              <a:gd name="connsiteY1137" fmla="*/ 466915 h 2174272"/>
              <a:gd name="connsiteX1138" fmla="*/ 4004025 w 4682585"/>
              <a:gd name="connsiteY1138" fmla="*/ 466915 h 2174272"/>
              <a:gd name="connsiteX1139" fmla="*/ 4004025 w 4682585"/>
              <a:gd name="connsiteY1139" fmla="*/ 320325 h 2174272"/>
              <a:gd name="connsiteX1140" fmla="*/ 3678936 w 4682585"/>
              <a:gd name="connsiteY1140" fmla="*/ 320325 h 2174272"/>
              <a:gd name="connsiteX1141" fmla="*/ 3678936 w 4682585"/>
              <a:gd name="connsiteY1141" fmla="*/ 466915 h 2174272"/>
              <a:gd name="connsiteX1142" fmla="*/ 3836766 w 4682585"/>
              <a:gd name="connsiteY1142" fmla="*/ 466915 h 2174272"/>
              <a:gd name="connsiteX1143" fmla="*/ 3836766 w 4682585"/>
              <a:gd name="connsiteY1143" fmla="*/ 320325 h 2174272"/>
              <a:gd name="connsiteX1144" fmla="*/ 3511677 w 4682585"/>
              <a:gd name="connsiteY1144" fmla="*/ 320325 h 2174272"/>
              <a:gd name="connsiteX1145" fmla="*/ 3511677 w 4682585"/>
              <a:gd name="connsiteY1145" fmla="*/ 466915 h 2174272"/>
              <a:gd name="connsiteX1146" fmla="*/ 3669411 w 4682585"/>
              <a:gd name="connsiteY1146" fmla="*/ 466915 h 2174272"/>
              <a:gd name="connsiteX1147" fmla="*/ 3669411 w 4682585"/>
              <a:gd name="connsiteY1147" fmla="*/ 320325 h 2174272"/>
              <a:gd name="connsiteX1148" fmla="*/ 3344418 w 4682585"/>
              <a:gd name="connsiteY1148" fmla="*/ 320325 h 2174272"/>
              <a:gd name="connsiteX1149" fmla="*/ 3344418 w 4682585"/>
              <a:gd name="connsiteY1149" fmla="*/ 466915 h 2174272"/>
              <a:gd name="connsiteX1150" fmla="*/ 3502152 w 4682585"/>
              <a:gd name="connsiteY1150" fmla="*/ 466915 h 2174272"/>
              <a:gd name="connsiteX1151" fmla="*/ 3502152 w 4682585"/>
              <a:gd name="connsiteY1151" fmla="*/ 320325 h 2174272"/>
              <a:gd name="connsiteX1152" fmla="*/ 3177159 w 4682585"/>
              <a:gd name="connsiteY1152" fmla="*/ 320325 h 2174272"/>
              <a:gd name="connsiteX1153" fmla="*/ 3177159 w 4682585"/>
              <a:gd name="connsiteY1153" fmla="*/ 466915 h 2174272"/>
              <a:gd name="connsiteX1154" fmla="*/ 3334893 w 4682585"/>
              <a:gd name="connsiteY1154" fmla="*/ 466915 h 2174272"/>
              <a:gd name="connsiteX1155" fmla="*/ 3334893 w 4682585"/>
              <a:gd name="connsiteY1155" fmla="*/ 320325 h 2174272"/>
              <a:gd name="connsiteX1156" fmla="*/ 3009900 w 4682585"/>
              <a:gd name="connsiteY1156" fmla="*/ 320325 h 2174272"/>
              <a:gd name="connsiteX1157" fmla="*/ 3009900 w 4682585"/>
              <a:gd name="connsiteY1157" fmla="*/ 466915 h 2174272"/>
              <a:gd name="connsiteX1158" fmla="*/ 3167634 w 4682585"/>
              <a:gd name="connsiteY1158" fmla="*/ 466915 h 2174272"/>
              <a:gd name="connsiteX1159" fmla="*/ 3167634 w 4682585"/>
              <a:gd name="connsiteY1159" fmla="*/ 320325 h 2174272"/>
              <a:gd name="connsiteX1160" fmla="*/ 2842641 w 4682585"/>
              <a:gd name="connsiteY1160" fmla="*/ 320325 h 2174272"/>
              <a:gd name="connsiteX1161" fmla="*/ 2842641 w 4682585"/>
              <a:gd name="connsiteY1161" fmla="*/ 466915 h 2174272"/>
              <a:gd name="connsiteX1162" fmla="*/ 3000375 w 4682585"/>
              <a:gd name="connsiteY1162" fmla="*/ 466915 h 2174272"/>
              <a:gd name="connsiteX1163" fmla="*/ 3000375 w 4682585"/>
              <a:gd name="connsiteY1163" fmla="*/ 320325 h 2174272"/>
              <a:gd name="connsiteX1164" fmla="*/ 2675382 w 4682585"/>
              <a:gd name="connsiteY1164" fmla="*/ 320325 h 2174272"/>
              <a:gd name="connsiteX1165" fmla="*/ 2675382 w 4682585"/>
              <a:gd name="connsiteY1165" fmla="*/ 466915 h 2174272"/>
              <a:gd name="connsiteX1166" fmla="*/ 2833116 w 4682585"/>
              <a:gd name="connsiteY1166" fmla="*/ 466915 h 2174272"/>
              <a:gd name="connsiteX1167" fmla="*/ 2833116 w 4682585"/>
              <a:gd name="connsiteY1167" fmla="*/ 320325 h 2174272"/>
              <a:gd name="connsiteX1168" fmla="*/ 2508123 w 4682585"/>
              <a:gd name="connsiteY1168" fmla="*/ 320325 h 2174272"/>
              <a:gd name="connsiteX1169" fmla="*/ 2508123 w 4682585"/>
              <a:gd name="connsiteY1169" fmla="*/ 466915 h 2174272"/>
              <a:gd name="connsiteX1170" fmla="*/ 2665857 w 4682585"/>
              <a:gd name="connsiteY1170" fmla="*/ 466915 h 2174272"/>
              <a:gd name="connsiteX1171" fmla="*/ 2665857 w 4682585"/>
              <a:gd name="connsiteY1171" fmla="*/ 320325 h 2174272"/>
              <a:gd name="connsiteX1172" fmla="*/ 2340864 w 4682585"/>
              <a:gd name="connsiteY1172" fmla="*/ 320325 h 2174272"/>
              <a:gd name="connsiteX1173" fmla="*/ 2340864 w 4682585"/>
              <a:gd name="connsiteY1173" fmla="*/ 466915 h 2174272"/>
              <a:gd name="connsiteX1174" fmla="*/ 2498598 w 4682585"/>
              <a:gd name="connsiteY1174" fmla="*/ 466915 h 2174272"/>
              <a:gd name="connsiteX1175" fmla="*/ 2498598 w 4682585"/>
              <a:gd name="connsiteY1175" fmla="*/ 320325 h 2174272"/>
              <a:gd name="connsiteX1176" fmla="*/ 2173510 w 4682585"/>
              <a:gd name="connsiteY1176" fmla="*/ 320325 h 2174272"/>
              <a:gd name="connsiteX1177" fmla="*/ 2173510 w 4682585"/>
              <a:gd name="connsiteY1177" fmla="*/ 466915 h 2174272"/>
              <a:gd name="connsiteX1178" fmla="*/ 2331339 w 4682585"/>
              <a:gd name="connsiteY1178" fmla="*/ 466915 h 2174272"/>
              <a:gd name="connsiteX1179" fmla="*/ 2331339 w 4682585"/>
              <a:gd name="connsiteY1179" fmla="*/ 320325 h 2174272"/>
              <a:gd name="connsiteX1180" fmla="*/ 2006251 w 4682585"/>
              <a:gd name="connsiteY1180" fmla="*/ 320325 h 2174272"/>
              <a:gd name="connsiteX1181" fmla="*/ 2006251 w 4682585"/>
              <a:gd name="connsiteY1181" fmla="*/ 466915 h 2174272"/>
              <a:gd name="connsiteX1182" fmla="*/ 2163985 w 4682585"/>
              <a:gd name="connsiteY1182" fmla="*/ 466915 h 2174272"/>
              <a:gd name="connsiteX1183" fmla="*/ 2163985 w 4682585"/>
              <a:gd name="connsiteY1183" fmla="*/ 320325 h 2174272"/>
              <a:gd name="connsiteX1184" fmla="*/ 1838992 w 4682585"/>
              <a:gd name="connsiteY1184" fmla="*/ 320325 h 2174272"/>
              <a:gd name="connsiteX1185" fmla="*/ 1838992 w 4682585"/>
              <a:gd name="connsiteY1185" fmla="*/ 466915 h 2174272"/>
              <a:gd name="connsiteX1186" fmla="*/ 1996726 w 4682585"/>
              <a:gd name="connsiteY1186" fmla="*/ 466915 h 2174272"/>
              <a:gd name="connsiteX1187" fmla="*/ 1996726 w 4682585"/>
              <a:gd name="connsiteY1187" fmla="*/ 320325 h 2174272"/>
              <a:gd name="connsiteX1188" fmla="*/ 1671733 w 4682585"/>
              <a:gd name="connsiteY1188" fmla="*/ 320325 h 2174272"/>
              <a:gd name="connsiteX1189" fmla="*/ 1671733 w 4682585"/>
              <a:gd name="connsiteY1189" fmla="*/ 466915 h 2174272"/>
              <a:gd name="connsiteX1190" fmla="*/ 1829467 w 4682585"/>
              <a:gd name="connsiteY1190" fmla="*/ 466915 h 2174272"/>
              <a:gd name="connsiteX1191" fmla="*/ 1829467 w 4682585"/>
              <a:gd name="connsiteY1191" fmla="*/ 320325 h 2174272"/>
              <a:gd name="connsiteX1192" fmla="*/ 1504474 w 4682585"/>
              <a:gd name="connsiteY1192" fmla="*/ 320325 h 2174272"/>
              <a:gd name="connsiteX1193" fmla="*/ 1504474 w 4682585"/>
              <a:gd name="connsiteY1193" fmla="*/ 466915 h 2174272"/>
              <a:gd name="connsiteX1194" fmla="*/ 1662208 w 4682585"/>
              <a:gd name="connsiteY1194" fmla="*/ 466915 h 2174272"/>
              <a:gd name="connsiteX1195" fmla="*/ 1662208 w 4682585"/>
              <a:gd name="connsiteY1195" fmla="*/ 320325 h 2174272"/>
              <a:gd name="connsiteX1196" fmla="*/ 1337215 w 4682585"/>
              <a:gd name="connsiteY1196" fmla="*/ 320325 h 2174272"/>
              <a:gd name="connsiteX1197" fmla="*/ 1337215 w 4682585"/>
              <a:gd name="connsiteY1197" fmla="*/ 466915 h 2174272"/>
              <a:gd name="connsiteX1198" fmla="*/ 1494949 w 4682585"/>
              <a:gd name="connsiteY1198" fmla="*/ 466915 h 2174272"/>
              <a:gd name="connsiteX1199" fmla="*/ 1494949 w 4682585"/>
              <a:gd name="connsiteY1199" fmla="*/ 320325 h 2174272"/>
              <a:gd name="connsiteX1200" fmla="*/ 1169956 w 4682585"/>
              <a:gd name="connsiteY1200" fmla="*/ 320325 h 2174272"/>
              <a:gd name="connsiteX1201" fmla="*/ 1169956 w 4682585"/>
              <a:gd name="connsiteY1201" fmla="*/ 466915 h 2174272"/>
              <a:gd name="connsiteX1202" fmla="*/ 1327690 w 4682585"/>
              <a:gd name="connsiteY1202" fmla="*/ 466915 h 2174272"/>
              <a:gd name="connsiteX1203" fmla="*/ 1327690 w 4682585"/>
              <a:gd name="connsiteY1203" fmla="*/ 320325 h 2174272"/>
              <a:gd name="connsiteX1204" fmla="*/ 1002697 w 4682585"/>
              <a:gd name="connsiteY1204" fmla="*/ 320325 h 2174272"/>
              <a:gd name="connsiteX1205" fmla="*/ 1002697 w 4682585"/>
              <a:gd name="connsiteY1205" fmla="*/ 466915 h 2174272"/>
              <a:gd name="connsiteX1206" fmla="*/ 1160431 w 4682585"/>
              <a:gd name="connsiteY1206" fmla="*/ 466915 h 2174272"/>
              <a:gd name="connsiteX1207" fmla="*/ 1160431 w 4682585"/>
              <a:gd name="connsiteY1207" fmla="*/ 320325 h 2174272"/>
              <a:gd name="connsiteX1208" fmla="*/ 835438 w 4682585"/>
              <a:gd name="connsiteY1208" fmla="*/ 320325 h 2174272"/>
              <a:gd name="connsiteX1209" fmla="*/ 835438 w 4682585"/>
              <a:gd name="connsiteY1209" fmla="*/ 466915 h 2174272"/>
              <a:gd name="connsiteX1210" fmla="*/ 993172 w 4682585"/>
              <a:gd name="connsiteY1210" fmla="*/ 466915 h 2174272"/>
              <a:gd name="connsiteX1211" fmla="*/ 993172 w 4682585"/>
              <a:gd name="connsiteY1211" fmla="*/ 320325 h 2174272"/>
              <a:gd name="connsiteX1212" fmla="*/ 668179 w 4682585"/>
              <a:gd name="connsiteY1212" fmla="*/ 320325 h 2174272"/>
              <a:gd name="connsiteX1213" fmla="*/ 668179 w 4682585"/>
              <a:gd name="connsiteY1213" fmla="*/ 466915 h 2174272"/>
              <a:gd name="connsiteX1214" fmla="*/ 825913 w 4682585"/>
              <a:gd name="connsiteY1214" fmla="*/ 466915 h 2174272"/>
              <a:gd name="connsiteX1215" fmla="*/ 825913 w 4682585"/>
              <a:gd name="connsiteY1215" fmla="*/ 320325 h 2174272"/>
              <a:gd name="connsiteX1216" fmla="*/ 500920 w 4682585"/>
              <a:gd name="connsiteY1216" fmla="*/ 320325 h 2174272"/>
              <a:gd name="connsiteX1217" fmla="*/ 500920 w 4682585"/>
              <a:gd name="connsiteY1217" fmla="*/ 466915 h 2174272"/>
              <a:gd name="connsiteX1218" fmla="*/ 658654 w 4682585"/>
              <a:gd name="connsiteY1218" fmla="*/ 466915 h 2174272"/>
              <a:gd name="connsiteX1219" fmla="*/ 658654 w 4682585"/>
              <a:gd name="connsiteY1219" fmla="*/ 320325 h 2174272"/>
              <a:gd name="connsiteX1220" fmla="*/ 333566 w 4682585"/>
              <a:gd name="connsiteY1220" fmla="*/ 320325 h 2174272"/>
              <a:gd name="connsiteX1221" fmla="*/ 333566 w 4682585"/>
              <a:gd name="connsiteY1221" fmla="*/ 466915 h 2174272"/>
              <a:gd name="connsiteX1222" fmla="*/ 491395 w 4682585"/>
              <a:gd name="connsiteY1222" fmla="*/ 466915 h 2174272"/>
              <a:gd name="connsiteX1223" fmla="*/ 491395 w 4682585"/>
              <a:gd name="connsiteY1223" fmla="*/ 320325 h 2174272"/>
              <a:gd name="connsiteX1224" fmla="*/ 166307 w 4682585"/>
              <a:gd name="connsiteY1224" fmla="*/ 320325 h 2174272"/>
              <a:gd name="connsiteX1225" fmla="*/ 166307 w 4682585"/>
              <a:gd name="connsiteY1225" fmla="*/ 466915 h 2174272"/>
              <a:gd name="connsiteX1226" fmla="*/ 324041 w 4682585"/>
              <a:gd name="connsiteY1226" fmla="*/ 466915 h 2174272"/>
              <a:gd name="connsiteX1227" fmla="*/ 324041 w 4682585"/>
              <a:gd name="connsiteY1227" fmla="*/ 320325 h 2174272"/>
              <a:gd name="connsiteX1228" fmla="*/ 9525 w 4682585"/>
              <a:gd name="connsiteY1228" fmla="*/ 320325 h 2174272"/>
              <a:gd name="connsiteX1229" fmla="*/ 9525 w 4682585"/>
              <a:gd name="connsiteY1229" fmla="*/ 466915 h 2174272"/>
              <a:gd name="connsiteX1230" fmla="*/ 156782 w 4682585"/>
              <a:gd name="connsiteY1230" fmla="*/ 466915 h 2174272"/>
              <a:gd name="connsiteX1231" fmla="*/ 156782 w 4682585"/>
              <a:gd name="connsiteY1231" fmla="*/ 320325 h 2174272"/>
              <a:gd name="connsiteX1232" fmla="*/ 4515326 w 4682585"/>
              <a:gd name="connsiteY1232" fmla="*/ 164211 h 2174272"/>
              <a:gd name="connsiteX1233" fmla="*/ 4515326 w 4682585"/>
              <a:gd name="connsiteY1233" fmla="*/ 310800 h 2174272"/>
              <a:gd name="connsiteX1234" fmla="*/ 4673060 w 4682585"/>
              <a:gd name="connsiteY1234" fmla="*/ 310800 h 2174272"/>
              <a:gd name="connsiteX1235" fmla="*/ 4673060 w 4682585"/>
              <a:gd name="connsiteY1235" fmla="*/ 164211 h 2174272"/>
              <a:gd name="connsiteX1236" fmla="*/ 4348068 w 4682585"/>
              <a:gd name="connsiteY1236" fmla="*/ 164211 h 2174272"/>
              <a:gd name="connsiteX1237" fmla="*/ 4348068 w 4682585"/>
              <a:gd name="connsiteY1237" fmla="*/ 310800 h 2174272"/>
              <a:gd name="connsiteX1238" fmla="*/ 4505801 w 4682585"/>
              <a:gd name="connsiteY1238" fmla="*/ 310800 h 2174272"/>
              <a:gd name="connsiteX1239" fmla="*/ 4505801 w 4682585"/>
              <a:gd name="connsiteY1239" fmla="*/ 164211 h 2174272"/>
              <a:gd name="connsiteX1240" fmla="*/ 4180809 w 4682585"/>
              <a:gd name="connsiteY1240" fmla="*/ 164211 h 2174272"/>
              <a:gd name="connsiteX1241" fmla="*/ 4180809 w 4682585"/>
              <a:gd name="connsiteY1241" fmla="*/ 310800 h 2174272"/>
              <a:gd name="connsiteX1242" fmla="*/ 4338543 w 4682585"/>
              <a:gd name="connsiteY1242" fmla="*/ 310800 h 2174272"/>
              <a:gd name="connsiteX1243" fmla="*/ 4338543 w 4682585"/>
              <a:gd name="connsiteY1243" fmla="*/ 164211 h 2174272"/>
              <a:gd name="connsiteX1244" fmla="*/ 4013550 w 4682585"/>
              <a:gd name="connsiteY1244" fmla="*/ 164211 h 2174272"/>
              <a:gd name="connsiteX1245" fmla="*/ 4013550 w 4682585"/>
              <a:gd name="connsiteY1245" fmla="*/ 310800 h 2174272"/>
              <a:gd name="connsiteX1246" fmla="*/ 4171284 w 4682585"/>
              <a:gd name="connsiteY1246" fmla="*/ 310800 h 2174272"/>
              <a:gd name="connsiteX1247" fmla="*/ 4171284 w 4682585"/>
              <a:gd name="connsiteY1247" fmla="*/ 164211 h 2174272"/>
              <a:gd name="connsiteX1248" fmla="*/ 3846291 w 4682585"/>
              <a:gd name="connsiteY1248" fmla="*/ 164211 h 2174272"/>
              <a:gd name="connsiteX1249" fmla="*/ 3846291 w 4682585"/>
              <a:gd name="connsiteY1249" fmla="*/ 310800 h 2174272"/>
              <a:gd name="connsiteX1250" fmla="*/ 4004025 w 4682585"/>
              <a:gd name="connsiteY1250" fmla="*/ 310800 h 2174272"/>
              <a:gd name="connsiteX1251" fmla="*/ 4004025 w 4682585"/>
              <a:gd name="connsiteY1251" fmla="*/ 164211 h 2174272"/>
              <a:gd name="connsiteX1252" fmla="*/ 3678936 w 4682585"/>
              <a:gd name="connsiteY1252" fmla="*/ 164211 h 2174272"/>
              <a:gd name="connsiteX1253" fmla="*/ 3678936 w 4682585"/>
              <a:gd name="connsiteY1253" fmla="*/ 310800 h 2174272"/>
              <a:gd name="connsiteX1254" fmla="*/ 3836766 w 4682585"/>
              <a:gd name="connsiteY1254" fmla="*/ 310800 h 2174272"/>
              <a:gd name="connsiteX1255" fmla="*/ 3836766 w 4682585"/>
              <a:gd name="connsiteY1255" fmla="*/ 164211 h 2174272"/>
              <a:gd name="connsiteX1256" fmla="*/ 3511677 w 4682585"/>
              <a:gd name="connsiteY1256" fmla="*/ 164211 h 2174272"/>
              <a:gd name="connsiteX1257" fmla="*/ 3511677 w 4682585"/>
              <a:gd name="connsiteY1257" fmla="*/ 310800 h 2174272"/>
              <a:gd name="connsiteX1258" fmla="*/ 3669411 w 4682585"/>
              <a:gd name="connsiteY1258" fmla="*/ 310800 h 2174272"/>
              <a:gd name="connsiteX1259" fmla="*/ 3669411 w 4682585"/>
              <a:gd name="connsiteY1259" fmla="*/ 164211 h 2174272"/>
              <a:gd name="connsiteX1260" fmla="*/ 3344418 w 4682585"/>
              <a:gd name="connsiteY1260" fmla="*/ 164211 h 2174272"/>
              <a:gd name="connsiteX1261" fmla="*/ 3344418 w 4682585"/>
              <a:gd name="connsiteY1261" fmla="*/ 310800 h 2174272"/>
              <a:gd name="connsiteX1262" fmla="*/ 3502152 w 4682585"/>
              <a:gd name="connsiteY1262" fmla="*/ 310800 h 2174272"/>
              <a:gd name="connsiteX1263" fmla="*/ 3502152 w 4682585"/>
              <a:gd name="connsiteY1263" fmla="*/ 164211 h 2174272"/>
              <a:gd name="connsiteX1264" fmla="*/ 3177159 w 4682585"/>
              <a:gd name="connsiteY1264" fmla="*/ 164211 h 2174272"/>
              <a:gd name="connsiteX1265" fmla="*/ 3177159 w 4682585"/>
              <a:gd name="connsiteY1265" fmla="*/ 310800 h 2174272"/>
              <a:gd name="connsiteX1266" fmla="*/ 3334893 w 4682585"/>
              <a:gd name="connsiteY1266" fmla="*/ 310800 h 2174272"/>
              <a:gd name="connsiteX1267" fmla="*/ 3334893 w 4682585"/>
              <a:gd name="connsiteY1267" fmla="*/ 164211 h 2174272"/>
              <a:gd name="connsiteX1268" fmla="*/ 3009900 w 4682585"/>
              <a:gd name="connsiteY1268" fmla="*/ 164211 h 2174272"/>
              <a:gd name="connsiteX1269" fmla="*/ 3009900 w 4682585"/>
              <a:gd name="connsiteY1269" fmla="*/ 310800 h 2174272"/>
              <a:gd name="connsiteX1270" fmla="*/ 3167634 w 4682585"/>
              <a:gd name="connsiteY1270" fmla="*/ 310800 h 2174272"/>
              <a:gd name="connsiteX1271" fmla="*/ 3167634 w 4682585"/>
              <a:gd name="connsiteY1271" fmla="*/ 164211 h 2174272"/>
              <a:gd name="connsiteX1272" fmla="*/ 2842641 w 4682585"/>
              <a:gd name="connsiteY1272" fmla="*/ 164211 h 2174272"/>
              <a:gd name="connsiteX1273" fmla="*/ 2842641 w 4682585"/>
              <a:gd name="connsiteY1273" fmla="*/ 310800 h 2174272"/>
              <a:gd name="connsiteX1274" fmla="*/ 3000375 w 4682585"/>
              <a:gd name="connsiteY1274" fmla="*/ 310800 h 2174272"/>
              <a:gd name="connsiteX1275" fmla="*/ 3000375 w 4682585"/>
              <a:gd name="connsiteY1275" fmla="*/ 164211 h 2174272"/>
              <a:gd name="connsiteX1276" fmla="*/ 2675382 w 4682585"/>
              <a:gd name="connsiteY1276" fmla="*/ 164211 h 2174272"/>
              <a:gd name="connsiteX1277" fmla="*/ 2675382 w 4682585"/>
              <a:gd name="connsiteY1277" fmla="*/ 310800 h 2174272"/>
              <a:gd name="connsiteX1278" fmla="*/ 2833116 w 4682585"/>
              <a:gd name="connsiteY1278" fmla="*/ 310800 h 2174272"/>
              <a:gd name="connsiteX1279" fmla="*/ 2833116 w 4682585"/>
              <a:gd name="connsiteY1279" fmla="*/ 164211 h 2174272"/>
              <a:gd name="connsiteX1280" fmla="*/ 2508123 w 4682585"/>
              <a:gd name="connsiteY1280" fmla="*/ 164211 h 2174272"/>
              <a:gd name="connsiteX1281" fmla="*/ 2508123 w 4682585"/>
              <a:gd name="connsiteY1281" fmla="*/ 310800 h 2174272"/>
              <a:gd name="connsiteX1282" fmla="*/ 2665857 w 4682585"/>
              <a:gd name="connsiteY1282" fmla="*/ 310800 h 2174272"/>
              <a:gd name="connsiteX1283" fmla="*/ 2665857 w 4682585"/>
              <a:gd name="connsiteY1283" fmla="*/ 164211 h 2174272"/>
              <a:gd name="connsiteX1284" fmla="*/ 2340864 w 4682585"/>
              <a:gd name="connsiteY1284" fmla="*/ 164211 h 2174272"/>
              <a:gd name="connsiteX1285" fmla="*/ 2340864 w 4682585"/>
              <a:gd name="connsiteY1285" fmla="*/ 310800 h 2174272"/>
              <a:gd name="connsiteX1286" fmla="*/ 2498598 w 4682585"/>
              <a:gd name="connsiteY1286" fmla="*/ 310800 h 2174272"/>
              <a:gd name="connsiteX1287" fmla="*/ 2498598 w 4682585"/>
              <a:gd name="connsiteY1287" fmla="*/ 164211 h 2174272"/>
              <a:gd name="connsiteX1288" fmla="*/ 2173510 w 4682585"/>
              <a:gd name="connsiteY1288" fmla="*/ 164211 h 2174272"/>
              <a:gd name="connsiteX1289" fmla="*/ 2173510 w 4682585"/>
              <a:gd name="connsiteY1289" fmla="*/ 310800 h 2174272"/>
              <a:gd name="connsiteX1290" fmla="*/ 2331339 w 4682585"/>
              <a:gd name="connsiteY1290" fmla="*/ 310800 h 2174272"/>
              <a:gd name="connsiteX1291" fmla="*/ 2331339 w 4682585"/>
              <a:gd name="connsiteY1291" fmla="*/ 164211 h 2174272"/>
              <a:gd name="connsiteX1292" fmla="*/ 2006251 w 4682585"/>
              <a:gd name="connsiteY1292" fmla="*/ 164211 h 2174272"/>
              <a:gd name="connsiteX1293" fmla="*/ 2006251 w 4682585"/>
              <a:gd name="connsiteY1293" fmla="*/ 310800 h 2174272"/>
              <a:gd name="connsiteX1294" fmla="*/ 2163985 w 4682585"/>
              <a:gd name="connsiteY1294" fmla="*/ 310800 h 2174272"/>
              <a:gd name="connsiteX1295" fmla="*/ 2163985 w 4682585"/>
              <a:gd name="connsiteY1295" fmla="*/ 164211 h 2174272"/>
              <a:gd name="connsiteX1296" fmla="*/ 1838992 w 4682585"/>
              <a:gd name="connsiteY1296" fmla="*/ 164211 h 2174272"/>
              <a:gd name="connsiteX1297" fmla="*/ 1838992 w 4682585"/>
              <a:gd name="connsiteY1297" fmla="*/ 310800 h 2174272"/>
              <a:gd name="connsiteX1298" fmla="*/ 1996726 w 4682585"/>
              <a:gd name="connsiteY1298" fmla="*/ 310800 h 2174272"/>
              <a:gd name="connsiteX1299" fmla="*/ 1996726 w 4682585"/>
              <a:gd name="connsiteY1299" fmla="*/ 164211 h 2174272"/>
              <a:gd name="connsiteX1300" fmla="*/ 1671733 w 4682585"/>
              <a:gd name="connsiteY1300" fmla="*/ 164211 h 2174272"/>
              <a:gd name="connsiteX1301" fmla="*/ 1671733 w 4682585"/>
              <a:gd name="connsiteY1301" fmla="*/ 310800 h 2174272"/>
              <a:gd name="connsiteX1302" fmla="*/ 1829467 w 4682585"/>
              <a:gd name="connsiteY1302" fmla="*/ 310800 h 2174272"/>
              <a:gd name="connsiteX1303" fmla="*/ 1829467 w 4682585"/>
              <a:gd name="connsiteY1303" fmla="*/ 164211 h 2174272"/>
              <a:gd name="connsiteX1304" fmla="*/ 1504474 w 4682585"/>
              <a:gd name="connsiteY1304" fmla="*/ 164211 h 2174272"/>
              <a:gd name="connsiteX1305" fmla="*/ 1504474 w 4682585"/>
              <a:gd name="connsiteY1305" fmla="*/ 310800 h 2174272"/>
              <a:gd name="connsiteX1306" fmla="*/ 1662208 w 4682585"/>
              <a:gd name="connsiteY1306" fmla="*/ 310800 h 2174272"/>
              <a:gd name="connsiteX1307" fmla="*/ 1662208 w 4682585"/>
              <a:gd name="connsiteY1307" fmla="*/ 164211 h 2174272"/>
              <a:gd name="connsiteX1308" fmla="*/ 1337215 w 4682585"/>
              <a:gd name="connsiteY1308" fmla="*/ 164211 h 2174272"/>
              <a:gd name="connsiteX1309" fmla="*/ 1337215 w 4682585"/>
              <a:gd name="connsiteY1309" fmla="*/ 310800 h 2174272"/>
              <a:gd name="connsiteX1310" fmla="*/ 1494949 w 4682585"/>
              <a:gd name="connsiteY1310" fmla="*/ 310800 h 2174272"/>
              <a:gd name="connsiteX1311" fmla="*/ 1494949 w 4682585"/>
              <a:gd name="connsiteY1311" fmla="*/ 164211 h 2174272"/>
              <a:gd name="connsiteX1312" fmla="*/ 1169956 w 4682585"/>
              <a:gd name="connsiteY1312" fmla="*/ 164211 h 2174272"/>
              <a:gd name="connsiteX1313" fmla="*/ 1169956 w 4682585"/>
              <a:gd name="connsiteY1313" fmla="*/ 310800 h 2174272"/>
              <a:gd name="connsiteX1314" fmla="*/ 1327690 w 4682585"/>
              <a:gd name="connsiteY1314" fmla="*/ 310800 h 2174272"/>
              <a:gd name="connsiteX1315" fmla="*/ 1327690 w 4682585"/>
              <a:gd name="connsiteY1315" fmla="*/ 164211 h 2174272"/>
              <a:gd name="connsiteX1316" fmla="*/ 1002697 w 4682585"/>
              <a:gd name="connsiteY1316" fmla="*/ 164211 h 2174272"/>
              <a:gd name="connsiteX1317" fmla="*/ 1002697 w 4682585"/>
              <a:gd name="connsiteY1317" fmla="*/ 310800 h 2174272"/>
              <a:gd name="connsiteX1318" fmla="*/ 1160431 w 4682585"/>
              <a:gd name="connsiteY1318" fmla="*/ 310800 h 2174272"/>
              <a:gd name="connsiteX1319" fmla="*/ 1160431 w 4682585"/>
              <a:gd name="connsiteY1319" fmla="*/ 164211 h 2174272"/>
              <a:gd name="connsiteX1320" fmla="*/ 835438 w 4682585"/>
              <a:gd name="connsiteY1320" fmla="*/ 164211 h 2174272"/>
              <a:gd name="connsiteX1321" fmla="*/ 835438 w 4682585"/>
              <a:gd name="connsiteY1321" fmla="*/ 310800 h 2174272"/>
              <a:gd name="connsiteX1322" fmla="*/ 993172 w 4682585"/>
              <a:gd name="connsiteY1322" fmla="*/ 310800 h 2174272"/>
              <a:gd name="connsiteX1323" fmla="*/ 993172 w 4682585"/>
              <a:gd name="connsiteY1323" fmla="*/ 164211 h 2174272"/>
              <a:gd name="connsiteX1324" fmla="*/ 668179 w 4682585"/>
              <a:gd name="connsiteY1324" fmla="*/ 164211 h 2174272"/>
              <a:gd name="connsiteX1325" fmla="*/ 668179 w 4682585"/>
              <a:gd name="connsiteY1325" fmla="*/ 310800 h 2174272"/>
              <a:gd name="connsiteX1326" fmla="*/ 825913 w 4682585"/>
              <a:gd name="connsiteY1326" fmla="*/ 310800 h 2174272"/>
              <a:gd name="connsiteX1327" fmla="*/ 825913 w 4682585"/>
              <a:gd name="connsiteY1327" fmla="*/ 164211 h 2174272"/>
              <a:gd name="connsiteX1328" fmla="*/ 500920 w 4682585"/>
              <a:gd name="connsiteY1328" fmla="*/ 164211 h 2174272"/>
              <a:gd name="connsiteX1329" fmla="*/ 500920 w 4682585"/>
              <a:gd name="connsiteY1329" fmla="*/ 310800 h 2174272"/>
              <a:gd name="connsiteX1330" fmla="*/ 658654 w 4682585"/>
              <a:gd name="connsiteY1330" fmla="*/ 310800 h 2174272"/>
              <a:gd name="connsiteX1331" fmla="*/ 658654 w 4682585"/>
              <a:gd name="connsiteY1331" fmla="*/ 164211 h 2174272"/>
              <a:gd name="connsiteX1332" fmla="*/ 333566 w 4682585"/>
              <a:gd name="connsiteY1332" fmla="*/ 164211 h 2174272"/>
              <a:gd name="connsiteX1333" fmla="*/ 333566 w 4682585"/>
              <a:gd name="connsiteY1333" fmla="*/ 310800 h 2174272"/>
              <a:gd name="connsiteX1334" fmla="*/ 491395 w 4682585"/>
              <a:gd name="connsiteY1334" fmla="*/ 310800 h 2174272"/>
              <a:gd name="connsiteX1335" fmla="*/ 491395 w 4682585"/>
              <a:gd name="connsiteY1335" fmla="*/ 164211 h 2174272"/>
              <a:gd name="connsiteX1336" fmla="*/ 166307 w 4682585"/>
              <a:gd name="connsiteY1336" fmla="*/ 164211 h 2174272"/>
              <a:gd name="connsiteX1337" fmla="*/ 166307 w 4682585"/>
              <a:gd name="connsiteY1337" fmla="*/ 310800 h 2174272"/>
              <a:gd name="connsiteX1338" fmla="*/ 324041 w 4682585"/>
              <a:gd name="connsiteY1338" fmla="*/ 310800 h 2174272"/>
              <a:gd name="connsiteX1339" fmla="*/ 324041 w 4682585"/>
              <a:gd name="connsiteY1339" fmla="*/ 164211 h 2174272"/>
              <a:gd name="connsiteX1340" fmla="*/ 9525 w 4682585"/>
              <a:gd name="connsiteY1340" fmla="*/ 164211 h 2174272"/>
              <a:gd name="connsiteX1341" fmla="*/ 9525 w 4682585"/>
              <a:gd name="connsiteY1341" fmla="*/ 310800 h 2174272"/>
              <a:gd name="connsiteX1342" fmla="*/ 156782 w 4682585"/>
              <a:gd name="connsiteY1342" fmla="*/ 310800 h 2174272"/>
              <a:gd name="connsiteX1343" fmla="*/ 156782 w 4682585"/>
              <a:gd name="connsiteY1343" fmla="*/ 164211 h 2174272"/>
              <a:gd name="connsiteX1344" fmla="*/ 0 w 4682585"/>
              <a:gd name="connsiteY1344" fmla="*/ 0 h 2174272"/>
              <a:gd name="connsiteX1345" fmla="*/ 9525 w 4682585"/>
              <a:gd name="connsiteY1345" fmla="*/ 0 h 2174272"/>
              <a:gd name="connsiteX1346" fmla="*/ 9525 w 4682585"/>
              <a:gd name="connsiteY1346" fmla="*/ 154686 h 2174272"/>
              <a:gd name="connsiteX1347" fmla="*/ 156782 w 4682585"/>
              <a:gd name="connsiteY1347" fmla="*/ 154686 h 2174272"/>
              <a:gd name="connsiteX1348" fmla="*/ 156782 w 4682585"/>
              <a:gd name="connsiteY1348" fmla="*/ 0 h 2174272"/>
              <a:gd name="connsiteX1349" fmla="*/ 166307 w 4682585"/>
              <a:gd name="connsiteY1349" fmla="*/ 0 h 2174272"/>
              <a:gd name="connsiteX1350" fmla="*/ 166307 w 4682585"/>
              <a:gd name="connsiteY1350" fmla="*/ 154686 h 2174272"/>
              <a:gd name="connsiteX1351" fmla="*/ 324041 w 4682585"/>
              <a:gd name="connsiteY1351" fmla="*/ 154686 h 2174272"/>
              <a:gd name="connsiteX1352" fmla="*/ 324041 w 4682585"/>
              <a:gd name="connsiteY1352" fmla="*/ 0 h 2174272"/>
              <a:gd name="connsiteX1353" fmla="*/ 333566 w 4682585"/>
              <a:gd name="connsiteY1353" fmla="*/ 0 h 2174272"/>
              <a:gd name="connsiteX1354" fmla="*/ 333566 w 4682585"/>
              <a:gd name="connsiteY1354" fmla="*/ 154686 h 2174272"/>
              <a:gd name="connsiteX1355" fmla="*/ 491395 w 4682585"/>
              <a:gd name="connsiteY1355" fmla="*/ 154686 h 2174272"/>
              <a:gd name="connsiteX1356" fmla="*/ 491395 w 4682585"/>
              <a:gd name="connsiteY1356" fmla="*/ 0 h 2174272"/>
              <a:gd name="connsiteX1357" fmla="*/ 500920 w 4682585"/>
              <a:gd name="connsiteY1357" fmla="*/ 0 h 2174272"/>
              <a:gd name="connsiteX1358" fmla="*/ 500920 w 4682585"/>
              <a:gd name="connsiteY1358" fmla="*/ 154686 h 2174272"/>
              <a:gd name="connsiteX1359" fmla="*/ 658654 w 4682585"/>
              <a:gd name="connsiteY1359" fmla="*/ 154686 h 2174272"/>
              <a:gd name="connsiteX1360" fmla="*/ 658654 w 4682585"/>
              <a:gd name="connsiteY1360" fmla="*/ 0 h 2174272"/>
              <a:gd name="connsiteX1361" fmla="*/ 668179 w 4682585"/>
              <a:gd name="connsiteY1361" fmla="*/ 0 h 2174272"/>
              <a:gd name="connsiteX1362" fmla="*/ 668179 w 4682585"/>
              <a:gd name="connsiteY1362" fmla="*/ 154686 h 2174272"/>
              <a:gd name="connsiteX1363" fmla="*/ 825913 w 4682585"/>
              <a:gd name="connsiteY1363" fmla="*/ 154686 h 2174272"/>
              <a:gd name="connsiteX1364" fmla="*/ 825913 w 4682585"/>
              <a:gd name="connsiteY1364" fmla="*/ 0 h 2174272"/>
              <a:gd name="connsiteX1365" fmla="*/ 835438 w 4682585"/>
              <a:gd name="connsiteY1365" fmla="*/ 0 h 2174272"/>
              <a:gd name="connsiteX1366" fmla="*/ 835438 w 4682585"/>
              <a:gd name="connsiteY1366" fmla="*/ 154686 h 2174272"/>
              <a:gd name="connsiteX1367" fmla="*/ 993172 w 4682585"/>
              <a:gd name="connsiteY1367" fmla="*/ 154686 h 2174272"/>
              <a:gd name="connsiteX1368" fmla="*/ 993172 w 4682585"/>
              <a:gd name="connsiteY1368" fmla="*/ 0 h 2174272"/>
              <a:gd name="connsiteX1369" fmla="*/ 1002697 w 4682585"/>
              <a:gd name="connsiteY1369" fmla="*/ 0 h 2174272"/>
              <a:gd name="connsiteX1370" fmla="*/ 1002697 w 4682585"/>
              <a:gd name="connsiteY1370" fmla="*/ 154686 h 2174272"/>
              <a:gd name="connsiteX1371" fmla="*/ 1160431 w 4682585"/>
              <a:gd name="connsiteY1371" fmla="*/ 154686 h 2174272"/>
              <a:gd name="connsiteX1372" fmla="*/ 1160431 w 4682585"/>
              <a:gd name="connsiteY1372" fmla="*/ 0 h 2174272"/>
              <a:gd name="connsiteX1373" fmla="*/ 1169956 w 4682585"/>
              <a:gd name="connsiteY1373" fmla="*/ 0 h 2174272"/>
              <a:gd name="connsiteX1374" fmla="*/ 1169956 w 4682585"/>
              <a:gd name="connsiteY1374" fmla="*/ 154686 h 2174272"/>
              <a:gd name="connsiteX1375" fmla="*/ 1327690 w 4682585"/>
              <a:gd name="connsiteY1375" fmla="*/ 154686 h 2174272"/>
              <a:gd name="connsiteX1376" fmla="*/ 1327690 w 4682585"/>
              <a:gd name="connsiteY1376" fmla="*/ 0 h 2174272"/>
              <a:gd name="connsiteX1377" fmla="*/ 1337215 w 4682585"/>
              <a:gd name="connsiteY1377" fmla="*/ 0 h 2174272"/>
              <a:gd name="connsiteX1378" fmla="*/ 1337215 w 4682585"/>
              <a:gd name="connsiteY1378" fmla="*/ 154686 h 2174272"/>
              <a:gd name="connsiteX1379" fmla="*/ 1494949 w 4682585"/>
              <a:gd name="connsiteY1379" fmla="*/ 154686 h 2174272"/>
              <a:gd name="connsiteX1380" fmla="*/ 1494949 w 4682585"/>
              <a:gd name="connsiteY1380" fmla="*/ 0 h 2174272"/>
              <a:gd name="connsiteX1381" fmla="*/ 1504474 w 4682585"/>
              <a:gd name="connsiteY1381" fmla="*/ 0 h 2174272"/>
              <a:gd name="connsiteX1382" fmla="*/ 1504474 w 4682585"/>
              <a:gd name="connsiteY1382" fmla="*/ 154686 h 2174272"/>
              <a:gd name="connsiteX1383" fmla="*/ 1662208 w 4682585"/>
              <a:gd name="connsiteY1383" fmla="*/ 154686 h 2174272"/>
              <a:gd name="connsiteX1384" fmla="*/ 1662208 w 4682585"/>
              <a:gd name="connsiteY1384" fmla="*/ 0 h 2174272"/>
              <a:gd name="connsiteX1385" fmla="*/ 1671733 w 4682585"/>
              <a:gd name="connsiteY1385" fmla="*/ 0 h 2174272"/>
              <a:gd name="connsiteX1386" fmla="*/ 1671733 w 4682585"/>
              <a:gd name="connsiteY1386" fmla="*/ 154686 h 2174272"/>
              <a:gd name="connsiteX1387" fmla="*/ 1829467 w 4682585"/>
              <a:gd name="connsiteY1387" fmla="*/ 154686 h 2174272"/>
              <a:gd name="connsiteX1388" fmla="*/ 1829467 w 4682585"/>
              <a:gd name="connsiteY1388" fmla="*/ 0 h 2174272"/>
              <a:gd name="connsiteX1389" fmla="*/ 1838992 w 4682585"/>
              <a:gd name="connsiteY1389" fmla="*/ 0 h 2174272"/>
              <a:gd name="connsiteX1390" fmla="*/ 1838992 w 4682585"/>
              <a:gd name="connsiteY1390" fmla="*/ 154686 h 2174272"/>
              <a:gd name="connsiteX1391" fmla="*/ 1996726 w 4682585"/>
              <a:gd name="connsiteY1391" fmla="*/ 154686 h 2174272"/>
              <a:gd name="connsiteX1392" fmla="*/ 1996726 w 4682585"/>
              <a:gd name="connsiteY1392" fmla="*/ 0 h 2174272"/>
              <a:gd name="connsiteX1393" fmla="*/ 2006251 w 4682585"/>
              <a:gd name="connsiteY1393" fmla="*/ 0 h 2174272"/>
              <a:gd name="connsiteX1394" fmla="*/ 2006251 w 4682585"/>
              <a:gd name="connsiteY1394" fmla="*/ 154686 h 2174272"/>
              <a:gd name="connsiteX1395" fmla="*/ 2163985 w 4682585"/>
              <a:gd name="connsiteY1395" fmla="*/ 154686 h 2174272"/>
              <a:gd name="connsiteX1396" fmla="*/ 2163985 w 4682585"/>
              <a:gd name="connsiteY1396" fmla="*/ 0 h 2174272"/>
              <a:gd name="connsiteX1397" fmla="*/ 2173510 w 4682585"/>
              <a:gd name="connsiteY1397" fmla="*/ 0 h 2174272"/>
              <a:gd name="connsiteX1398" fmla="*/ 2173510 w 4682585"/>
              <a:gd name="connsiteY1398" fmla="*/ 154686 h 2174272"/>
              <a:gd name="connsiteX1399" fmla="*/ 2331339 w 4682585"/>
              <a:gd name="connsiteY1399" fmla="*/ 154686 h 2174272"/>
              <a:gd name="connsiteX1400" fmla="*/ 2331339 w 4682585"/>
              <a:gd name="connsiteY1400" fmla="*/ 0 h 2174272"/>
              <a:gd name="connsiteX1401" fmla="*/ 2340864 w 4682585"/>
              <a:gd name="connsiteY1401" fmla="*/ 0 h 2174272"/>
              <a:gd name="connsiteX1402" fmla="*/ 2340864 w 4682585"/>
              <a:gd name="connsiteY1402" fmla="*/ 154686 h 2174272"/>
              <a:gd name="connsiteX1403" fmla="*/ 2498598 w 4682585"/>
              <a:gd name="connsiteY1403" fmla="*/ 154686 h 2174272"/>
              <a:gd name="connsiteX1404" fmla="*/ 2498598 w 4682585"/>
              <a:gd name="connsiteY1404" fmla="*/ 0 h 2174272"/>
              <a:gd name="connsiteX1405" fmla="*/ 2508123 w 4682585"/>
              <a:gd name="connsiteY1405" fmla="*/ 0 h 2174272"/>
              <a:gd name="connsiteX1406" fmla="*/ 2508123 w 4682585"/>
              <a:gd name="connsiteY1406" fmla="*/ 154686 h 2174272"/>
              <a:gd name="connsiteX1407" fmla="*/ 2665857 w 4682585"/>
              <a:gd name="connsiteY1407" fmla="*/ 154686 h 2174272"/>
              <a:gd name="connsiteX1408" fmla="*/ 2665857 w 4682585"/>
              <a:gd name="connsiteY1408" fmla="*/ 0 h 2174272"/>
              <a:gd name="connsiteX1409" fmla="*/ 2675382 w 4682585"/>
              <a:gd name="connsiteY1409" fmla="*/ 0 h 2174272"/>
              <a:gd name="connsiteX1410" fmla="*/ 2675382 w 4682585"/>
              <a:gd name="connsiteY1410" fmla="*/ 154686 h 2174272"/>
              <a:gd name="connsiteX1411" fmla="*/ 2833116 w 4682585"/>
              <a:gd name="connsiteY1411" fmla="*/ 154686 h 2174272"/>
              <a:gd name="connsiteX1412" fmla="*/ 2833116 w 4682585"/>
              <a:gd name="connsiteY1412" fmla="*/ 0 h 2174272"/>
              <a:gd name="connsiteX1413" fmla="*/ 2842641 w 4682585"/>
              <a:gd name="connsiteY1413" fmla="*/ 0 h 2174272"/>
              <a:gd name="connsiteX1414" fmla="*/ 2842641 w 4682585"/>
              <a:gd name="connsiteY1414" fmla="*/ 154686 h 2174272"/>
              <a:gd name="connsiteX1415" fmla="*/ 3000375 w 4682585"/>
              <a:gd name="connsiteY1415" fmla="*/ 154686 h 2174272"/>
              <a:gd name="connsiteX1416" fmla="*/ 3000375 w 4682585"/>
              <a:gd name="connsiteY1416" fmla="*/ 0 h 2174272"/>
              <a:gd name="connsiteX1417" fmla="*/ 3009900 w 4682585"/>
              <a:gd name="connsiteY1417" fmla="*/ 0 h 2174272"/>
              <a:gd name="connsiteX1418" fmla="*/ 3009900 w 4682585"/>
              <a:gd name="connsiteY1418" fmla="*/ 154686 h 2174272"/>
              <a:gd name="connsiteX1419" fmla="*/ 3167634 w 4682585"/>
              <a:gd name="connsiteY1419" fmla="*/ 154686 h 2174272"/>
              <a:gd name="connsiteX1420" fmla="*/ 3167634 w 4682585"/>
              <a:gd name="connsiteY1420" fmla="*/ 0 h 2174272"/>
              <a:gd name="connsiteX1421" fmla="*/ 3177159 w 4682585"/>
              <a:gd name="connsiteY1421" fmla="*/ 0 h 2174272"/>
              <a:gd name="connsiteX1422" fmla="*/ 3177159 w 4682585"/>
              <a:gd name="connsiteY1422" fmla="*/ 154686 h 2174272"/>
              <a:gd name="connsiteX1423" fmla="*/ 3334893 w 4682585"/>
              <a:gd name="connsiteY1423" fmla="*/ 154686 h 2174272"/>
              <a:gd name="connsiteX1424" fmla="*/ 3334893 w 4682585"/>
              <a:gd name="connsiteY1424" fmla="*/ 0 h 2174272"/>
              <a:gd name="connsiteX1425" fmla="*/ 3344418 w 4682585"/>
              <a:gd name="connsiteY1425" fmla="*/ 0 h 2174272"/>
              <a:gd name="connsiteX1426" fmla="*/ 3344418 w 4682585"/>
              <a:gd name="connsiteY1426" fmla="*/ 154686 h 2174272"/>
              <a:gd name="connsiteX1427" fmla="*/ 3502152 w 4682585"/>
              <a:gd name="connsiteY1427" fmla="*/ 154686 h 2174272"/>
              <a:gd name="connsiteX1428" fmla="*/ 3502152 w 4682585"/>
              <a:gd name="connsiteY1428" fmla="*/ 0 h 2174272"/>
              <a:gd name="connsiteX1429" fmla="*/ 3511677 w 4682585"/>
              <a:gd name="connsiteY1429" fmla="*/ 0 h 2174272"/>
              <a:gd name="connsiteX1430" fmla="*/ 3511677 w 4682585"/>
              <a:gd name="connsiteY1430" fmla="*/ 154686 h 2174272"/>
              <a:gd name="connsiteX1431" fmla="*/ 3669411 w 4682585"/>
              <a:gd name="connsiteY1431" fmla="*/ 154686 h 2174272"/>
              <a:gd name="connsiteX1432" fmla="*/ 3669411 w 4682585"/>
              <a:gd name="connsiteY1432" fmla="*/ 0 h 2174272"/>
              <a:gd name="connsiteX1433" fmla="*/ 3678936 w 4682585"/>
              <a:gd name="connsiteY1433" fmla="*/ 0 h 2174272"/>
              <a:gd name="connsiteX1434" fmla="*/ 3678936 w 4682585"/>
              <a:gd name="connsiteY1434" fmla="*/ 154686 h 2174272"/>
              <a:gd name="connsiteX1435" fmla="*/ 3836766 w 4682585"/>
              <a:gd name="connsiteY1435" fmla="*/ 154686 h 2174272"/>
              <a:gd name="connsiteX1436" fmla="*/ 3836766 w 4682585"/>
              <a:gd name="connsiteY1436" fmla="*/ 0 h 2174272"/>
              <a:gd name="connsiteX1437" fmla="*/ 3846291 w 4682585"/>
              <a:gd name="connsiteY1437" fmla="*/ 0 h 2174272"/>
              <a:gd name="connsiteX1438" fmla="*/ 3846291 w 4682585"/>
              <a:gd name="connsiteY1438" fmla="*/ 154686 h 2174272"/>
              <a:gd name="connsiteX1439" fmla="*/ 4004025 w 4682585"/>
              <a:gd name="connsiteY1439" fmla="*/ 154686 h 2174272"/>
              <a:gd name="connsiteX1440" fmla="*/ 4004025 w 4682585"/>
              <a:gd name="connsiteY1440" fmla="*/ 0 h 2174272"/>
              <a:gd name="connsiteX1441" fmla="*/ 4013550 w 4682585"/>
              <a:gd name="connsiteY1441" fmla="*/ 0 h 2174272"/>
              <a:gd name="connsiteX1442" fmla="*/ 4013550 w 4682585"/>
              <a:gd name="connsiteY1442" fmla="*/ 154686 h 2174272"/>
              <a:gd name="connsiteX1443" fmla="*/ 4171284 w 4682585"/>
              <a:gd name="connsiteY1443" fmla="*/ 154686 h 2174272"/>
              <a:gd name="connsiteX1444" fmla="*/ 4171284 w 4682585"/>
              <a:gd name="connsiteY1444" fmla="*/ 0 h 2174272"/>
              <a:gd name="connsiteX1445" fmla="*/ 4180809 w 4682585"/>
              <a:gd name="connsiteY1445" fmla="*/ 0 h 2174272"/>
              <a:gd name="connsiteX1446" fmla="*/ 4180809 w 4682585"/>
              <a:gd name="connsiteY1446" fmla="*/ 154686 h 2174272"/>
              <a:gd name="connsiteX1447" fmla="*/ 4338543 w 4682585"/>
              <a:gd name="connsiteY1447" fmla="*/ 154686 h 2174272"/>
              <a:gd name="connsiteX1448" fmla="*/ 4338543 w 4682585"/>
              <a:gd name="connsiteY1448" fmla="*/ 0 h 2174272"/>
              <a:gd name="connsiteX1449" fmla="*/ 4348068 w 4682585"/>
              <a:gd name="connsiteY1449" fmla="*/ 0 h 2174272"/>
              <a:gd name="connsiteX1450" fmla="*/ 4348068 w 4682585"/>
              <a:gd name="connsiteY1450" fmla="*/ 154686 h 2174272"/>
              <a:gd name="connsiteX1451" fmla="*/ 4505801 w 4682585"/>
              <a:gd name="connsiteY1451" fmla="*/ 154686 h 2174272"/>
              <a:gd name="connsiteX1452" fmla="*/ 4505801 w 4682585"/>
              <a:gd name="connsiteY1452" fmla="*/ 0 h 2174272"/>
              <a:gd name="connsiteX1453" fmla="*/ 4515326 w 4682585"/>
              <a:gd name="connsiteY1453" fmla="*/ 0 h 2174272"/>
              <a:gd name="connsiteX1454" fmla="*/ 4515326 w 4682585"/>
              <a:gd name="connsiteY1454" fmla="*/ 154686 h 2174272"/>
              <a:gd name="connsiteX1455" fmla="*/ 4673060 w 4682585"/>
              <a:gd name="connsiteY1455" fmla="*/ 154686 h 2174272"/>
              <a:gd name="connsiteX1456" fmla="*/ 4673060 w 4682585"/>
              <a:gd name="connsiteY1456" fmla="*/ 0 h 2174272"/>
              <a:gd name="connsiteX1457" fmla="*/ 4682585 w 4682585"/>
              <a:gd name="connsiteY1457" fmla="*/ 0 h 2174272"/>
              <a:gd name="connsiteX1458" fmla="*/ 4682585 w 4682585"/>
              <a:gd name="connsiteY1458" fmla="*/ 2174272 h 2174272"/>
              <a:gd name="connsiteX1459" fmla="*/ 4673060 w 4682585"/>
              <a:gd name="connsiteY1459" fmla="*/ 2174272 h 2174272"/>
              <a:gd name="connsiteX1460" fmla="*/ 4673060 w 4682585"/>
              <a:gd name="connsiteY1460" fmla="*/ 2037588 h 2174272"/>
              <a:gd name="connsiteX1461" fmla="*/ 4515326 w 4682585"/>
              <a:gd name="connsiteY1461" fmla="*/ 2037588 h 2174272"/>
              <a:gd name="connsiteX1462" fmla="*/ 4515326 w 4682585"/>
              <a:gd name="connsiteY1462" fmla="*/ 2174272 h 2174272"/>
              <a:gd name="connsiteX1463" fmla="*/ 4505801 w 4682585"/>
              <a:gd name="connsiteY1463" fmla="*/ 2174272 h 2174272"/>
              <a:gd name="connsiteX1464" fmla="*/ 4505801 w 4682585"/>
              <a:gd name="connsiteY1464" fmla="*/ 2037588 h 2174272"/>
              <a:gd name="connsiteX1465" fmla="*/ 4348068 w 4682585"/>
              <a:gd name="connsiteY1465" fmla="*/ 2037588 h 2174272"/>
              <a:gd name="connsiteX1466" fmla="*/ 4348068 w 4682585"/>
              <a:gd name="connsiteY1466" fmla="*/ 2174272 h 2174272"/>
              <a:gd name="connsiteX1467" fmla="*/ 4338543 w 4682585"/>
              <a:gd name="connsiteY1467" fmla="*/ 2174272 h 2174272"/>
              <a:gd name="connsiteX1468" fmla="*/ 4338543 w 4682585"/>
              <a:gd name="connsiteY1468" fmla="*/ 2037588 h 2174272"/>
              <a:gd name="connsiteX1469" fmla="*/ 4180809 w 4682585"/>
              <a:gd name="connsiteY1469" fmla="*/ 2037588 h 2174272"/>
              <a:gd name="connsiteX1470" fmla="*/ 4180809 w 4682585"/>
              <a:gd name="connsiteY1470" fmla="*/ 2174272 h 2174272"/>
              <a:gd name="connsiteX1471" fmla="*/ 4171284 w 4682585"/>
              <a:gd name="connsiteY1471" fmla="*/ 2174272 h 2174272"/>
              <a:gd name="connsiteX1472" fmla="*/ 4171284 w 4682585"/>
              <a:gd name="connsiteY1472" fmla="*/ 2037588 h 2174272"/>
              <a:gd name="connsiteX1473" fmla="*/ 4013550 w 4682585"/>
              <a:gd name="connsiteY1473" fmla="*/ 2037588 h 2174272"/>
              <a:gd name="connsiteX1474" fmla="*/ 4013550 w 4682585"/>
              <a:gd name="connsiteY1474" fmla="*/ 2174272 h 2174272"/>
              <a:gd name="connsiteX1475" fmla="*/ 4004025 w 4682585"/>
              <a:gd name="connsiteY1475" fmla="*/ 2174272 h 2174272"/>
              <a:gd name="connsiteX1476" fmla="*/ 4004025 w 4682585"/>
              <a:gd name="connsiteY1476" fmla="*/ 2037588 h 2174272"/>
              <a:gd name="connsiteX1477" fmla="*/ 3846291 w 4682585"/>
              <a:gd name="connsiteY1477" fmla="*/ 2037588 h 2174272"/>
              <a:gd name="connsiteX1478" fmla="*/ 3846291 w 4682585"/>
              <a:gd name="connsiteY1478" fmla="*/ 2174272 h 2174272"/>
              <a:gd name="connsiteX1479" fmla="*/ 3836766 w 4682585"/>
              <a:gd name="connsiteY1479" fmla="*/ 2174272 h 2174272"/>
              <a:gd name="connsiteX1480" fmla="*/ 3836766 w 4682585"/>
              <a:gd name="connsiteY1480" fmla="*/ 2037588 h 2174272"/>
              <a:gd name="connsiteX1481" fmla="*/ 3678936 w 4682585"/>
              <a:gd name="connsiteY1481" fmla="*/ 2037588 h 2174272"/>
              <a:gd name="connsiteX1482" fmla="*/ 3678936 w 4682585"/>
              <a:gd name="connsiteY1482" fmla="*/ 2174272 h 2174272"/>
              <a:gd name="connsiteX1483" fmla="*/ 3669411 w 4682585"/>
              <a:gd name="connsiteY1483" fmla="*/ 2174272 h 2174272"/>
              <a:gd name="connsiteX1484" fmla="*/ 3669411 w 4682585"/>
              <a:gd name="connsiteY1484" fmla="*/ 2037588 h 2174272"/>
              <a:gd name="connsiteX1485" fmla="*/ 3511677 w 4682585"/>
              <a:gd name="connsiteY1485" fmla="*/ 2037588 h 2174272"/>
              <a:gd name="connsiteX1486" fmla="*/ 3511677 w 4682585"/>
              <a:gd name="connsiteY1486" fmla="*/ 2174272 h 2174272"/>
              <a:gd name="connsiteX1487" fmla="*/ 3502152 w 4682585"/>
              <a:gd name="connsiteY1487" fmla="*/ 2174272 h 2174272"/>
              <a:gd name="connsiteX1488" fmla="*/ 3502152 w 4682585"/>
              <a:gd name="connsiteY1488" fmla="*/ 2037588 h 2174272"/>
              <a:gd name="connsiteX1489" fmla="*/ 3344418 w 4682585"/>
              <a:gd name="connsiteY1489" fmla="*/ 2037588 h 2174272"/>
              <a:gd name="connsiteX1490" fmla="*/ 3344418 w 4682585"/>
              <a:gd name="connsiteY1490" fmla="*/ 2174272 h 2174272"/>
              <a:gd name="connsiteX1491" fmla="*/ 3334893 w 4682585"/>
              <a:gd name="connsiteY1491" fmla="*/ 2174272 h 2174272"/>
              <a:gd name="connsiteX1492" fmla="*/ 3334893 w 4682585"/>
              <a:gd name="connsiteY1492" fmla="*/ 2037588 h 2174272"/>
              <a:gd name="connsiteX1493" fmla="*/ 3177159 w 4682585"/>
              <a:gd name="connsiteY1493" fmla="*/ 2037588 h 2174272"/>
              <a:gd name="connsiteX1494" fmla="*/ 3177159 w 4682585"/>
              <a:gd name="connsiteY1494" fmla="*/ 2174272 h 2174272"/>
              <a:gd name="connsiteX1495" fmla="*/ 3167634 w 4682585"/>
              <a:gd name="connsiteY1495" fmla="*/ 2174272 h 2174272"/>
              <a:gd name="connsiteX1496" fmla="*/ 3167634 w 4682585"/>
              <a:gd name="connsiteY1496" fmla="*/ 2037588 h 2174272"/>
              <a:gd name="connsiteX1497" fmla="*/ 3009900 w 4682585"/>
              <a:gd name="connsiteY1497" fmla="*/ 2037588 h 2174272"/>
              <a:gd name="connsiteX1498" fmla="*/ 3009900 w 4682585"/>
              <a:gd name="connsiteY1498" fmla="*/ 2174272 h 2174272"/>
              <a:gd name="connsiteX1499" fmla="*/ 3000375 w 4682585"/>
              <a:gd name="connsiteY1499" fmla="*/ 2174272 h 2174272"/>
              <a:gd name="connsiteX1500" fmla="*/ 3000375 w 4682585"/>
              <a:gd name="connsiteY1500" fmla="*/ 2037588 h 2174272"/>
              <a:gd name="connsiteX1501" fmla="*/ 2842641 w 4682585"/>
              <a:gd name="connsiteY1501" fmla="*/ 2037588 h 2174272"/>
              <a:gd name="connsiteX1502" fmla="*/ 2842641 w 4682585"/>
              <a:gd name="connsiteY1502" fmla="*/ 2174272 h 2174272"/>
              <a:gd name="connsiteX1503" fmla="*/ 2833116 w 4682585"/>
              <a:gd name="connsiteY1503" fmla="*/ 2174272 h 2174272"/>
              <a:gd name="connsiteX1504" fmla="*/ 2833116 w 4682585"/>
              <a:gd name="connsiteY1504" fmla="*/ 2037588 h 2174272"/>
              <a:gd name="connsiteX1505" fmla="*/ 2675382 w 4682585"/>
              <a:gd name="connsiteY1505" fmla="*/ 2037588 h 2174272"/>
              <a:gd name="connsiteX1506" fmla="*/ 2675382 w 4682585"/>
              <a:gd name="connsiteY1506" fmla="*/ 2174272 h 2174272"/>
              <a:gd name="connsiteX1507" fmla="*/ 2665857 w 4682585"/>
              <a:gd name="connsiteY1507" fmla="*/ 2174272 h 2174272"/>
              <a:gd name="connsiteX1508" fmla="*/ 2665857 w 4682585"/>
              <a:gd name="connsiteY1508" fmla="*/ 2037588 h 2174272"/>
              <a:gd name="connsiteX1509" fmla="*/ 2508123 w 4682585"/>
              <a:gd name="connsiteY1509" fmla="*/ 2037588 h 2174272"/>
              <a:gd name="connsiteX1510" fmla="*/ 2508123 w 4682585"/>
              <a:gd name="connsiteY1510" fmla="*/ 2174272 h 2174272"/>
              <a:gd name="connsiteX1511" fmla="*/ 2498598 w 4682585"/>
              <a:gd name="connsiteY1511" fmla="*/ 2174272 h 2174272"/>
              <a:gd name="connsiteX1512" fmla="*/ 2498598 w 4682585"/>
              <a:gd name="connsiteY1512" fmla="*/ 2037588 h 2174272"/>
              <a:gd name="connsiteX1513" fmla="*/ 2340864 w 4682585"/>
              <a:gd name="connsiteY1513" fmla="*/ 2037588 h 2174272"/>
              <a:gd name="connsiteX1514" fmla="*/ 2340864 w 4682585"/>
              <a:gd name="connsiteY1514" fmla="*/ 2174272 h 2174272"/>
              <a:gd name="connsiteX1515" fmla="*/ 2331339 w 4682585"/>
              <a:gd name="connsiteY1515" fmla="*/ 2174272 h 2174272"/>
              <a:gd name="connsiteX1516" fmla="*/ 2331339 w 4682585"/>
              <a:gd name="connsiteY1516" fmla="*/ 2037588 h 2174272"/>
              <a:gd name="connsiteX1517" fmla="*/ 2173510 w 4682585"/>
              <a:gd name="connsiteY1517" fmla="*/ 2037588 h 2174272"/>
              <a:gd name="connsiteX1518" fmla="*/ 2173510 w 4682585"/>
              <a:gd name="connsiteY1518" fmla="*/ 2174272 h 2174272"/>
              <a:gd name="connsiteX1519" fmla="*/ 2163985 w 4682585"/>
              <a:gd name="connsiteY1519" fmla="*/ 2174272 h 2174272"/>
              <a:gd name="connsiteX1520" fmla="*/ 2163985 w 4682585"/>
              <a:gd name="connsiteY1520" fmla="*/ 2037588 h 2174272"/>
              <a:gd name="connsiteX1521" fmla="*/ 2006251 w 4682585"/>
              <a:gd name="connsiteY1521" fmla="*/ 2037588 h 2174272"/>
              <a:gd name="connsiteX1522" fmla="*/ 2006251 w 4682585"/>
              <a:gd name="connsiteY1522" fmla="*/ 2174272 h 2174272"/>
              <a:gd name="connsiteX1523" fmla="*/ 1996726 w 4682585"/>
              <a:gd name="connsiteY1523" fmla="*/ 2174272 h 2174272"/>
              <a:gd name="connsiteX1524" fmla="*/ 1996726 w 4682585"/>
              <a:gd name="connsiteY1524" fmla="*/ 2037588 h 2174272"/>
              <a:gd name="connsiteX1525" fmla="*/ 1838992 w 4682585"/>
              <a:gd name="connsiteY1525" fmla="*/ 2037588 h 2174272"/>
              <a:gd name="connsiteX1526" fmla="*/ 1838992 w 4682585"/>
              <a:gd name="connsiteY1526" fmla="*/ 2174272 h 2174272"/>
              <a:gd name="connsiteX1527" fmla="*/ 1829467 w 4682585"/>
              <a:gd name="connsiteY1527" fmla="*/ 2174272 h 2174272"/>
              <a:gd name="connsiteX1528" fmla="*/ 1829467 w 4682585"/>
              <a:gd name="connsiteY1528" fmla="*/ 2037588 h 2174272"/>
              <a:gd name="connsiteX1529" fmla="*/ 1671733 w 4682585"/>
              <a:gd name="connsiteY1529" fmla="*/ 2037588 h 2174272"/>
              <a:gd name="connsiteX1530" fmla="*/ 1671733 w 4682585"/>
              <a:gd name="connsiteY1530" fmla="*/ 2174272 h 2174272"/>
              <a:gd name="connsiteX1531" fmla="*/ 1662208 w 4682585"/>
              <a:gd name="connsiteY1531" fmla="*/ 2174272 h 2174272"/>
              <a:gd name="connsiteX1532" fmla="*/ 1662208 w 4682585"/>
              <a:gd name="connsiteY1532" fmla="*/ 2037588 h 2174272"/>
              <a:gd name="connsiteX1533" fmla="*/ 1504474 w 4682585"/>
              <a:gd name="connsiteY1533" fmla="*/ 2037588 h 2174272"/>
              <a:gd name="connsiteX1534" fmla="*/ 1504474 w 4682585"/>
              <a:gd name="connsiteY1534" fmla="*/ 2174272 h 2174272"/>
              <a:gd name="connsiteX1535" fmla="*/ 1494949 w 4682585"/>
              <a:gd name="connsiteY1535" fmla="*/ 2174272 h 2174272"/>
              <a:gd name="connsiteX1536" fmla="*/ 1494949 w 4682585"/>
              <a:gd name="connsiteY1536" fmla="*/ 2037588 h 2174272"/>
              <a:gd name="connsiteX1537" fmla="*/ 1337215 w 4682585"/>
              <a:gd name="connsiteY1537" fmla="*/ 2037588 h 2174272"/>
              <a:gd name="connsiteX1538" fmla="*/ 1337215 w 4682585"/>
              <a:gd name="connsiteY1538" fmla="*/ 2174272 h 2174272"/>
              <a:gd name="connsiteX1539" fmla="*/ 1327690 w 4682585"/>
              <a:gd name="connsiteY1539" fmla="*/ 2174272 h 2174272"/>
              <a:gd name="connsiteX1540" fmla="*/ 1327690 w 4682585"/>
              <a:gd name="connsiteY1540" fmla="*/ 2037588 h 2174272"/>
              <a:gd name="connsiteX1541" fmla="*/ 1169956 w 4682585"/>
              <a:gd name="connsiteY1541" fmla="*/ 2037588 h 2174272"/>
              <a:gd name="connsiteX1542" fmla="*/ 1169956 w 4682585"/>
              <a:gd name="connsiteY1542" fmla="*/ 2174272 h 2174272"/>
              <a:gd name="connsiteX1543" fmla="*/ 1160431 w 4682585"/>
              <a:gd name="connsiteY1543" fmla="*/ 2174272 h 2174272"/>
              <a:gd name="connsiteX1544" fmla="*/ 1160431 w 4682585"/>
              <a:gd name="connsiteY1544" fmla="*/ 2037588 h 2174272"/>
              <a:gd name="connsiteX1545" fmla="*/ 1002697 w 4682585"/>
              <a:gd name="connsiteY1545" fmla="*/ 2037588 h 2174272"/>
              <a:gd name="connsiteX1546" fmla="*/ 1002697 w 4682585"/>
              <a:gd name="connsiteY1546" fmla="*/ 2174272 h 2174272"/>
              <a:gd name="connsiteX1547" fmla="*/ 993172 w 4682585"/>
              <a:gd name="connsiteY1547" fmla="*/ 2174272 h 2174272"/>
              <a:gd name="connsiteX1548" fmla="*/ 993172 w 4682585"/>
              <a:gd name="connsiteY1548" fmla="*/ 2037588 h 2174272"/>
              <a:gd name="connsiteX1549" fmla="*/ 835438 w 4682585"/>
              <a:gd name="connsiteY1549" fmla="*/ 2037588 h 2174272"/>
              <a:gd name="connsiteX1550" fmla="*/ 835438 w 4682585"/>
              <a:gd name="connsiteY1550" fmla="*/ 2174272 h 2174272"/>
              <a:gd name="connsiteX1551" fmla="*/ 825913 w 4682585"/>
              <a:gd name="connsiteY1551" fmla="*/ 2174272 h 2174272"/>
              <a:gd name="connsiteX1552" fmla="*/ 825913 w 4682585"/>
              <a:gd name="connsiteY1552" fmla="*/ 2037588 h 2174272"/>
              <a:gd name="connsiteX1553" fmla="*/ 668179 w 4682585"/>
              <a:gd name="connsiteY1553" fmla="*/ 2037588 h 2174272"/>
              <a:gd name="connsiteX1554" fmla="*/ 668179 w 4682585"/>
              <a:gd name="connsiteY1554" fmla="*/ 2174272 h 2174272"/>
              <a:gd name="connsiteX1555" fmla="*/ 658654 w 4682585"/>
              <a:gd name="connsiteY1555" fmla="*/ 2174272 h 2174272"/>
              <a:gd name="connsiteX1556" fmla="*/ 658654 w 4682585"/>
              <a:gd name="connsiteY1556" fmla="*/ 2037588 h 2174272"/>
              <a:gd name="connsiteX1557" fmla="*/ 500920 w 4682585"/>
              <a:gd name="connsiteY1557" fmla="*/ 2037588 h 2174272"/>
              <a:gd name="connsiteX1558" fmla="*/ 500920 w 4682585"/>
              <a:gd name="connsiteY1558" fmla="*/ 2174272 h 2174272"/>
              <a:gd name="connsiteX1559" fmla="*/ 491395 w 4682585"/>
              <a:gd name="connsiteY1559" fmla="*/ 2174272 h 2174272"/>
              <a:gd name="connsiteX1560" fmla="*/ 491395 w 4682585"/>
              <a:gd name="connsiteY1560" fmla="*/ 2037588 h 2174272"/>
              <a:gd name="connsiteX1561" fmla="*/ 333566 w 4682585"/>
              <a:gd name="connsiteY1561" fmla="*/ 2037588 h 2174272"/>
              <a:gd name="connsiteX1562" fmla="*/ 333566 w 4682585"/>
              <a:gd name="connsiteY1562" fmla="*/ 2174272 h 2174272"/>
              <a:gd name="connsiteX1563" fmla="*/ 324041 w 4682585"/>
              <a:gd name="connsiteY1563" fmla="*/ 2174272 h 2174272"/>
              <a:gd name="connsiteX1564" fmla="*/ 324041 w 4682585"/>
              <a:gd name="connsiteY1564" fmla="*/ 2037588 h 2174272"/>
              <a:gd name="connsiteX1565" fmla="*/ 166307 w 4682585"/>
              <a:gd name="connsiteY1565" fmla="*/ 2037588 h 2174272"/>
              <a:gd name="connsiteX1566" fmla="*/ 166307 w 4682585"/>
              <a:gd name="connsiteY1566" fmla="*/ 2174272 h 2174272"/>
              <a:gd name="connsiteX1567" fmla="*/ 156782 w 4682585"/>
              <a:gd name="connsiteY1567" fmla="*/ 2174272 h 2174272"/>
              <a:gd name="connsiteX1568" fmla="*/ 156782 w 4682585"/>
              <a:gd name="connsiteY1568" fmla="*/ 2037588 h 2174272"/>
              <a:gd name="connsiteX1569" fmla="*/ 9525 w 4682585"/>
              <a:gd name="connsiteY1569" fmla="*/ 2037588 h 2174272"/>
              <a:gd name="connsiteX1570" fmla="*/ 9525 w 4682585"/>
              <a:gd name="connsiteY1570" fmla="*/ 2174272 h 2174272"/>
              <a:gd name="connsiteX1571" fmla="*/ 0 w 4682585"/>
              <a:gd name="connsiteY1571" fmla="*/ 2174272 h 2174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</a:cxnLst>
            <a:rect l="l" t="t" r="r" b="b"/>
            <a:pathLst>
              <a:path w="15164" h="6460">
                <a:moveTo>
                  <a:pt x="15133" y="6460"/>
                </a:moveTo>
                <a:lnTo>
                  <a:pt x="15164" y="6460"/>
                </a:lnTo>
                <a:lnTo>
                  <a:pt x="15164" y="6460"/>
                </a:lnTo>
                <a:lnTo>
                  <a:pt x="15133" y="6460"/>
                </a:lnTo>
                <a:lnTo>
                  <a:pt x="15133" y="6460"/>
                </a:lnTo>
                <a:close/>
                <a:moveTo>
                  <a:pt x="14592" y="6460"/>
                </a:moveTo>
                <a:lnTo>
                  <a:pt x="14622" y="6460"/>
                </a:lnTo>
                <a:lnTo>
                  <a:pt x="14622" y="6460"/>
                </a:lnTo>
                <a:lnTo>
                  <a:pt x="14592" y="6460"/>
                </a:lnTo>
                <a:lnTo>
                  <a:pt x="14592" y="6460"/>
                </a:lnTo>
                <a:close/>
                <a:moveTo>
                  <a:pt x="14050" y="6460"/>
                </a:moveTo>
                <a:lnTo>
                  <a:pt x="14081" y="6460"/>
                </a:lnTo>
                <a:lnTo>
                  <a:pt x="14081" y="6460"/>
                </a:lnTo>
                <a:lnTo>
                  <a:pt x="14050" y="6460"/>
                </a:lnTo>
                <a:lnTo>
                  <a:pt x="14050" y="6460"/>
                </a:lnTo>
                <a:close/>
                <a:moveTo>
                  <a:pt x="13539" y="5590"/>
                </a:moveTo>
                <a:lnTo>
                  <a:pt x="13539" y="6026"/>
                </a:lnTo>
                <a:lnTo>
                  <a:pt x="14050" y="6026"/>
                </a:lnTo>
                <a:lnTo>
                  <a:pt x="14050" y="5590"/>
                </a:lnTo>
                <a:lnTo>
                  <a:pt x="13539" y="5590"/>
                </a:lnTo>
                <a:close/>
                <a:moveTo>
                  <a:pt x="12997" y="5590"/>
                </a:moveTo>
                <a:lnTo>
                  <a:pt x="12997" y="6026"/>
                </a:lnTo>
                <a:lnTo>
                  <a:pt x="13508" y="6026"/>
                </a:lnTo>
                <a:lnTo>
                  <a:pt x="13508" y="5590"/>
                </a:lnTo>
                <a:lnTo>
                  <a:pt x="12997" y="5590"/>
                </a:lnTo>
                <a:close/>
                <a:moveTo>
                  <a:pt x="12456" y="5590"/>
                </a:moveTo>
                <a:lnTo>
                  <a:pt x="12456" y="6026"/>
                </a:lnTo>
                <a:lnTo>
                  <a:pt x="12967" y="6026"/>
                </a:lnTo>
                <a:lnTo>
                  <a:pt x="12967" y="5590"/>
                </a:lnTo>
                <a:lnTo>
                  <a:pt x="12456" y="5590"/>
                </a:lnTo>
                <a:close/>
                <a:moveTo>
                  <a:pt x="11914" y="5590"/>
                </a:moveTo>
                <a:lnTo>
                  <a:pt x="11914" y="6026"/>
                </a:lnTo>
                <a:lnTo>
                  <a:pt x="12425" y="6026"/>
                </a:lnTo>
                <a:lnTo>
                  <a:pt x="12425" y="5590"/>
                </a:lnTo>
                <a:lnTo>
                  <a:pt x="11914" y="5590"/>
                </a:lnTo>
                <a:close/>
                <a:moveTo>
                  <a:pt x="11372" y="5590"/>
                </a:moveTo>
                <a:lnTo>
                  <a:pt x="11372" y="6026"/>
                </a:lnTo>
                <a:lnTo>
                  <a:pt x="11883" y="6026"/>
                </a:lnTo>
                <a:lnTo>
                  <a:pt x="11883" y="5590"/>
                </a:lnTo>
                <a:lnTo>
                  <a:pt x="11372" y="5590"/>
                </a:lnTo>
                <a:close/>
                <a:moveTo>
                  <a:pt x="10831" y="5590"/>
                </a:moveTo>
                <a:lnTo>
                  <a:pt x="10831" y="6026"/>
                </a:lnTo>
                <a:lnTo>
                  <a:pt x="11341" y="6026"/>
                </a:lnTo>
                <a:lnTo>
                  <a:pt x="11341" y="5590"/>
                </a:lnTo>
                <a:lnTo>
                  <a:pt x="10831" y="5590"/>
                </a:lnTo>
                <a:close/>
                <a:moveTo>
                  <a:pt x="10289" y="5590"/>
                </a:moveTo>
                <a:lnTo>
                  <a:pt x="10289" y="6026"/>
                </a:lnTo>
                <a:lnTo>
                  <a:pt x="10800" y="6026"/>
                </a:lnTo>
                <a:lnTo>
                  <a:pt x="10800" y="5590"/>
                </a:lnTo>
                <a:lnTo>
                  <a:pt x="10289" y="5590"/>
                </a:lnTo>
                <a:close/>
                <a:moveTo>
                  <a:pt x="9747" y="5590"/>
                </a:moveTo>
                <a:lnTo>
                  <a:pt x="9747" y="6026"/>
                </a:lnTo>
                <a:lnTo>
                  <a:pt x="10258" y="6026"/>
                </a:lnTo>
                <a:lnTo>
                  <a:pt x="10258" y="5590"/>
                </a:lnTo>
                <a:lnTo>
                  <a:pt x="9747" y="5590"/>
                </a:lnTo>
                <a:close/>
                <a:moveTo>
                  <a:pt x="9206" y="5590"/>
                </a:moveTo>
                <a:lnTo>
                  <a:pt x="9206" y="6026"/>
                </a:lnTo>
                <a:lnTo>
                  <a:pt x="9716" y="6026"/>
                </a:lnTo>
                <a:lnTo>
                  <a:pt x="9716" y="5590"/>
                </a:lnTo>
                <a:lnTo>
                  <a:pt x="9206" y="5590"/>
                </a:lnTo>
                <a:close/>
                <a:moveTo>
                  <a:pt x="8664" y="5590"/>
                </a:moveTo>
                <a:lnTo>
                  <a:pt x="8664" y="6026"/>
                </a:lnTo>
                <a:lnTo>
                  <a:pt x="9175" y="6026"/>
                </a:lnTo>
                <a:lnTo>
                  <a:pt x="9175" y="5590"/>
                </a:lnTo>
                <a:lnTo>
                  <a:pt x="8664" y="5590"/>
                </a:lnTo>
                <a:close/>
                <a:moveTo>
                  <a:pt x="8122" y="5590"/>
                </a:moveTo>
                <a:lnTo>
                  <a:pt x="8122" y="6026"/>
                </a:lnTo>
                <a:lnTo>
                  <a:pt x="8633" y="6026"/>
                </a:lnTo>
                <a:lnTo>
                  <a:pt x="8633" y="5590"/>
                </a:lnTo>
                <a:lnTo>
                  <a:pt x="8122" y="5590"/>
                </a:lnTo>
                <a:close/>
                <a:moveTo>
                  <a:pt x="7581" y="5590"/>
                </a:moveTo>
                <a:lnTo>
                  <a:pt x="7581" y="6026"/>
                </a:lnTo>
                <a:lnTo>
                  <a:pt x="8091" y="6026"/>
                </a:lnTo>
                <a:lnTo>
                  <a:pt x="8091" y="5590"/>
                </a:lnTo>
                <a:lnTo>
                  <a:pt x="7581" y="5590"/>
                </a:lnTo>
                <a:close/>
                <a:moveTo>
                  <a:pt x="7039" y="5590"/>
                </a:moveTo>
                <a:lnTo>
                  <a:pt x="7039" y="6026"/>
                </a:lnTo>
                <a:lnTo>
                  <a:pt x="7550" y="6026"/>
                </a:lnTo>
                <a:lnTo>
                  <a:pt x="7550" y="5590"/>
                </a:lnTo>
                <a:lnTo>
                  <a:pt x="7039" y="5590"/>
                </a:lnTo>
                <a:close/>
                <a:moveTo>
                  <a:pt x="6497" y="5590"/>
                </a:moveTo>
                <a:lnTo>
                  <a:pt x="6497" y="6026"/>
                </a:lnTo>
                <a:lnTo>
                  <a:pt x="7008" y="6026"/>
                </a:lnTo>
                <a:lnTo>
                  <a:pt x="7008" y="5590"/>
                </a:lnTo>
                <a:lnTo>
                  <a:pt x="6497" y="5590"/>
                </a:lnTo>
                <a:close/>
                <a:moveTo>
                  <a:pt x="5955" y="5590"/>
                </a:moveTo>
                <a:lnTo>
                  <a:pt x="5955" y="6026"/>
                </a:lnTo>
                <a:lnTo>
                  <a:pt x="6466" y="6026"/>
                </a:lnTo>
                <a:lnTo>
                  <a:pt x="6466" y="5590"/>
                </a:lnTo>
                <a:lnTo>
                  <a:pt x="5955" y="5590"/>
                </a:lnTo>
                <a:close/>
                <a:moveTo>
                  <a:pt x="5414" y="5590"/>
                </a:moveTo>
                <a:lnTo>
                  <a:pt x="5414" y="6026"/>
                </a:lnTo>
                <a:lnTo>
                  <a:pt x="5925" y="6026"/>
                </a:lnTo>
                <a:lnTo>
                  <a:pt x="5925" y="5590"/>
                </a:lnTo>
                <a:lnTo>
                  <a:pt x="5414" y="5590"/>
                </a:lnTo>
                <a:close/>
                <a:moveTo>
                  <a:pt x="4872" y="5590"/>
                </a:moveTo>
                <a:lnTo>
                  <a:pt x="4872" y="6026"/>
                </a:lnTo>
                <a:lnTo>
                  <a:pt x="5383" y="6026"/>
                </a:lnTo>
                <a:lnTo>
                  <a:pt x="5383" y="5590"/>
                </a:lnTo>
                <a:lnTo>
                  <a:pt x="4872" y="5590"/>
                </a:lnTo>
                <a:close/>
                <a:moveTo>
                  <a:pt x="4330" y="5590"/>
                </a:moveTo>
                <a:lnTo>
                  <a:pt x="4330" y="6026"/>
                </a:lnTo>
                <a:lnTo>
                  <a:pt x="4841" y="6026"/>
                </a:lnTo>
                <a:lnTo>
                  <a:pt x="4841" y="5590"/>
                </a:lnTo>
                <a:lnTo>
                  <a:pt x="4330" y="5590"/>
                </a:lnTo>
                <a:close/>
                <a:moveTo>
                  <a:pt x="3789" y="5590"/>
                </a:moveTo>
                <a:lnTo>
                  <a:pt x="3789" y="6026"/>
                </a:lnTo>
                <a:lnTo>
                  <a:pt x="4300" y="6026"/>
                </a:lnTo>
                <a:lnTo>
                  <a:pt x="4300" y="5590"/>
                </a:lnTo>
                <a:lnTo>
                  <a:pt x="3789" y="5590"/>
                </a:lnTo>
                <a:close/>
                <a:moveTo>
                  <a:pt x="3247" y="5590"/>
                </a:moveTo>
                <a:lnTo>
                  <a:pt x="3247" y="6026"/>
                </a:lnTo>
                <a:lnTo>
                  <a:pt x="3758" y="6026"/>
                </a:lnTo>
                <a:lnTo>
                  <a:pt x="3758" y="5590"/>
                </a:lnTo>
                <a:lnTo>
                  <a:pt x="3247" y="5590"/>
                </a:lnTo>
                <a:close/>
                <a:moveTo>
                  <a:pt x="2705" y="5590"/>
                </a:moveTo>
                <a:lnTo>
                  <a:pt x="2705" y="6026"/>
                </a:lnTo>
                <a:lnTo>
                  <a:pt x="3216" y="6026"/>
                </a:lnTo>
                <a:lnTo>
                  <a:pt x="3216" y="5590"/>
                </a:lnTo>
                <a:lnTo>
                  <a:pt x="2705" y="5590"/>
                </a:lnTo>
                <a:close/>
                <a:moveTo>
                  <a:pt x="2164" y="5590"/>
                </a:moveTo>
                <a:lnTo>
                  <a:pt x="2164" y="6026"/>
                </a:lnTo>
                <a:lnTo>
                  <a:pt x="2675" y="6026"/>
                </a:lnTo>
                <a:lnTo>
                  <a:pt x="2675" y="5590"/>
                </a:lnTo>
                <a:lnTo>
                  <a:pt x="2164" y="5590"/>
                </a:lnTo>
                <a:close/>
                <a:moveTo>
                  <a:pt x="1622" y="5590"/>
                </a:moveTo>
                <a:lnTo>
                  <a:pt x="1622" y="6026"/>
                </a:lnTo>
                <a:lnTo>
                  <a:pt x="2133" y="6026"/>
                </a:lnTo>
                <a:lnTo>
                  <a:pt x="2133" y="5590"/>
                </a:lnTo>
                <a:lnTo>
                  <a:pt x="1622" y="5590"/>
                </a:lnTo>
                <a:close/>
                <a:moveTo>
                  <a:pt x="1080" y="5590"/>
                </a:moveTo>
                <a:lnTo>
                  <a:pt x="1080" y="6026"/>
                </a:lnTo>
                <a:lnTo>
                  <a:pt x="1591" y="6026"/>
                </a:lnTo>
                <a:lnTo>
                  <a:pt x="1591" y="5590"/>
                </a:lnTo>
                <a:lnTo>
                  <a:pt x="1080" y="5590"/>
                </a:lnTo>
                <a:close/>
                <a:moveTo>
                  <a:pt x="539" y="5590"/>
                </a:moveTo>
                <a:lnTo>
                  <a:pt x="539" y="6026"/>
                </a:lnTo>
                <a:lnTo>
                  <a:pt x="1049" y="6026"/>
                </a:lnTo>
                <a:lnTo>
                  <a:pt x="1049" y="5590"/>
                </a:lnTo>
                <a:lnTo>
                  <a:pt x="539" y="5590"/>
                </a:lnTo>
                <a:close/>
                <a:moveTo>
                  <a:pt x="31" y="5590"/>
                </a:moveTo>
                <a:lnTo>
                  <a:pt x="31" y="6026"/>
                </a:lnTo>
                <a:lnTo>
                  <a:pt x="508" y="6026"/>
                </a:lnTo>
                <a:lnTo>
                  <a:pt x="508" y="5590"/>
                </a:lnTo>
                <a:lnTo>
                  <a:pt x="31" y="5590"/>
                </a:lnTo>
                <a:close/>
                <a:moveTo>
                  <a:pt x="14081" y="5126"/>
                </a:moveTo>
                <a:lnTo>
                  <a:pt x="14081" y="5562"/>
                </a:lnTo>
                <a:lnTo>
                  <a:pt x="14592" y="5562"/>
                </a:lnTo>
                <a:lnTo>
                  <a:pt x="14592" y="5126"/>
                </a:lnTo>
                <a:lnTo>
                  <a:pt x="14081" y="5126"/>
                </a:lnTo>
                <a:close/>
                <a:moveTo>
                  <a:pt x="13539" y="5126"/>
                </a:moveTo>
                <a:lnTo>
                  <a:pt x="13539" y="5562"/>
                </a:lnTo>
                <a:lnTo>
                  <a:pt x="14050" y="5562"/>
                </a:lnTo>
                <a:lnTo>
                  <a:pt x="14050" y="5126"/>
                </a:lnTo>
                <a:lnTo>
                  <a:pt x="13539" y="5126"/>
                </a:lnTo>
                <a:close/>
                <a:moveTo>
                  <a:pt x="12997" y="5126"/>
                </a:moveTo>
                <a:lnTo>
                  <a:pt x="12997" y="5562"/>
                </a:lnTo>
                <a:lnTo>
                  <a:pt x="13508" y="5562"/>
                </a:lnTo>
                <a:lnTo>
                  <a:pt x="13508" y="5126"/>
                </a:lnTo>
                <a:lnTo>
                  <a:pt x="12997" y="5126"/>
                </a:lnTo>
                <a:close/>
                <a:moveTo>
                  <a:pt x="12456" y="5126"/>
                </a:moveTo>
                <a:lnTo>
                  <a:pt x="12456" y="5562"/>
                </a:lnTo>
                <a:lnTo>
                  <a:pt x="12967" y="5562"/>
                </a:lnTo>
                <a:lnTo>
                  <a:pt x="12967" y="5126"/>
                </a:lnTo>
                <a:lnTo>
                  <a:pt x="12456" y="5126"/>
                </a:lnTo>
                <a:close/>
                <a:moveTo>
                  <a:pt x="11914" y="5126"/>
                </a:moveTo>
                <a:lnTo>
                  <a:pt x="11914" y="5562"/>
                </a:lnTo>
                <a:lnTo>
                  <a:pt x="12425" y="5562"/>
                </a:lnTo>
                <a:lnTo>
                  <a:pt x="12425" y="5126"/>
                </a:lnTo>
                <a:lnTo>
                  <a:pt x="11914" y="5126"/>
                </a:lnTo>
                <a:close/>
                <a:moveTo>
                  <a:pt x="11372" y="5126"/>
                </a:moveTo>
                <a:lnTo>
                  <a:pt x="11372" y="5562"/>
                </a:lnTo>
                <a:lnTo>
                  <a:pt x="11883" y="5562"/>
                </a:lnTo>
                <a:lnTo>
                  <a:pt x="11883" y="5126"/>
                </a:lnTo>
                <a:lnTo>
                  <a:pt x="11372" y="5126"/>
                </a:lnTo>
                <a:close/>
                <a:moveTo>
                  <a:pt x="10831" y="5126"/>
                </a:moveTo>
                <a:lnTo>
                  <a:pt x="10831" y="5562"/>
                </a:lnTo>
                <a:lnTo>
                  <a:pt x="11341" y="5562"/>
                </a:lnTo>
                <a:lnTo>
                  <a:pt x="11341" y="5126"/>
                </a:lnTo>
                <a:lnTo>
                  <a:pt x="10831" y="5126"/>
                </a:lnTo>
                <a:close/>
                <a:moveTo>
                  <a:pt x="10289" y="5126"/>
                </a:moveTo>
                <a:lnTo>
                  <a:pt x="10289" y="5562"/>
                </a:lnTo>
                <a:lnTo>
                  <a:pt x="10800" y="5562"/>
                </a:lnTo>
                <a:lnTo>
                  <a:pt x="10800" y="5126"/>
                </a:lnTo>
                <a:lnTo>
                  <a:pt x="10289" y="5126"/>
                </a:lnTo>
                <a:close/>
                <a:moveTo>
                  <a:pt x="9747" y="5126"/>
                </a:moveTo>
                <a:lnTo>
                  <a:pt x="9747" y="5562"/>
                </a:lnTo>
                <a:lnTo>
                  <a:pt x="10258" y="5562"/>
                </a:lnTo>
                <a:lnTo>
                  <a:pt x="10258" y="5126"/>
                </a:lnTo>
                <a:lnTo>
                  <a:pt x="9747" y="5126"/>
                </a:lnTo>
                <a:close/>
                <a:moveTo>
                  <a:pt x="9206" y="5126"/>
                </a:moveTo>
                <a:lnTo>
                  <a:pt x="9206" y="5562"/>
                </a:lnTo>
                <a:lnTo>
                  <a:pt x="9716" y="5562"/>
                </a:lnTo>
                <a:lnTo>
                  <a:pt x="9716" y="5126"/>
                </a:lnTo>
                <a:lnTo>
                  <a:pt x="9206" y="5126"/>
                </a:lnTo>
                <a:close/>
                <a:moveTo>
                  <a:pt x="8664" y="5126"/>
                </a:moveTo>
                <a:lnTo>
                  <a:pt x="8664" y="5562"/>
                </a:lnTo>
                <a:lnTo>
                  <a:pt x="9175" y="5562"/>
                </a:lnTo>
                <a:lnTo>
                  <a:pt x="9175" y="5126"/>
                </a:lnTo>
                <a:lnTo>
                  <a:pt x="8664" y="5126"/>
                </a:lnTo>
                <a:close/>
                <a:moveTo>
                  <a:pt x="8122" y="5126"/>
                </a:moveTo>
                <a:lnTo>
                  <a:pt x="8122" y="5562"/>
                </a:lnTo>
                <a:lnTo>
                  <a:pt x="8633" y="5562"/>
                </a:lnTo>
                <a:lnTo>
                  <a:pt x="8633" y="5126"/>
                </a:lnTo>
                <a:lnTo>
                  <a:pt x="8122" y="5126"/>
                </a:lnTo>
                <a:close/>
                <a:moveTo>
                  <a:pt x="7581" y="5126"/>
                </a:moveTo>
                <a:lnTo>
                  <a:pt x="7581" y="5562"/>
                </a:lnTo>
                <a:lnTo>
                  <a:pt x="8091" y="5562"/>
                </a:lnTo>
                <a:lnTo>
                  <a:pt x="8091" y="5126"/>
                </a:lnTo>
                <a:lnTo>
                  <a:pt x="7581" y="5126"/>
                </a:lnTo>
                <a:close/>
                <a:moveTo>
                  <a:pt x="7039" y="5126"/>
                </a:moveTo>
                <a:lnTo>
                  <a:pt x="7039" y="5562"/>
                </a:lnTo>
                <a:lnTo>
                  <a:pt x="7550" y="5562"/>
                </a:lnTo>
                <a:lnTo>
                  <a:pt x="7550" y="5126"/>
                </a:lnTo>
                <a:lnTo>
                  <a:pt x="7039" y="5126"/>
                </a:lnTo>
                <a:close/>
                <a:moveTo>
                  <a:pt x="6497" y="5126"/>
                </a:moveTo>
                <a:lnTo>
                  <a:pt x="6497" y="5562"/>
                </a:lnTo>
                <a:lnTo>
                  <a:pt x="7008" y="5562"/>
                </a:lnTo>
                <a:lnTo>
                  <a:pt x="7008" y="5126"/>
                </a:lnTo>
                <a:lnTo>
                  <a:pt x="6497" y="5126"/>
                </a:lnTo>
                <a:close/>
                <a:moveTo>
                  <a:pt x="5955" y="5126"/>
                </a:moveTo>
                <a:lnTo>
                  <a:pt x="5955" y="5562"/>
                </a:lnTo>
                <a:lnTo>
                  <a:pt x="6466" y="5562"/>
                </a:lnTo>
                <a:lnTo>
                  <a:pt x="6466" y="5126"/>
                </a:lnTo>
                <a:lnTo>
                  <a:pt x="5955" y="5126"/>
                </a:lnTo>
                <a:close/>
                <a:moveTo>
                  <a:pt x="5414" y="5126"/>
                </a:moveTo>
                <a:lnTo>
                  <a:pt x="5414" y="5562"/>
                </a:lnTo>
                <a:lnTo>
                  <a:pt x="5925" y="5562"/>
                </a:lnTo>
                <a:lnTo>
                  <a:pt x="5925" y="5126"/>
                </a:lnTo>
                <a:lnTo>
                  <a:pt x="5414" y="5126"/>
                </a:lnTo>
                <a:close/>
                <a:moveTo>
                  <a:pt x="4872" y="5126"/>
                </a:moveTo>
                <a:lnTo>
                  <a:pt x="4872" y="5562"/>
                </a:lnTo>
                <a:lnTo>
                  <a:pt x="5383" y="5562"/>
                </a:lnTo>
                <a:lnTo>
                  <a:pt x="5383" y="5126"/>
                </a:lnTo>
                <a:lnTo>
                  <a:pt x="4872" y="5126"/>
                </a:lnTo>
                <a:close/>
                <a:moveTo>
                  <a:pt x="4330" y="5126"/>
                </a:moveTo>
                <a:lnTo>
                  <a:pt x="4330" y="5562"/>
                </a:lnTo>
                <a:lnTo>
                  <a:pt x="4841" y="5562"/>
                </a:lnTo>
                <a:lnTo>
                  <a:pt x="4841" y="5126"/>
                </a:lnTo>
                <a:lnTo>
                  <a:pt x="4330" y="5126"/>
                </a:lnTo>
                <a:close/>
                <a:moveTo>
                  <a:pt x="3789" y="5126"/>
                </a:moveTo>
                <a:lnTo>
                  <a:pt x="3789" y="5562"/>
                </a:lnTo>
                <a:lnTo>
                  <a:pt x="4300" y="5562"/>
                </a:lnTo>
                <a:lnTo>
                  <a:pt x="4300" y="5126"/>
                </a:lnTo>
                <a:lnTo>
                  <a:pt x="3789" y="5126"/>
                </a:lnTo>
                <a:close/>
                <a:moveTo>
                  <a:pt x="3247" y="5126"/>
                </a:moveTo>
                <a:lnTo>
                  <a:pt x="3247" y="5562"/>
                </a:lnTo>
                <a:lnTo>
                  <a:pt x="3758" y="5562"/>
                </a:lnTo>
                <a:lnTo>
                  <a:pt x="3758" y="5126"/>
                </a:lnTo>
                <a:lnTo>
                  <a:pt x="3247" y="5126"/>
                </a:lnTo>
                <a:close/>
                <a:moveTo>
                  <a:pt x="2705" y="5126"/>
                </a:moveTo>
                <a:lnTo>
                  <a:pt x="2705" y="5562"/>
                </a:lnTo>
                <a:lnTo>
                  <a:pt x="3216" y="5562"/>
                </a:lnTo>
                <a:lnTo>
                  <a:pt x="3216" y="5126"/>
                </a:lnTo>
                <a:lnTo>
                  <a:pt x="2705" y="5126"/>
                </a:lnTo>
                <a:close/>
                <a:moveTo>
                  <a:pt x="2164" y="5126"/>
                </a:moveTo>
                <a:lnTo>
                  <a:pt x="2164" y="5562"/>
                </a:lnTo>
                <a:lnTo>
                  <a:pt x="2675" y="5562"/>
                </a:lnTo>
                <a:lnTo>
                  <a:pt x="2675" y="5126"/>
                </a:lnTo>
                <a:lnTo>
                  <a:pt x="2164" y="5126"/>
                </a:lnTo>
                <a:close/>
                <a:moveTo>
                  <a:pt x="1622" y="5126"/>
                </a:moveTo>
                <a:lnTo>
                  <a:pt x="1622" y="5562"/>
                </a:lnTo>
                <a:lnTo>
                  <a:pt x="2133" y="5562"/>
                </a:lnTo>
                <a:lnTo>
                  <a:pt x="2133" y="5126"/>
                </a:lnTo>
                <a:lnTo>
                  <a:pt x="1622" y="5126"/>
                </a:lnTo>
                <a:close/>
                <a:moveTo>
                  <a:pt x="1080" y="5126"/>
                </a:moveTo>
                <a:lnTo>
                  <a:pt x="1080" y="5562"/>
                </a:lnTo>
                <a:lnTo>
                  <a:pt x="1591" y="5562"/>
                </a:lnTo>
                <a:lnTo>
                  <a:pt x="1591" y="5126"/>
                </a:lnTo>
                <a:lnTo>
                  <a:pt x="1080" y="5126"/>
                </a:lnTo>
                <a:close/>
                <a:moveTo>
                  <a:pt x="539" y="5126"/>
                </a:moveTo>
                <a:lnTo>
                  <a:pt x="539" y="5562"/>
                </a:lnTo>
                <a:lnTo>
                  <a:pt x="1049" y="5562"/>
                </a:lnTo>
                <a:lnTo>
                  <a:pt x="1049" y="5126"/>
                </a:lnTo>
                <a:lnTo>
                  <a:pt x="539" y="5126"/>
                </a:lnTo>
                <a:close/>
                <a:moveTo>
                  <a:pt x="31" y="5126"/>
                </a:moveTo>
                <a:lnTo>
                  <a:pt x="31" y="5562"/>
                </a:lnTo>
                <a:lnTo>
                  <a:pt x="508" y="5562"/>
                </a:lnTo>
                <a:lnTo>
                  <a:pt x="508" y="5126"/>
                </a:lnTo>
                <a:lnTo>
                  <a:pt x="31" y="5126"/>
                </a:lnTo>
                <a:close/>
                <a:moveTo>
                  <a:pt x="14622" y="4662"/>
                </a:moveTo>
                <a:lnTo>
                  <a:pt x="14622" y="5098"/>
                </a:lnTo>
                <a:lnTo>
                  <a:pt x="15133" y="5098"/>
                </a:lnTo>
                <a:lnTo>
                  <a:pt x="15133" y="4662"/>
                </a:lnTo>
                <a:lnTo>
                  <a:pt x="14622" y="4662"/>
                </a:lnTo>
                <a:close/>
                <a:moveTo>
                  <a:pt x="14081" y="4662"/>
                </a:moveTo>
                <a:lnTo>
                  <a:pt x="14081" y="5098"/>
                </a:lnTo>
                <a:lnTo>
                  <a:pt x="14592" y="5098"/>
                </a:lnTo>
                <a:lnTo>
                  <a:pt x="14592" y="4662"/>
                </a:lnTo>
                <a:lnTo>
                  <a:pt x="14081" y="4662"/>
                </a:lnTo>
                <a:close/>
                <a:moveTo>
                  <a:pt x="13539" y="4662"/>
                </a:moveTo>
                <a:lnTo>
                  <a:pt x="13539" y="5098"/>
                </a:lnTo>
                <a:lnTo>
                  <a:pt x="14050" y="5098"/>
                </a:lnTo>
                <a:lnTo>
                  <a:pt x="14050" y="4662"/>
                </a:lnTo>
                <a:lnTo>
                  <a:pt x="13539" y="4662"/>
                </a:lnTo>
                <a:close/>
                <a:moveTo>
                  <a:pt x="12997" y="4662"/>
                </a:moveTo>
                <a:lnTo>
                  <a:pt x="12997" y="5098"/>
                </a:lnTo>
                <a:lnTo>
                  <a:pt x="13508" y="5098"/>
                </a:lnTo>
                <a:lnTo>
                  <a:pt x="13508" y="4662"/>
                </a:lnTo>
                <a:lnTo>
                  <a:pt x="12997" y="4662"/>
                </a:lnTo>
                <a:close/>
                <a:moveTo>
                  <a:pt x="12456" y="4662"/>
                </a:moveTo>
                <a:lnTo>
                  <a:pt x="12456" y="5098"/>
                </a:lnTo>
                <a:lnTo>
                  <a:pt x="12967" y="5098"/>
                </a:lnTo>
                <a:lnTo>
                  <a:pt x="12967" y="4662"/>
                </a:lnTo>
                <a:lnTo>
                  <a:pt x="12456" y="4662"/>
                </a:lnTo>
                <a:close/>
                <a:moveTo>
                  <a:pt x="11914" y="4662"/>
                </a:moveTo>
                <a:lnTo>
                  <a:pt x="11914" y="5098"/>
                </a:lnTo>
                <a:lnTo>
                  <a:pt x="12425" y="5098"/>
                </a:lnTo>
                <a:lnTo>
                  <a:pt x="12425" y="4662"/>
                </a:lnTo>
                <a:lnTo>
                  <a:pt x="11914" y="4662"/>
                </a:lnTo>
                <a:close/>
                <a:moveTo>
                  <a:pt x="11372" y="4662"/>
                </a:moveTo>
                <a:lnTo>
                  <a:pt x="11372" y="5098"/>
                </a:lnTo>
                <a:lnTo>
                  <a:pt x="11883" y="5098"/>
                </a:lnTo>
                <a:lnTo>
                  <a:pt x="11883" y="4662"/>
                </a:lnTo>
                <a:lnTo>
                  <a:pt x="11372" y="4662"/>
                </a:lnTo>
                <a:close/>
                <a:moveTo>
                  <a:pt x="10831" y="4662"/>
                </a:moveTo>
                <a:lnTo>
                  <a:pt x="10831" y="5098"/>
                </a:lnTo>
                <a:lnTo>
                  <a:pt x="11341" y="5098"/>
                </a:lnTo>
                <a:lnTo>
                  <a:pt x="11341" y="4662"/>
                </a:lnTo>
                <a:lnTo>
                  <a:pt x="10831" y="4662"/>
                </a:lnTo>
                <a:close/>
                <a:moveTo>
                  <a:pt x="10289" y="4662"/>
                </a:moveTo>
                <a:lnTo>
                  <a:pt x="10289" y="5098"/>
                </a:lnTo>
                <a:lnTo>
                  <a:pt x="10800" y="5098"/>
                </a:lnTo>
                <a:lnTo>
                  <a:pt x="10800" y="4662"/>
                </a:lnTo>
                <a:lnTo>
                  <a:pt x="10289" y="4662"/>
                </a:lnTo>
                <a:close/>
                <a:moveTo>
                  <a:pt x="9747" y="4662"/>
                </a:moveTo>
                <a:lnTo>
                  <a:pt x="9747" y="5098"/>
                </a:lnTo>
                <a:lnTo>
                  <a:pt x="10258" y="5098"/>
                </a:lnTo>
                <a:lnTo>
                  <a:pt x="10258" y="4662"/>
                </a:lnTo>
                <a:lnTo>
                  <a:pt x="9747" y="4662"/>
                </a:lnTo>
                <a:close/>
                <a:moveTo>
                  <a:pt x="9206" y="4662"/>
                </a:moveTo>
                <a:lnTo>
                  <a:pt x="9206" y="5098"/>
                </a:lnTo>
                <a:lnTo>
                  <a:pt x="9716" y="5098"/>
                </a:lnTo>
                <a:lnTo>
                  <a:pt x="9716" y="4662"/>
                </a:lnTo>
                <a:lnTo>
                  <a:pt x="9206" y="4662"/>
                </a:lnTo>
                <a:close/>
                <a:moveTo>
                  <a:pt x="8664" y="4662"/>
                </a:moveTo>
                <a:lnTo>
                  <a:pt x="8664" y="5098"/>
                </a:lnTo>
                <a:lnTo>
                  <a:pt x="9175" y="5098"/>
                </a:lnTo>
                <a:lnTo>
                  <a:pt x="9175" y="4662"/>
                </a:lnTo>
                <a:lnTo>
                  <a:pt x="8664" y="4662"/>
                </a:lnTo>
                <a:close/>
                <a:moveTo>
                  <a:pt x="8122" y="4662"/>
                </a:moveTo>
                <a:lnTo>
                  <a:pt x="8122" y="5098"/>
                </a:lnTo>
                <a:lnTo>
                  <a:pt x="8633" y="5098"/>
                </a:lnTo>
                <a:lnTo>
                  <a:pt x="8633" y="4662"/>
                </a:lnTo>
                <a:lnTo>
                  <a:pt x="8122" y="4662"/>
                </a:lnTo>
                <a:close/>
                <a:moveTo>
                  <a:pt x="7581" y="4662"/>
                </a:moveTo>
                <a:lnTo>
                  <a:pt x="7581" y="5098"/>
                </a:lnTo>
                <a:lnTo>
                  <a:pt x="8091" y="5098"/>
                </a:lnTo>
                <a:lnTo>
                  <a:pt x="8091" y="4662"/>
                </a:lnTo>
                <a:lnTo>
                  <a:pt x="7581" y="4662"/>
                </a:lnTo>
                <a:close/>
                <a:moveTo>
                  <a:pt x="7039" y="4662"/>
                </a:moveTo>
                <a:lnTo>
                  <a:pt x="7039" y="5098"/>
                </a:lnTo>
                <a:lnTo>
                  <a:pt x="7550" y="5098"/>
                </a:lnTo>
                <a:lnTo>
                  <a:pt x="7550" y="4662"/>
                </a:lnTo>
                <a:lnTo>
                  <a:pt x="7039" y="4662"/>
                </a:lnTo>
                <a:close/>
                <a:moveTo>
                  <a:pt x="6497" y="4662"/>
                </a:moveTo>
                <a:lnTo>
                  <a:pt x="6497" y="5098"/>
                </a:lnTo>
                <a:lnTo>
                  <a:pt x="7008" y="5098"/>
                </a:lnTo>
                <a:lnTo>
                  <a:pt x="7008" y="4662"/>
                </a:lnTo>
                <a:lnTo>
                  <a:pt x="6497" y="4662"/>
                </a:lnTo>
                <a:close/>
                <a:moveTo>
                  <a:pt x="5955" y="4662"/>
                </a:moveTo>
                <a:lnTo>
                  <a:pt x="5955" y="5098"/>
                </a:lnTo>
                <a:lnTo>
                  <a:pt x="6466" y="5098"/>
                </a:lnTo>
                <a:lnTo>
                  <a:pt x="6466" y="4662"/>
                </a:lnTo>
                <a:lnTo>
                  <a:pt x="5955" y="4662"/>
                </a:lnTo>
                <a:close/>
                <a:moveTo>
                  <a:pt x="5414" y="4662"/>
                </a:moveTo>
                <a:lnTo>
                  <a:pt x="5414" y="5098"/>
                </a:lnTo>
                <a:lnTo>
                  <a:pt x="5925" y="5098"/>
                </a:lnTo>
                <a:lnTo>
                  <a:pt x="5925" y="4662"/>
                </a:lnTo>
                <a:lnTo>
                  <a:pt x="5414" y="4662"/>
                </a:lnTo>
                <a:close/>
                <a:moveTo>
                  <a:pt x="4872" y="4662"/>
                </a:moveTo>
                <a:lnTo>
                  <a:pt x="4872" y="5098"/>
                </a:lnTo>
                <a:lnTo>
                  <a:pt x="5383" y="5098"/>
                </a:lnTo>
                <a:lnTo>
                  <a:pt x="5383" y="4662"/>
                </a:lnTo>
                <a:lnTo>
                  <a:pt x="4872" y="4662"/>
                </a:lnTo>
                <a:close/>
                <a:moveTo>
                  <a:pt x="4330" y="4662"/>
                </a:moveTo>
                <a:lnTo>
                  <a:pt x="4330" y="5098"/>
                </a:lnTo>
                <a:lnTo>
                  <a:pt x="4841" y="5098"/>
                </a:lnTo>
                <a:lnTo>
                  <a:pt x="4841" y="4662"/>
                </a:lnTo>
                <a:lnTo>
                  <a:pt x="4330" y="4662"/>
                </a:lnTo>
                <a:close/>
                <a:moveTo>
                  <a:pt x="3789" y="4662"/>
                </a:moveTo>
                <a:lnTo>
                  <a:pt x="3789" y="5098"/>
                </a:lnTo>
                <a:lnTo>
                  <a:pt x="4300" y="5098"/>
                </a:lnTo>
                <a:lnTo>
                  <a:pt x="4300" y="4662"/>
                </a:lnTo>
                <a:lnTo>
                  <a:pt x="3789" y="4662"/>
                </a:lnTo>
                <a:close/>
                <a:moveTo>
                  <a:pt x="3247" y="4662"/>
                </a:moveTo>
                <a:lnTo>
                  <a:pt x="3247" y="5098"/>
                </a:lnTo>
                <a:lnTo>
                  <a:pt x="3758" y="5098"/>
                </a:lnTo>
                <a:lnTo>
                  <a:pt x="3758" y="4662"/>
                </a:lnTo>
                <a:lnTo>
                  <a:pt x="3247" y="4662"/>
                </a:lnTo>
                <a:close/>
                <a:moveTo>
                  <a:pt x="2705" y="4662"/>
                </a:moveTo>
                <a:lnTo>
                  <a:pt x="2705" y="5098"/>
                </a:lnTo>
                <a:lnTo>
                  <a:pt x="3216" y="5098"/>
                </a:lnTo>
                <a:lnTo>
                  <a:pt x="3216" y="4662"/>
                </a:lnTo>
                <a:lnTo>
                  <a:pt x="2705" y="4662"/>
                </a:lnTo>
                <a:close/>
                <a:moveTo>
                  <a:pt x="2164" y="4662"/>
                </a:moveTo>
                <a:lnTo>
                  <a:pt x="2164" y="5098"/>
                </a:lnTo>
                <a:lnTo>
                  <a:pt x="2675" y="5098"/>
                </a:lnTo>
                <a:lnTo>
                  <a:pt x="2675" y="4662"/>
                </a:lnTo>
                <a:lnTo>
                  <a:pt x="2164" y="4662"/>
                </a:lnTo>
                <a:close/>
                <a:moveTo>
                  <a:pt x="1622" y="4662"/>
                </a:moveTo>
                <a:lnTo>
                  <a:pt x="1622" y="5098"/>
                </a:lnTo>
                <a:lnTo>
                  <a:pt x="2133" y="5098"/>
                </a:lnTo>
                <a:lnTo>
                  <a:pt x="2133" y="4662"/>
                </a:lnTo>
                <a:lnTo>
                  <a:pt x="1622" y="4662"/>
                </a:lnTo>
                <a:close/>
                <a:moveTo>
                  <a:pt x="1080" y="4662"/>
                </a:moveTo>
                <a:lnTo>
                  <a:pt x="1080" y="5098"/>
                </a:lnTo>
                <a:lnTo>
                  <a:pt x="1591" y="5098"/>
                </a:lnTo>
                <a:lnTo>
                  <a:pt x="1591" y="4662"/>
                </a:lnTo>
                <a:lnTo>
                  <a:pt x="1080" y="4662"/>
                </a:lnTo>
                <a:close/>
                <a:moveTo>
                  <a:pt x="539" y="4662"/>
                </a:moveTo>
                <a:lnTo>
                  <a:pt x="539" y="5098"/>
                </a:lnTo>
                <a:lnTo>
                  <a:pt x="1049" y="5098"/>
                </a:lnTo>
                <a:lnTo>
                  <a:pt x="1049" y="4662"/>
                </a:lnTo>
                <a:lnTo>
                  <a:pt x="539" y="4662"/>
                </a:lnTo>
                <a:close/>
                <a:moveTo>
                  <a:pt x="31" y="4662"/>
                </a:moveTo>
                <a:lnTo>
                  <a:pt x="31" y="5098"/>
                </a:lnTo>
                <a:lnTo>
                  <a:pt x="508" y="5098"/>
                </a:lnTo>
                <a:lnTo>
                  <a:pt x="508" y="4662"/>
                </a:lnTo>
                <a:lnTo>
                  <a:pt x="31" y="4662"/>
                </a:lnTo>
                <a:close/>
                <a:moveTo>
                  <a:pt x="14622" y="4199"/>
                </a:moveTo>
                <a:lnTo>
                  <a:pt x="14622" y="4634"/>
                </a:lnTo>
                <a:lnTo>
                  <a:pt x="15133" y="4634"/>
                </a:lnTo>
                <a:lnTo>
                  <a:pt x="15133" y="4199"/>
                </a:lnTo>
                <a:lnTo>
                  <a:pt x="14622" y="4199"/>
                </a:lnTo>
                <a:close/>
                <a:moveTo>
                  <a:pt x="14081" y="4199"/>
                </a:moveTo>
                <a:lnTo>
                  <a:pt x="14081" y="4634"/>
                </a:lnTo>
                <a:lnTo>
                  <a:pt x="14592" y="4634"/>
                </a:lnTo>
                <a:lnTo>
                  <a:pt x="14592" y="4199"/>
                </a:lnTo>
                <a:lnTo>
                  <a:pt x="14081" y="4199"/>
                </a:lnTo>
                <a:close/>
                <a:moveTo>
                  <a:pt x="13539" y="4199"/>
                </a:moveTo>
                <a:lnTo>
                  <a:pt x="13539" y="4634"/>
                </a:lnTo>
                <a:lnTo>
                  <a:pt x="14050" y="4634"/>
                </a:lnTo>
                <a:lnTo>
                  <a:pt x="14050" y="4199"/>
                </a:lnTo>
                <a:lnTo>
                  <a:pt x="13539" y="4199"/>
                </a:lnTo>
                <a:close/>
                <a:moveTo>
                  <a:pt x="12997" y="4199"/>
                </a:moveTo>
                <a:lnTo>
                  <a:pt x="12997" y="4634"/>
                </a:lnTo>
                <a:lnTo>
                  <a:pt x="13508" y="4634"/>
                </a:lnTo>
                <a:lnTo>
                  <a:pt x="13508" y="4199"/>
                </a:lnTo>
                <a:lnTo>
                  <a:pt x="12997" y="4199"/>
                </a:lnTo>
                <a:close/>
                <a:moveTo>
                  <a:pt x="12456" y="4199"/>
                </a:moveTo>
                <a:lnTo>
                  <a:pt x="12456" y="4634"/>
                </a:lnTo>
                <a:lnTo>
                  <a:pt x="12967" y="4634"/>
                </a:lnTo>
                <a:lnTo>
                  <a:pt x="12967" y="4199"/>
                </a:lnTo>
                <a:lnTo>
                  <a:pt x="12456" y="4199"/>
                </a:lnTo>
                <a:close/>
                <a:moveTo>
                  <a:pt x="11914" y="4199"/>
                </a:moveTo>
                <a:lnTo>
                  <a:pt x="11914" y="4634"/>
                </a:lnTo>
                <a:lnTo>
                  <a:pt x="12425" y="4634"/>
                </a:lnTo>
                <a:lnTo>
                  <a:pt x="12425" y="4199"/>
                </a:lnTo>
                <a:lnTo>
                  <a:pt x="11914" y="4199"/>
                </a:lnTo>
                <a:close/>
                <a:moveTo>
                  <a:pt x="11372" y="4199"/>
                </a:moveTo>
                <a:lnTo>
                  <a:pt x="11372" y="4634"/>
                </a:lnTo>
                <a:lnTo>
                  <a:pt x="11883" y="4634"/>
                </a:lnTo>
                <a:lnTo>
                  <a:pt x="11883" y="4199"/>
                </a:lnTo>
                <a:lnTo>
                  <a:pt x="11372" y="4199"/>
                </a:lnTo>
                <a:close/>
                <a:moveTo>
                  <a:pt x="10831" y="4199"/>
                </a:moveTo>
                <a:lnTo>
                  <a:pt x="10831" y="4634"/>
                </a:lnTo>
                <a:lnTo>
                  <a:pt x="11341" y="4634"/>
                </a:lnTo>
                <a:lnTo>
                  <a:pt x="11341" y="4199"/>
                </a:lnTo>
                <a:lnTo>
                  <a:pt x="10831" y="4199"/>
                </a:lnTo>
                <a:close/>
                <a:moveTo>
                  <a:pt x="10289" y="4199"/>
                </a:moveTo>
                <a:lnTo>
                  <a:pt x="10289" y="4634"/>
                </a:lnTo>
                <a:lnTo>
                  <a:pt x="10800" y="4634"/>
                </a:lnTo>
                <a:lnTo>
                  <a:pt x="10800" y="4199"/>
                </a:lnTo>
                <a:lnTo>
                  <a:pt x="10289" y="4199"/>
                </a:lnTo>
                <a:close/>
                <a:moveTo>
                  <a:pt x="9747" y="4199"/>
                </a:moveTo>
                <a:lnTo>
                  <a:pt x="9747" y="4634"/>
                </a:lnTo>
                <a:lnTo>
                  <a:pt x="10258" y="4634"/>
                </a:lnTo>
                <a:lnTo>
                  <a:pt x="10258" y="4199"/>
                </a:lnTo>
                <a:lnTo>
                  <a:pt x="9747" y="4199"/>
                </a:lnTo>
                <a:close/>
                <a:moveTo>
                  <a:pt x="9206" y="4199"/>
                </a:moveTo>
                <a:lnTo>
                  <a:pt x="9206" y="4634"/>
                </a:lnTo>
                <a:lnTo>
                  <a:pt x="9716" y="4634"/>
                </a:lnTo>
                <a:lnTo>
                  <a:pt x="9716" y="4199"/>
                </a:lnTo>
                <a:lnTo>
                  <a:pt x="9206" y="4199"/>
                </a:lnTo>
                <a:close/>
                <a:moveTo>
                  <a:pt x="8664" y="4199"/>
                </a:moveTo>
                <a:lnTo>
                  <a:pt x="8664" y="4634"/>
                </a:lnTo>
                <a:lnTo>
                  <a:pt x="9175" y="4634"/>
                </a:lnTo>
                <a:lnTo>
                  <a:pt x="9175" y="4199"/>
                </a:lnTo>
                <a:lnTo>
                  <a:pt x="8664" y="4199"/>
                </a:lnTo>
                <a:close/>
                <a:moveTo>
                  <a:pt x="8122" y="4199"/>
                </a:moveTo>
                <a:lnTo>
                  <a:pt x="8122" y="4634"/>
                </a:lnTo>
                <a:lnTo>
                  <a:pt x="8633" y="4634"/>
                </a:lnTo>
                <a:lnTo>
                  <a:pt x="8633" y="4199"/>
                </a:lnTo>
                <a:lnTo>
                  <a:pt x="8122" y="4199"/>
                </a:lnTo>
                <a:close/>
                <a:moveTo>
                  <a:pt x="7581" y="4199"/>
                </a:moveTo>
                <a:lnTo>
                  <a:pt x="7581" y="4634"/>
                </a:lnTo>
                <a:lnTo>
                  <a:pt x="8091" y="4634"/>
                </a:lnTo>
                <a:lnTo>
                  <a:pt x="8091" y="4199"/>
                </a:lnTo>
                <a:lnTo>
                  <a:pt x="7581" y="4199"/>
                </a:lnTo>
                <a:close/>
                <a:moveTo>
                  <a:pt x="7039" y="4199"/>
                </a:moveTo>
                <a:lnTo>
                  <a:pt x="7039" y="4634"/>
                </a:lnTo>
                <a:lnTo>
                  <a:pt x="7550" y="4634"/>
                </a:lnTo>
                <a:lnTo>
                  <a:pt x="7550" y="4199"/>
                </a:lnTo>
                <a:lnTo>
                  <a:pt x="7039" y="4199"/>
                </a:lnTo>
                <a:close/>
                <a:moveTo>
                  <a:pt x="6497" y="4199"/>
                </a:moveTo>
                <a:lnTo>
                  <a:pt x="6497" y="4634"/>
                </a:lnTo>
                <a:lnTo>
                  <a:pt x="7008" y="4634"/>
                </a:lnTo>
                <a:lnTo>
                  <a:pt x="7008" y="4199"/>
                </a:lnTo>
                <a:lnTo>
                  <a:pt x="6497" y="4199"/>
                </a:lnTo>
                <a:close/>
                <a:moveTo>
                  <a:pt x="5955" y="4199"/>
                </a:moveTo>
                <a:lnTo>
                  <a:pt x="5955" y="4634"/>
                </a:lnTo>
                <a:lnTo>
                  <a:pt x="6466" y="4634"/>
                </a:lnTo>
                <a:lnTo>
                  <a:pt x="6466" y="4199"/>
                </a:lnTo>
                <a:lnTo>
                  <a:pt x="5955" y="4199"/>
                </a:lnTo>
                <a:close/>
                <a:moveTo>
                  <a:pt x="5414" y="4199"/>
                </a:moveTo>
                <a:lnTo>
                  <a:pt x="5414" y="4634"/>
                </a:lnTo>
                <a:lnTo>
                  <a:pt x="5925" y="4634"/>
                </a:lnTo>
                <a:lnTo>
                  <a:pt x="5925" y="4199"/>
                </a:lnTo>
                <a:lnTo>
                  <a:pt x="5414" y="4199"/>
                </a:lnTo>
                <a:close/>
                <a:moveTo>
                  <a:pt x="4872" y="4199"/>
                </a:moveTo>
                <a:lnTo>
                  <a:pt x="4872" y="4634"/>
                </a:lnTo>
                <a:lnTo>
                  <a:pt x="5383" y="4634"/>
                </a:lnTo>
                <a:lnTo>
                  <a:pt x="5383" y="4199"/>
                </a:lnTo>
                <a:lnTo>
                  <a:pt x="4872" y="4199"/>
                </a:lnTo>
                <a:close/>
                <a:moveTo>
                  <a:pt x="4330" y="4199"/>
                </a:moveTo>
                <a:lnTo>
                  <a:pt x="4330" y="4634"/>
                </a:lnTo>
                <a:lnTo>
                  <a:pt x="4841" y="4634"/>
                </a:lnTo>
                <a:lnTo>
                  <a:pt x="4841" y="4199"/>
                </a:lnTo>
                <a:lnTo>
                  <a:pt x="4330" y="4199"/>
                </a:lnTo>
                <a:close/>
                <a:moveTo>
                  <a:pt x="3789" y="4199"/>
                </a:moveTo>
                <a:lnTo>
                  <a:pt x="3789" y="4634"/>
                </a:lnTo>
                <a:lnTo>
                  <a:pt x="4300" y="4634"/>
                </a:lnTo>
                <a:lnTo>
                  <a:pt x="4300" y="4199"/>
                </a:lnTo>
                <a:lnTo>
                  <a:pt x="3789" y="4199"/>
                </a:lnTo>
                <a:close/>
                <a:moveTo>
                  <a:pt x="3247" y="4199"/>
                </a:moveTo>
                <a:lnTo>
                  <a:pt x="3247" y="4634"/>
                </a:lnTo>
                <a:lnTo>
                  <a:pt x="3758" y="4634"/>
                </a:lnTo>
                <a:lnTo>
                  <a:pt x="3758" y="4199"/>
                </a:lnTo>
                <a:lnTo>
                  <a:pt x="3247" y="4199"/>
                </a:lnTo>
                <a:close/>
                <a:moveTo>
                  <a:pt x="2705" y="4199"/>
                </a:moveTo>
                <a:lnTo>
                  <a:pt x="2705" y="4634"/>
                </a:lnTo>
                <a:lnTo>
                  <a:pt x="3216" y="4634"/>
                </a:lnTo>
                <a:lnTo>
                  <a:pt x="3216" y="4199"/>
                </a:lnTo>
                <a:lnTo>
                  <a:pt x="2705" y="4199"/>
                </a:lnTo>
                <a:close/>
                <a:moveTo>
                  <a:pt x="2164" y="4199"/>
                </a:moveTo>
                <a:lnTo>
                  <a:pt x="2164" y="4634"/>
                </a:lnTo>
                <a:lnTo>
                  <a:pt x="2675" y="4634"/>
                </a:lnTo>
                <a:lnTo>
                  <a:pt x="2675" y="4199"/>
                </a:lnTo>
                <a:lnTo>
                  <a:pt x="2164" y="4199"/>
                </a:lnTo>
                <a:close/>
                <a:moveTo>
                  <a:pt x="1622" y="4199"/>
                </a:moveTo>
                <a:lnTo>
                  <a:pt x="1622" y="4634"/>
                </a:lnTo>
                <a:lnTo>
                  <a:pt x="2133" y="4634"/>
                </a:lnTo>
                <a:lnTo>
                  <a:pt x="2133" y="4199"/>
                </a:lnTo>
                <a:lnTo>
                  <a:pt x="1622" y="4199"/>
                </a:lnTo>
                <a:close/>
                <a:moveTo>
                  <a:pt x="1080" y="4199"/>
                </a:moveTo>
                <a:lnTo>
                  <a:pt x="1080" y="4634"/>
                </a:lnTo>
                <a:lnTo>
                  <a:pt x="1591" y="4634"/>
                </a:lnTo>
                <a:lnTo>
                  <a:pt x="1591" y="4199"/>
                </a:lnTo>
                <a:lnTo>
                  <a:pt x="1080" y="4199"/>
                </a:lnTo>
                <a:close/>
                <a:moveTo>
                  <a:pt x="539" y="4199"/>
                </a:moveTo>
                <a:lnTo>
                  <a:pt x="539" y="4634"/>
                </a:lnTo>
                <a:lnTo>
                  <a:pt x="1049" y="4634"/>
                </a:lnTo>
                <a:lnTo>
                  <a:pt x="1049" y="4199"/>
                </a:lnTo>
                <a:lnTo>
                  <a:pt x="539" y="4199"/>
                </a:lnTo>
                <a:close/>
                <a:moveTo>
                  <a:pt x="31" y="4199"/>
                </a:moveTo>
                <a:lnTo>
                  <a:pt x="31" y="4634"/>
                </a:lnTo>
                <a:lnTo>
                  <a:pt x="508" y="4634"/>
                </a:lnTo>
                <a:lnTo>
                  <a:pt x="508" y="4199"/>
                </a:lnTo>
                <a:lnTo>
                  <a:pt x="31" y="4199"/>
                </a:lnTo>
                <a:close/>
                <a:moveTo>
                  <a:pt x="14622" y="3735"/>
                </a:moveTo>
                <a:lnTo>
                  <a:pt x="14622" y="4170"/>
                </a:lnTo>
                <a:lnTo>
                  <a:pt x="15133" y="4170"/>
                </a:lnTo>
                <a:lnTo>
                  <a:pt x="15133" y="3735"/>
                </a:lnTo>
                <a:lnTo>
                  <a:pt x="14622" y="3735"/>
                </a:lnTo>
                <a:close/>
                <a:moveTo>
                  <a:pt x="14081" y="3735"/>
                </a:moveTo>
                <a:lnTo>
                  <a:pt x="14081" y="4170"/>
                </a:lnTo>
                <a:lnTo>
                  <a:pt x="14592" y="4170"/>
                </a:lnTo>
                <a:lnTo>
                  <a:pt x="14592" y="3735"/>
                </a:lnTo>
                <a:lnTo>
                  <a:pt x="14081" y="3735"/>
                </a:lnTo>
                <a:close/>
                <a:moveTo>
                  <a:pt x="13539" y="3735"/>
                </a:moveTo>
                <a:lnTo>
                  <a:pt x="13539" y="4170"/>
                </a:lnTo>
                <a:lnTo>
                  <a:pt x="14050" y="4170"/>
                </a:lnTo>
                <a:lnTo>
                  <a:pt x="14050" y="3735"/>
                </a:lnTo>
                <a:lnTo>
                  <a:pt x="13539" y="3735"/>
                </a:lnTo>
                <a:close/>
                <a:moveTo>
                  <a:pt x="12997" y="3735"/>
                </a:moveTo>
                <a:lnTo>
                  <a:pt x="12997" y="4170"/>
                </a:lnTo>
                <a:lnTo>
                  <a:pt x="13508" y="4170"/>
                </a:lnTo>
                <a:lnTo>
                  <a:pt x="13508" y="3735"/>
                </a:lnTo>
                <a:lnTo>
                  <a:pt x="12997" y="3735"/>
                </a:lnTo>
                <a:close/>
                <a:moveTo>
                  <a:pt x="12456" y="3735"/>
                </a:moveTo>
                <a:lnTo>
                  <a:pt x="12456" y="4170"/>
                </a:lnTo>
                <a:lnTo>
                  <a:pt x="12967" y="4170"/>
                </a:lnTo>
                <a:lnTo>
                  <a:pt x="12967" y="3735"/>
                </a:lnTo>
                <a:lnTo>
                  <a:pt x="12456" y="3735"/>
                </a:lnTo>
                <a:close/>
                <a:moveTo>
                  <a:pt x="11914" y="3735"/>
                </a:moveTo>
                <a:lnTo>
                  <a:pt x="11914" y="4170"/>
                </a:lnTo>
                <a:lnTo>
                  <a:pt x="12425" y="4170"/>
                </a:lnTo>
                <a:lnTo>
                  <a:pt x="12425" y="3735"/>
                </a:lnTo>
                <a:lnTo>
                  <a:pt x="11914" y="3735"/>
                </a:lnTo>
                <a:close/>
                <a:moveTo>
                  <a:pt x="11372" y="3735"/>
                </a:moveTo>
                <a:lnTo>
                  <a:pt x="11372" y="4170"/>
                </a:lnTo>
                <a:lnTo>
                  <a:pt x="11883" y="4170"/>
                </a:lnTo>
                <a:lnTo>
                  <a:pt x="11883" y="3735"/>
                </a:lnTo>
                <a:lnTo>
                  <a:pt x="11372" y="3735"/>
                </a:lnTo>
                <a:close/>
                <a:moveTo>
                  <a:pt x="10831" y="3735"/>
                </a:moveTo>
                <a:lnTo>
                  <a:pt x="10831" y="4170"/>
                </a:lnTo>
                <a:lnTo>
                  <a:pt x="11341" y="4170"/>
                </a:lnTo>
                <a:lnTo>
                  <a:pt x="11341" y="3735"/>
                </a:lnTo>
                <a:lnTo>
                  <a:pt x="10831" y="3735"/>
                </a:lnTo>
                <a:close/>
                <a:moveTo>
                  <a:pt x="10289" y="3735"/>
                </a:moveTo>
                <a:lnTo>
                  <a:pt x="10289" y="4170"/>
                </a:lnTo>
                <a:lnTo>
                  <a:pt x="10800" y="4170"/>
                </a:lnTo>
                <a:lnTo>
                  <a:pt x="10800" y="3735"/>
                </a:lnTo>
                <a:lnTo>
                  <a:pt x="10289" y="3735"/>
                </a:lnTo>
                <a:close/>
                <a:moveTo>
                  <a:pt x="9747" y="3735"/>
                </a:moveTo>
                <a:lnTo>
                  <a:pt x="9747" y="4170"/>
                </a:lnTo>
                <a:lnTo>
                  <a:pt x="10258" y="4170"/>
                </a:lnTo>
                <a:lnTo>
                  <a:pt x="10258" y="3735"/>
                </a:lnTo>
                <a:lnTo>
                  <a:pt x="9747" y="3735"/>
                </a:lnTo>
                <a:close/>
                <a:moveTo>
                  <a:pt x="9206" y="3735"/>
                </a:moveTo>
                <a:lnTo>
                  <a:pt x="9206" y="4170"/>
                </a:lnTo>
                <a:lnTo>
                  <a:pt x="9716" y="4170"/>
                </a:lnTo>
                <a:lnTo>
                  <a:pt x="9716" y="3735"/>
                </a:lnTo>
                <a:lnTo>
                  <a:pt x="9206" y="3735"/>
                </a:lnTo>
                <a:close/>
                <a:moveTo>
                  <a:pt x="8664" y="3735"/>
                </a:moveTo>
                <a:lnTo>
                  <a:pt x="8664" y="4170"/>
                </a:lnTo>
                <a:lnTo>
                  <a:pt x="9175" y="4170"/>
                </a:lnTo>
                <a:lnTo>
                  <a:pt x="9175" y="3735"/>
                </a:lnTo>
                <a:lnTo>
                  <a:pt x="8664" y="3735"/>
                </a:lnTo>
                <a:close/>
                <a:moveTo>
                  <a:pt x="8122" y="3735"/>
                </a:moveTo>
                <a:lnTo>
                  <a:pt x="8122" y="4170"/>
                </a:lnTo>
                <a:lnTo>
                  <a:pt x="8633" y="4170"/>
                </a:lnTo>
                <a:lnTo>
                  <a:pt x="8633" y="3735"/>
                </a:lnTo>
                <a:lnTo>
                  <a:pt x="8122" y="3735"/>
                </a:lnTo>
                <a:close/>
                <a:moveTo>
                  <a:pt x="7581" y="3735"/>
                </a:moveTo>
                <a:lnTo>
                  <a:pt x="7581" y="4170"/>
                </a:lnTo>
                <a:lnTo>
                  <a:pt x="8091" y="4170"/>
                </a:lnTo>
                <a:lnTo>
                  <a:pt x="8091" y="3735"/>
                </a:lnTo>
                <a:lnTo>
                  <a:pt x="7581" y="3735"/>
                </a:lnTo>
                <a:close/>
                <a:moveTo>
                  <a:pt x="7039" y="3735"/>
                </a:moveTo>
                <a:lnTo>
                  <a:pt x="7039" y="4170"/>
                </a:lnTo>
                <a:lnTo>
                  <a:pt x="7550" y="4170"/>
                </a:lnTo>
                <a:lnTo>
                  <a:pt x="7550" y="3735"/>
                </a:lnTo>
                <a:lnTo>
                  <a:pt x="7039" y="3735"/>
                </a:lnTo>
                <a:close/>
                <a:moveTo>
                  <a:pt x="6497" y="3735"/>
                </a:moveTo>
                <a:lnTo>
                  <a:pt x="6497" y="4170"/>
                </a:lnTo>
                <a:lnTo>
                  <a:pt x="7008" y="4170"/>
                </a:lnTo>
                <a:lnTo>
                  <a:pt x="7008" y="3735"/>
                </a:lnTo>
                <a:lnTo>
                  <a:pt x="6497" y="3735"/>
                </a:lnTo>
                <a:close/>
                <a:moveTo>
                  <a:pt x="5955" y="3735"/>
                </a:moveTo>
                <a:lnTo>
                  <a:pt x="5955" y="4170"/>
                </a:lnTo>
                <a:lnTo>
                  <a:pt x="6466" y="4170"/>
                </a:lnTo>
                <a:lnTo>
                  <a:pt x="6466" y="3735"/>
                </a:lnTo>
                <a:lnTo>
                  <a:pt x="5955" y="3735"/>
                </a:lnTo>
                <a:close/>
                <a:moveTo>
                  <a:pt x="5414" y="3735"/>
                </a:moveTo>
                <a:lnTo>
                  <a:pt x="5414" y="4170"/>
                </a:lnTo>
                <a:lnTo>
                  <a:pt x="5925" y="4170"/>
                </a:lnTo>
                <a:lnTo>
                  <a:pt x="5925" y="3735"/>
                </a:lnTo>
                <a:lnTo>
                  <a:pt x="5414" y="3735"/>
                </a:lnTo>
                <a:close/>
                <a:moveTo>
                  <a:pt x="4872" y="3735"/>
                </a:moveTo>
                <a:lnTo>
                  <a:pt x="4872" y="4170"/>
                </a:lnTo>
                <a:lnTo>
                  <a:pt x="5383" y="4170"/>
                </a:lnTo>
                <a:lnTo>
                  <a:pt x="5383" y="3735"/>
                </a:lnTo>
                <a:lnTo>
                  <a:pt x="4872" y="3735"/>
                </a:lnTo>
                <a:close/>
                <a:moveTo>
                  <a:pt x="4330" y="3735"/>
                </a:moveTo>
                <a:lnTo>
                  <a:pt x="4330" y="4170"/>
                </a:lnTo>
                <a:lnTo>
                  <a:pt x="4841" y="4170"/>
                </a:lnTo>
                <a:lnTo>
                  <a:pt x="4841" y="3735"/>
                </a:lnTo>
                <a:lnTo>
                  <a:pt x="4330" y="3735"/>
                </a:lnTo>
                <a:close/>
                <a:moveTo>
                  <a:pt x="3789" y="3735"/>
                </a:moveTo>
                <a:lnTo>
                  <a:pt x="3789" y="4170"/>
                </a:lnTo>
                <a:lnTo>
                  <a:pt x="4300" y="4170"/>
                </a:lnTo>
                <a:lnTo>
                  <a:pt x="4300" y="3735"/>
                </a:lnTo>
                <a:lnTo>
                  <a:pt x="3789" y="3735"/>
                </a:lnTo>
                <a:close/>
                <a:moveTo>
                  <a:pt x="3247" y="3735"/>
                </a:moveTo>
                <a:lnTo>
                  <a:pt x="3247" y="4170"/>
                </a:lnTo>
                <a:lnTo>
                  <a:pt x="3758" y="4170"/>
                </a:lnTo>
                <a:lnTo>
                  <a:pt x="3758" y="3735"/>
                </a:lnTo>
                <a:lnTo>
                  <a:pt x="3247" y="3735"/>
                </a:lnTo>
                <a:close/>
                <a:moveTo>
                  <a:pt x="2705" y="3735"/>
                </a:moveTo>
                <a:lnTo>
                  <a:pt x="2705" y="4170"/>
                </a:lnTo>
                <a:lnTo>
                  <a:pt x="3216" y="4170"/>
                </a:lnTo>
                <a:lnTo>
                  <a:pt x="3216" y="3735"/>
                </a:lnTo>
                <a:lnTo>
                  <a:pt x="2705" y="3735"/>
                </a:lnTo>
                <a:close/>
                <a:moveTo>
                  <a:pt x="2164" y="3735"/>
                </a:moveTo>
                <a:lnTo>
                  <a:pt x="2164" y="4170"/>
                </a:lnTo>
                <a:lnTo>
                  <a:pt x="2675" y="4170"/>
                </a:lnTo>
                <a:lnTo>
                  <a:pt x="2675" y="3735"/>
                </a:lnTo>
                <a:lnTo>
                  <a:pt x="2164" y="3735"/>
                </a:lnTo>
                <a:close/>
                <a:moveTo>
                  <a:pt x="1622" y="3735"/>
                </a:moveTo>
                <a:lnTo>
                  <a:pt x="1622" y="4170"/>
                </a:lnTo>
                <a:lnTo>
                  <a:pt x="2133" y="4170"/>
                </a:lnTo>
                <a:lnTo>
                  <a:pt x="2133" y="3735"/>
                </a:lnTo>
                <a:lnTo>
                  <a:pt x="1622" y="3735"/>
                </a:lnTo>
                <a:close/>
                <a:moveTo>
                  <a:pt x="1080" y="3735"/>
                </a:moveTo>
                <a:lnTo>
                  <a:pt x="1080" y="4170"/>
                </a:lnTo>
                <a:lnTo>
                  <a:pt x="1591" y="4170"/>
                </a:lnTo>
                <a:lnTo>
                  <a:pt x="1591" y="3735"/>
                </a:lnTo>
                <a:lnTo>
                  <a:pt x="1080" y="3735"/>
                </a:lnTo>
                <a:close/>
                <a:moveTo>
                  <a:pt x="539" y="3735"/>
                </a:moveTo>
                <a:lnTo>
                  <a:pt x="539" y="4170"/>
                </a:lnTo>
                <a:lnTo>
                  <a:pt x="1049" y="4170"/>
                </a:lnTo>
                <a:lnTo>
                  <a:pt x="1049" y="3735"/>
                </a:lnTo>
                <a:lnTo>
                  <a:pt x="539" y="3735"/>
                </a:lnTo>
                <a:close/>
                <a:moveTo>
                  <a:pt x="31" y="3735"/>
                </a:moveTo>
                <a:lnTo>
                  <a:pt x="31" y="4170"/>
                </a:lnTo>
                <a:lnTo>
                  <a:pt x="508" y="4170"/>
                </a:lnTo>
                <a:lnTo>
                  <a:pt x="508" y="3735"/>
                </a:lnTo>
                <a:lnTo>
                  <a:pt x="31" y="3735"/>
                </a:lnTo>
                <a:close/>
                <a:moveTo>
                  <a:pt x="14622" y="3271"/>
                </a:moveTo>
                <a:lnTo>
                  <a:pt x="14622" y="3706"/>
                </a:lnTo>
                <a:lnTo>
                  <a:pt x="15133" y="3706"/>
                </a:lnTo>
                <a:lnTo>
                  <a:pt x="15133" y="3271"/>
                </a:lnTo>
                <a:lnTo>
                  <a:pt x="14622" y="3271"/>
                </a:lnTo>
                <a:close/>
                <a:moveTo>
                  <a:pt x="14081" y="3271"/>
                </a:moveTo>
                <a:lnTo>
                  <a:pt x="14081" y="3706"/>
                </a:lnTo>
                <a:lnTo>
                  <a:pt x="14592" y="3706"/>
                </a:lnTo>
                <a:lnTo>
                  <a:pt x="14592" y="3271"/>
                </a:lnTo>
                <a:lnTo>
                  <a:pt x="14081" y="3271"/>
                </a:lnTo>
                <a:close/>
                <a:moveTo>
                  <a:pt x="13539" y="3271"/>
                </a:moveTo>
                <a:lnTo>
                  <a:pt x="13539" y="3706"/>
                </a:lnTo>
                <a:lnTo>
                  <a:pt x="14050" y="3706"/>
                </a:lnTo>
                <a:lnTo>
                  <a:pt x="14050" y="3271"/>
                </a:lnTo>
                <a:lnTo>
                  <a:pt x="13539" y="3271"/>
                </a:lnTo>
                <a:close/>
                <a:moveTo>
                  <a:pt x="12997" y="3271"/>
                </a:moveTo>
                <a:lnTo>
                  <a:pt x="12997" y="3706"/>
                </a:lnTo>
                <a:lnTo>
                  <a:pt x="13508" y="3706"/>
                </a:lnTo>
                <a:lnTo>
                  <a:pt x="13508" y="3271"/>
                </a:lnTo>
                <a:lnTo>
                  <a:pt x="12997" y="3271"/>
                </a:lnTo>
                <a:close/>
                <a:moveTo>
                  <a:pt x="12456" y="3271"/>
                </a:moveTo>
                <a:lnTo>
                  <a:pt x="12456" y="3706"/>
                </a:lnTo>
                <a:lnTo>
                  <a:pt x="12967" y="3706"/>
                </a:lnTo>
                <a:lnTo>
                  <a:pt x="12967" y="3271"/>
                </a:lnTo>
                <a:lnTo>
                  <a:pt x="12456" y="3271"/>
                </a:lnTo>
                <a:close/>
                <a:moveTo>
                  <a:pt x="11914" y="3271"/>
                </a:moveTo>
                <a:lnTo>
                  <a:pt x="11914" y="3706"/>
                </a:lnTo>
                <a:lnTo>
                  <a:pt x="12425" y="3706"/>
                </a:lnTo>
                <a:lnTo>
                  <a:pt x="12425" y="3271"/>
                </a:lnTo>
                <a:lnTo>
                  <a:pt x="11914" y="3271"/>
                </a:lnTo>
                <a:close/>
                <a:moveTo>
                  <a:pt x="11372" y="3271"/>
                </a:moveTo>
                <a:lnTo>
                  <a:pt x="11372" y="3706"/>
                </a:lnTo>
                <a:lnTo>
                  <a:pt x="11883" y="3706"/>
                </a:lnTo>
                <a:lnTo>
                  <a:pt x="11883" y="3271"/>
                </a:lnTo>
                <a:lnTo>
                  <a:pt x="11372" y="3271"/>
                </a:lnTo>
                <a:close/>
                <a:moveTo>
                  <a:pt x="10831" y="3271"/>
                </a:moveTo>
                <a:lnTo>
                  <a:pt x="10831" y="3706"/>
                </a:lnTo>
                <a:lnTo>
                  <a:pt x="11341" y="3706"/>
                </a:lnTo>
                <a:lnTo>
                  <a:pt x="11341" y="3271"/>
                </a:lnTo>
                <a:lnTo>
                  <a:pt x="10831" y="3271"/>
                </a:lnTo>
                <a:close/>
                <a:moveTo>
                  <a:pt x="10289" y="3271"/>
                </a:moveTo>
                <a:lnTo>
                  <a:pt x="10289" y="3706"/>
                </a:lnTo>
                <a:lnTo>
                  <a:pt x="10800" y="3706"/>
                </a:lnTo>
                <a:lnTo>
                  <a:pt x="10800" y="3271"/>
                </a:lnTo>
                <a:lnTo>
                  <a:pt x="10289" y="3271"/>
                </a:lnTo>
                <a:close/>
                <a:moveTo>
                  <a:pt x="9747" y="3271"/>
                </a:moveTo>
                <a:lnTo>
                  <a:pt x="9747" y="3706"/>
                </a:lnTo>
                <a:lnTo>
                  <a:pt x="10258" y="3706"/>
                </a:lnTo>
                <a:lnTo>
                  <a:pt x="10258" y="3271"/>
                </a:lnTo>
                <a:lnTo>
                  <a:pt x="9747" y="3271"/>
                </a:lnTo>
                <a:close/>
                <a:moveTo>
                  <a:pt x="9206" y="3271"/>
                </a:moveTo>
                <a:lnTo>
                  <a:pt x="9206" y="3706"/>
                </a:lnTo>
                <a:lnTo>
                  <a:pt x="9716" y="3706"/>
                </a:lnTo>
                <a:lnTo>
                  <a:pt x="9716" y="3271"/>
                </a:lnTo>
                <a:lnTo>
                  <a:pt x="9206" y="3271"/>
                </a:lnTo>
                <a:close/>
                <a:moveTo>
                  <a:pt x="8664" y="3271"/>
                </a:moveTo>
                <a:lnTo>
                  <a:pt x="8664" y="3706"/>
                </a:lnTo>
                <a:lnTo>
                  <a:pt x="9175" y="3706"/>
                </a:lnTo>
                <a:lnTo>
                  <a:pt x="9175" y="3271"/>
                </a:lnTo>
                <a:lnTo>
                  <a:pt x="8664" y="3271"/>
                </a:lnTo>
                <a:close/>
                <a:moveTo>
                  <a:pt x="8122" y="3271"/>
                </a:moveTo>
                <a:lnTo>
                  <a:pt x="8122" y="3706"/>
                </a:lnTo>
                <a:lnTo>
                  <a:pt x="8633" y="3706"/>
                </a:lnTo>
                <a:lnTo>
                  <a:pt x="8633" y="3271"/>
                </a:lnTo>
                <a:lnTo>
                  <a:pt x="8122" y="3271"/>
                </a:lnTo>
                <a:close/>
                <a:moveTo>
                  <a:pt x="7581" y="3271"/>
                </a:moveTo>
                <a:lnTo>
                  <a:pt x="7581" y="3706"/>
                </a:lnTo>
                <a:lnTo>
                  <a:pt x="8091" y="3706"/>
                </a:lnTo>
                <a:lnTo>
                  <a:pt x="8091" y="3271"/>
                </a:lnTo>
                <a:lnTo>
                  <a:pt x="7581" y="3271"/>
                </a:lnTo>
                <a:close/>
                <a:moveTo>
                  <a:pt x="7039" y="3271"/>
                </a:moveTo>
                <a:lnTo>
                  <a:pt x="7039" y="3706"/>
                </a:lnTo>
                <a:lnTo>
                  <a:pt x="7550" y="3706"/>
                </a:lnTo>
                <a:lnTo>
                  <a:pt x="7550" y="3271"/>
                </a:lnTo>
                <a:lnTo>
                  <a:pt x="7039" y="3271"/>
                </a:lnTo>
                <a:close/>
                <a:moveTo>
                  <a:pt x="6497" y="3271"/>
                </a:moveTo>
                <a:lnTo>
                  <a:pt x="6497" y="3706"/>
                </a:lnTo>
                <a:lnTo>
                  <a:pt x="7008" y="3706"/>
                </a:lnTo>
                <a:lnTo>
                  <a:pt x="7008" y="3271"/>
                </a:lnTo>
                <a:lnTo>
                  <a:pt x="6497" y="3271"/>
                </a:lnTo>
                <a:close/>
                <a:moveTo>
                  <a:pt x="5955" y="3271"/>
                </a:moveTo>
                <a:lnTo>
                  <a:pt x="5955" y="3706"/>
                </a:lnTo>
                <a:lnTo>
                  <a:pt x="6466" y="3706"/>
                </a:lnTo>
                <a:lnTo>
                  <a:pt x="6466" y="3271"/>
                </a:lnTo>
                <a:lnTo>
                  <a:pt x="5955" y="3271"/>
                </a:lnTo>
                <a:close/>
                <a:moveTo>
                  <a:pt x="5414" y="3271"/>
                </a:moveTo>
                <a:lnTo>
                  <a:pt x="5414" y="3706"/>
                </a:lnTo>
                <a:lnTo>
                  <a:pt x="5925" y="3706"/>
                </a:lnTo>
                <a:lnTo>
                  <a:pt x="5925" y="3271"/>
                </a:lnTo>
                <a:lnTo>
                  <a:pt x="5414" y="3271"/>
                </a:lnTo>
                <a:close/>
                <a:moveTo>
                  <a:pt x="4872" y="3271"/>
                </a:moveTo>
                <a:lnTo>
                  <a:pt x="4872" y="3706"/>
                </a:lnTo>
                <a:lnTo>
                  <a:pt x="5383" y="3706"/>
                </a:lnTo>
                <a:lnTo>
                  <a:pt x="5383" y="3271"/>
                </a:lnTo>
                <a:lnTo>
                  <a:pt x="4872" y="3271"/>
                </a:lnTo>
                <a:close/>
                <a:moveTo>
                  <a:pt x="4330" y="3271"/>
                </a:moveTo>
                <a:lnTo>
                  <a:pt x="4330" y="3706"/>
                </a:lnTo>
                <a:lnTo>
                  <a:pt x="4841" y="3706"/>
                </a:lnTo>
                <a:lnTo>
                  <a:pt x="4841" y="3271"/>
                </a:lnTo>
                <a:lnTo>
                  <a:pt x="4330" y="3271"/>
                </a:lnTo>
                <a:close/>
                <a:moveTo>
                  <a:pt x="3789" y="3271"/>
                </a:moveTo>
                <a:lnTo>
                  <a:pt x="3789" y="3706"/>
                </a:lnTo>
                <a:lnTo>
                  <a:pt x="4300" y="3706"/>
                </a:lnTo>
                <a:lnTo>
                  <a:pt x="4300" y="3271"/>
                </a:lnTo>
                <a:lnTo>
                  <a:pt x="3789" y="3271"/>
                </a:lnTo>
                <a:close/>
                <a:moveTo>
                  <a:pt x="3247" y="3271"/>
                </a:moveTo>
                <a:lnTo>
                  <a:pt x="3247" y="3706"/>
                </a:lnTo>
                <a:lnTo>
                  <a:pt x="3758" y="3706"/>
                </a:lnTo>
                <a:lnTo>
                  <a:pt x="3758" y="3271"/>
                </a:lnTo>
                <a:lnTo>
                  <a:pt x="3247" y="3271"/>
                </a:lnTo>
                <a:close/>
                <a:moveTo>
                  <a:pt x="2705" y="3271"/>
                </a:moveTo>
                <a:lnTo>
                  <a:pt x="2705" y="3706"/>
                </a:lnTo>
                <a:lnTo>
                  <a:pt x="3216" y="3706"/>
                </a:lnTo>
                <a:lnTo>
                  <a:pt x="3216" y="3271"/>
                </a:lnTo>
                <a:lnTo>
                  <a:pt x="2705" y="3271"/>
                </a:lnTo>
                <a:close/>
                <a:moveTo>
                  <a:pt x="2164" y="3271"/>
                </a:moveTo>
                <a:lnTo>
                  <a:pt x="2164" y="3706"/>
                </a:lnTo>
                <a:lnTo>
                  <a:pt x="2675" y="3706"/>
                </a:lnTo>
                <a:lnTo>
                  <a:pt x="2675" y="3271"/>
                </a:lnTo>
                <a:lnTo>
                  <a:pt x="2164" y="3271"/>
                </a:lnTo>
                <a:close/>
                <a:moveTo>
                  <a:pt x="1622" y="3271"/>
                </a:moveTo>
                <a:lnTo>
                  <a:pt x="1622" y="3706"/>
                </a:lnTo>
                <a:lnTo>
                  <a:pt x="2133" y="3706"/>
                </a:lnTo>
                <a:lnTo>
                  <a:pt x="2133" y="3271"/>
                </a:lnTo>
                <a:lnTo>
                  <a:pt x="1622" y="3271"/>
                </a:lnTo>
                <a:close/>
                <a:moveTo>
                  <a:pt x="1080" y="3271"/>
                </a:moveTo>
                <a:lnTo>
                  <a:pt x="1080" y="3706"/>
                </a:lnTo>
                <a:lnTo>
                  <a:pt x="1591" y="3706"/>
                </a:lnTo>
                <a:lnTo>
                  <a:pt x="1591" y="3271"/>
                </a:lnTo>
                <a:lnTo>
                  <a:pt x="1080" y="3271"/>
                </a:lnTo>
                <a:close/>
                <a:moveTo>
                  <a:pt x="539" y="3271"/>
                </a:moveTo>
                <a:lnTo>
                  <a:pt x="539" y="3706"/>
                </a:lnTo>
                <a:lnTo>
                  <a:pt x="1049" y="3706"/>
                </a:lnTo>
                <a:lnTo>
                  <a:pt x="1049" y="3271"/>
                </a:lnTo>
                <a:lnTo>
                  <a:pt x="539" y="3271"/>
                </a:lnTo>
                <a:close/>
                <a:moveTo>
                  <a:pt x="31" y="3271"/>
                </a:moveTo>
                <a:lnTo>
                  <a:pt x="31" y="3706"/>
                </a:lnTo>
                <a:lnTo>
                  <a:pt x="508" y="3706"/>
                </a:lnTo>
                <a:lnTo>
                  <a:pt x="508" y="3271"/>
                </a:lnTo>
                <a:lnTo>
                  <a:pt x="31" y="3271"/>
                </a:lnTo>
                <a:close/>
                <a:moveTo>
                  <a:pt x="14622" y="2807"/>
                </a:moveTo>
                <a:lnTo>
                  <a:pt x="14622" y="3243"/>
                </a:lnTo>
                <a:lnTo>
                  <a:pt x="15133" y="3243"/>
                </a:lnTo>
                <a:lnTo>
                  <a:pt x="15133" y="2807"/>
                </a:lnTo>
                <a:lnTo>
                  <a:pt x="14622" y="2807"/>
                </a:lnTo>
                <a:close/>
                <a:moveTo>
                  <a:pt x="14081" y="2807"/>
                </a:moveTo>
                <a:lnTo>
                  <a:pt x="14081" y="3243"/>
                </a:lnTo>
                <a:lnTo>
                  <a:pt x="14592" y="3243"/>
                </a:lnTo>
                <a:lnTo>
                  <a:pt x="14592" y="2807"/>
                </a:lnTo>
                <a:lnTo>
                  <a:pt x="14081" y="2807"/>
                </a:lnTo>
                <a:close/>
                <a:moveTo>
                  <a:pt x="13539" y="2807"/>
                </a:moveTo>
                <a:lnTo>
                  <a:pt x="13539" y="3243"/>
                </a:lnTo>
                <a:lnTo>
                  <a:pt x="14050" y="3243"/>
                </a:lnTo>
                <a:lnTo>
                  <a:pt x="14050" y="2807"/>
                </a:lnTo>
                <a:lnTo>
                  <a:pt x="13539" y="2807"/>
                </a:lnTo>
                <a:close/>
                <a:moveTo>
                  <a:pt x="12997" y="2807"/>
                </a:moveTo>
                <a:lnTo>
                  <a:pt x="12997" y="3243"/>
                </a:lnTo>
                <a:lnTo>
                  <a:pt x="13508" y="3243"/>
                </a:lnTo>
                <a:lnTo>
                  <a:pt x="13508" y="2807"/>
                </a:lnTo>
                <a:lnTo>
                  <a:pt x="12997" y="2807"/>
                </a:lnTo>
                <a:close/>
                <a:moveTo>
                  <a:pt x="12456" y="2807"/>
                </a:moveTo>
                <a:lnTo>
                  <a:pt x="12456" y="3243"/>
                </a:lnTo>
                <a:lnTo>
                  <a:pt x="12967" y="3243"/>
                </a:lnTo>
                <a:lnTo>
                  <a:pt x="12967" y="2807"/>
                </a:lnTo>
                <a:lnTo>
                  <a:pt x="12456" y="2807"/>
                </a:lnTo>
                <a:close/>
                <a:moveTo>
                  <a:pt x="11914" y="2807"/>
                </a:moveTo>
                <a:lnTo>
                  <a:pt x="11914" y="3243"/>
                </a:lnTo>
                <a:lnTo>
                  <a:pt x="12425" y="3243"/>
                </a:lnTo>
                <a:lnTo>
                  <a:pt x="12425" y="2807"/>
                </a:lnTo>
                <a:lnTo>
                  <a:pt x="11914" y="2807"/>
                </a:lnTo>
                <a:close/>
                <a:moveTo>
                  <a:pt x="11372" y="2807"/>
                </a:moveTo>
                <a:lnTo>
                  <a:pt x="11372" y="3243"/>
                </a:lnTo>
                <a:lnTo>
                  <a:pt x="11883" y="3243"/>
                </a:lnTo>
                <a:lnTo>
                  <a:pt x="11883" y="2807"/>
                </a:lnTo>
                <a:lnTo>
                  <a:pt x="11372" y="2807"/>
                </a:lnTo>
                <a:close/>
                <a:moveTo>
                  <a:pt x="10831" y="2807"/>
                </a:moveTo>
                <a:lnTo>
                  <a:pt x="10831" y="3243"/>
                </a:lnTo>
                <a:lnTo>
                  <a:pt x="11341" y="3243"/>
                </a:lnTo>
                <a:lnTo>
                  <a:pt x="11341" y="2807"/>
                </a:lnTo>
                <a:lnTo>
                  <a:pt x="10831" y="2807"/>
                </a:lnTo>
                <a:close/>
                <a:moveTo>
                  <a:pt x="10289" y="2807"/>
                </a:moveTo>
                <a:lnTo>
                  <a:pt x="10289" y="3243"/>
                </a:lnTo>
                <a:lnTo>
                  <a:pt x="10800" y="3243"/>
                </a:lnTo>
                <a:lnTo>
                  <a:pt x="10800" y="2807"/>
                </a:lnTo>
                <a:lnTo>
                  <a:pt x="10289" y="2807"/>
                </a:lnTo>
                <a:close/>
                <a:moveTo>
                  <a:pt x="9747" y="2807"/>
                </a:moveTo>
                <a:lnTo>
                  <a:pt x="9747" y="3243"/>
                </a:lnTo>
                <a:lnTo>
                  <a:pt x="10258" y="3243"/>
                </a:lnTo>
                <a:lnTo>
                  <a:pt x="10258" y="2807"/>
                </a:lnTo>
                <a:lnTo>
                  <a:pt x="9747" y="2807"/>
                </a:lnTo>
                <a:close/>
                <a:moveTo>
                  <a:pt x="9206" y="2807"/>
                </a:moveTo>
                <a:lnTo>
                  <a:pt x="9206" y="3243"/>
                </a:lnTo>
                <a:lnTo>
                  <a:pt x="9716" y="3243"/>
                </a:lnTo>
                <a:lnTo>
                  <a:pt x="9716" y="2807"/>
                </a:lnTo>
                <a:lnTo>
                  <a:pt x="9206" y="2807"/>
                </a:lnTo>
                <a:close/>
                <a:moveTo>
                  <a:pt x="8664" y="2807"/>
                </a:moveTo>
                <a:lnTo>
                  <a:pt x="8664" y="3243"/>
                </a:lnTo>
                <a:lnTo>
                  <a:pt x="9175" y="3243"/>
                </a:lnTo>
                <a:lnTo>
                  <a:pt x="9175" y="2807"/>
                </a:lnTo>
                <a:lnTo>
                  <a:pt x="8664" y="2807"/>
                </a:lnTo>
                <a:close/>
                <a:moveTo>
                  <a:pt x="8122" y="2807"/>
                </a:moveTo>
                <a:lnTo>
                  <a:pt x="8122" y="3243"/>
                </a:lnTo>
                <a:lnTo>
                  <a:pt x="8633" y="3243"/>
                </a:lnTo>
                <a:lnTo>
                  <a:pt x="8633" y="2807"/>
                </a:lnTo>
                <a:lnTo>
                  <a:pt x="8122" y="2807"/>
                </a:lnTo>
                <a:close/>
                <a:moveTo>
                  <a:pt x="7581" y="2807"/>
                </a:moveTo>
                <a:lnTo>
                  <a:pt x="7581" y="3243"/>
                </a:lnTo>
                <a:lnTo>
                  <a:pt x="8091" y="3243"/>
                </a:lnTo>
                <a:lnTo>
                  <a:pt x="8091" y="2807"/>
                </a:lnTo>
                <a:lnTo>
                  <a:pt x="7581" y="2807"/>
                </a:lnTo>
                <a:close/>
                <a:moveTo>
                  <a:pt x="7039" y="2807"/>
                </a:moveTo>
                <a:lnTo>
                  <a:pt x="7039" y="3243"/>
                </a:lnTo>
                <a:lnTo>
                  <a:pt x="7550" y="3243"/>
                </a:lnTo>
                <a:lnTo>
                  <a:pt x="7550" y="2807"/>
                </a:lnTo>
                <a:lnTo>
                  <a:pt x="7039" y="2807"/>
                </a:lnTo>
                <a:close/>
                <a:moveTo>
                  <a:pt x="6497" y="2807"/>
                </a:moveTo>
                <a:lnTo>
                  <a:pt x="6497" y="3243"/>
                </a:lnTo>
                <a:lnTo>
                  <a:pt x="7008" y="3243"/>
                </a:lnTo>
                <a:lnTo>
                  <a:pt x="7008" y="2807"/>
                </a:lnTo>
                <a:lnTo>
                  <a:pt x="6497" y="2807"/>
                </a:lnTo>
                <a:close/>
                <a:moveTo>
                  <a:pt x="5955" y="2807"/>
                </a:moveTo>
                <a:lnTo>
                  <a:pt x="5955" y="3243"/>
                </a:lnTo>
                <a:lnTo>
                  <a:pt x="6466" y="3243"/>
                </a:lnTo>
                <a:lnTo>
                  <a:pt x="6466" y="2807"/>
                </a:lnTo>
                <a:lnTo>
                  <a:pt x="5955" y="2807"/>
                </a:lnTo>
                <a:close/>
                <a:moveTo>
                  <a:pt x="5414" y="2807"/>
                </a:moveTo>
                <a:lnTo>
                  <a:pt x="5414" y="3243"/>
                </a:lnTo>
                <a:lnTo>
                  <a:pt x="5925" y="3243"/>
                </a:lnTo>
                <a:lnTo>
                  <a:pt x="5925" y="2807"/>
                </a:lnTo>
                <a:lnTo>
                  <a:pt x="5414" y="2807"/>
                </a:lnTo>
                <a:close/>
                <a:moveTo>
                  <a:pt x="4872" y="2807"/>
                </a:moveTo>
                <a:lnTo>
                  <a:pt x="4872" y="3243"/>
                </a:lnTo>
                <a:lnTo>
                  <a:pt x="5383" y="3243"/>
                </a:lnTo>
                <a:lnTo>
                  <a:pt x="5383" y="2807"/>
                </a:lnTo>
                <a:lnTo>
                  <a:pt x="4872" y="2807"/>
                </a:lnTo>
                <a:close/>
                <a:moveTo>
                  <a:pt x="4330" y="2807"/>
                </a:moveTo>
                <a:lnTo>
                  <a:pt x="4330" y="3243"/>
                </a:lnTo>
                <a:lnTo>
                  <a:pt x="4841" y="3243"/>
                </a:lnTo>
                <a:lnTo>
                  <a:pt x="4841" y="2807"/>
                </a:lnTo>
                <a:lnTo>
                  <a:pt x="4330" y="2807"/>
                </a:lnTo>
                <a:close/>
                <a:moveTo>
                  <a:pt x="3789" y="2807"/>
                </a:moveTo>
                <a:lnTo>
                  <a:pt x="3789" y="3243"/>
                </a:lnTo>
                <a:lnTo>
                  <a:pt x="4300" y="3243"/>
                </a:lnTo>
                <a:lnTo>
                  <a:pt x="4300" y="2807"/>
                </a:lnTo>
                <a:lnTo>
                  <a:pt x="3789" y="2807"/>
                </a:lnTo>
                <a:close/>
                <a:moveTo>
                  <a:pt x="3247" y="2807"/>
                </a:moveTo>
                <a:lnTo>
                  <a:pt x="3247" y="3243"/>
                </a:lnTo>
                <a:lnTo>
                  <a:pt x="3758" y="3243"/>
                </a:lnTo>
                <a:lnTo>
                  <a:pt x="3758" y="2807"/>
                </a:lnTo>
                <a:lnTo>
                  <a:pt x="3247" y="2807"/>
                </a:lnTo>
                <a:close/>
                <a:moveTo>
                  <a:pt x="2705" y="2807"/>
                </a:moveTo>
                <a:lnTo>
                  <a:pt x="2705" y="3243"/>
                </a:lnTo>
                <a:lnTo>
                  <a:pt x="3216" y="3243"/>
                </a:lnTo>
                <a:lnTo>
                  <a:pt x="3216" y="2807"/>
                </a:lnTo>
                <a:lnTo>
                  <a:pt x="2705" y="2807"/>
                </a:lnTo>
                <a:close/>
                <a:moveTo>
                  <a:pt x="2164" y="2807"/>
                </a:moveTo>
                <a:lnTo>
                  <a:pt x="2164" y="3243"/>
                </a:lnTo>
                <a:lnTo>
                  <a:pt x="2675" y="3243"/>
                </a:lnTo>
                <a:lnTo>
                  <a:pt x="2675" y="2807"/>
                </a:lnTo>
                <a:lnTo>
                  <a:pt x="2164" y="2807"/>
                </a:lnTo>
                <a:close/>
                <a:moveTo>
                  <a:pt x="1622" y="2807"/>
                </a:moveTo>
                <a:lnTo>
                  <a:pt x="1622" y="3243"/>
                </a:lnTo>
                <a:lnTo>
                  <a:pt x="2133" y="3243"/>
                </a:lnTo>
                <a:lnTo>
                  <a:pt x="2133" y="2807"/>
                </a:lnTo>
                <a:lnTo>
                  <a:pt x="1622" y="2807"/>
                </a:lnTo>
                <a:close/>
                <a:moveTo>
                  <a:pt x="1080" y="2807"/>
                </a:moveTo>
                <a:lnTo>
                  <a:pt x="1080" y="3243"/>
                </a:lnTo>
                <a:lnTo>
                  <a:pt x="1591" y="3243"/>
                </a:lnTo>
                <a:lnTo>
                  <a:pt x="1591" y="2807"/>
                </a:lnTo>
                <a:lnTo>
                  <a:pt x="1080" y="2807"/>
                </a:lnTo>
                <a:close/>
                <a:moveTo>
                  <a:pt x="539" y="2807"/>
                </a:moveTo>
                <a:lnTo>
                  <a:pt x="539" y="3243"/>
                </a:lnTo>
                <a:lnTo>
                  <a:pt x="1049" y="3243"/>
                </a:lnTo>
                <a:lnTo>
                  <a:pt x="1049" y="2807"/>
                </a:lnTo>
                <a:lnTo>
                  <a:pt x="539" y="2807"/>
                </a:lnTo>
                <a:close/>
                <a:moveTo>
                  <a:pt x="31" y="2807"/>
                </a:moveTo>
                <a:lnTo>
                  <a:pt x="31" y="3243"/>
                </a:lnTo>
                <a:lnTo>
                  <a:pt x="508" y="3243"/>
                </a:lnTo>
                <a:lnTo>
                  <a:pt x="508" y="2807"/>
                </a:lnTo>
                <a:lnTo>
                  <a:pt x="31" y="2807"/>
                </a:lnTo>
                <a:close/>
                <a:moveTo>
                  <a:pt x="14622" y="2343"/>
                </a:moveTo>
                <a:lnTo>
                  <a:pt x="14622" y="2779"/>
                </a:lnTo>
                <a:lnTo>
                  <a:pt x="15133" y="2779"/>
                </a:lnTo>
                <a:lnTo>
                  <a:pt x="15133" y="2343"/>
                </a:lnTo>
                <a:lnTo>
                  <a:pt x="14622" y="2343"/>
                </a:lnTo>
                <a:close/>
                <a:moveTo>
                  <a:pt x="14081" y="2343"/>
                </a:moveTo>
                <a:lnTo>
                  <a:pt x="14081" y="2779"/>
                </a:lnTo>
                <a:lnTo>
                  <a:pt x="14592" y="2779"/>
                </a:lnTo>
                <a:lnTo>
                  <a:pt x="14592" y="2343"/>
                </a:lnTo>
                <a:lnTo>
                  <a:pt x="14081" y="2343"/>
                </a:lnTo>
                <a:close/>
                <a:moveTo>
                  <a:pt x="13539" y="2343"/>
                </a:moveTo>
                <a:lnTo>
                  <a:pt x="13539" y="2779"/>
                </a:lnTo>
                <a:lnTo>
                  <a:pt x="14050" y="2779"/>
                </a:lnTo>
                <a:lnTo>
                  <a:pt x="14050" y="2343"/>
                </a:lnTo>
                <a:lnTo>
                  <a:pt x="13539" y="2343"/>
                </a:lnTo>
                <a:close/>
                <a:moveTo>
                  <a:pt x="12997" y="2343"/>
                </a:moveTo>
                <a:lnTo>
                  <a:pt x="12997" y="2779"/>
                </a:lnTo>
                <a:lnTo>
                  <a:pt x="13508" y="2779"/>
                </a:lnTo>
                <a:lnTo>
                  <a:pt x="13508" y="2343"/>
                </a:lnTo>
                <a:lnTo>
                  <a:pt x="12997" y="2343"/>
                </a:lnTo>
                <a:close/>
                <a:moveTo>
                  <a:pt x="12456" y="2343"/>
                </a:moveTo>
                <a:lnTo>
                  <a:pt x="12456" y="2779"/>
                </a:lnTo>
                <a:lnTo>
                  <a:pt x="12967" y="2779"/>
                </a:lnTo>
                <a:lnTo>
                  <a:pt x="12967" y="2343"/>
                </a:lnTo>
                <a:lnTo>
                  <a:pt x="12456" y="2343"/>
                </a:lnTo>
                <a:close/>
                <a:moveTo>
                  <a:pt x="11914" y="2343"/>
                </a:moveTo>
                <a:lnTo>
                  <a:pt x="11914" y="2779"/>
                </a:lnTo>
                <a:lnTo>
                  <a:pt x="12425" y="2779"/>
                </a:lnTo>
                <a:lnTo>
                  <a:pt x="12425" y="2343"/>
                </a:lnTo>
                <a:lnTo>
                  <a:pt x="11914" y="2343"/>
                </a:lnTo>
                <a:close/>
                <a:moveTo>
                  <a:pt x="11372" y="2343"/>
                </a:moveTo>
                <a:lnTo>
                  <a:pt x="11372" y="2779"/>
                </a:lnTo>
                <a:lnTo>
                  <a:pt x="11883" y="2779"/>
                </a:lnTo>
                <a:lnTo>
                  <a:pt x="11883" y="2343"/>
                </a:lnTo>
                <a:lnTo>
                  <a:pt x="11372" y="2343"/>
                </a:lnTo>
                <a:close/>
                <a:moveTo>
                  <a:pt x="10831" y="2343"/>
                </a:moveTo>
                <a:lnTo>
                  <a:pt x="10831" y="2779"/>
                </a:lnTo>
                <a:lnTo>
                  <a:pt x="11341" y="2779"/>
                </a:lnTo>
                <a:lnTo>
                  <a:pt x="11341" y="2343"/>
                </a:lnTo>
                <a:lnTo>
                  <a:pt x="10831" y="2343"/>
                </a:lnTo>
                <a:close/>
                <a:moveTo>
                  <a:pt x="10289" y="2343"/>
                </a:moveTo>
                <a:lnTo>
                  <a:pt x="10289" y="2779"/>
                </a:lnTo>
                <a:lnTo>
                  <a:pt x="10800" y="2779"/>
                </a:lnTo>
                <a:lnTo>
                  <a:pt x="10800" y="2343"/>
                </a:lnTo>
                <a:lnTo>
                  <a:pt x="10289" y="2343"/>
                </a:lnTo>
                <a:close/>
                <a:moveTo>
                  <a:pt x="9747" y="2343"/>
                </a:moveTo>
                <a:lnTo>
                  <a:pt x="9747" y="2779"/>
                </a:lnTo>
                <a:lnTo>
                  <a:pt x="10258" y="2779"/>
                </a:lnTo>
                <a:lnTo>
                  <a:pt x="10258" y="2343"/>
                </a:lnTo>
                <a:lnTo>
                  <a:pt x="9747" y="2343"/>
                </a:lnTo>
                <a:close/>
                <a:moveTo>
                  <a:pt x="9206" y="2343"/>
                </a:moveTo>
                <a:lnTo>
                  <a:pt x="9206" y="2779"/>
                </a:lnTo>
                <a:lnTo>
                  <a:pt x="9716" y="2779"/>
                </a:lnTo>
                <a:lnTo>
                  <a:pt x="9716" y="2343"/>
                </a:lnTo>
                <a:lnTo>
                  <a:pt x="9206" y="2343"/>
                </a:lnTo>
                <a:close/>
                <a:moveTo>
                  <a:pt x="8664" y="2343"/>
                </a:moveTo>
                <a:lnTo>
                  <a:pt x="8664" y="2779"/>
                </a:lnTo>
                <a:lnTo>
                  <a:pt x="9175" y="2779"/>
                </a:lnTo>
                <a:lnTo>
                  <a:pt x="9175" y="2343"/>
                </a:lnTo>
                <a:lnTo>
                  <a:pt x="8664" y="2343"/>
                </a:lnTo>
                <a:close/>
                <a:moveTo>
                  <a:pt x="8122" y="2343"/>
                </a:moveTo>
                <a:lnTo>
                  <a:pt x="8122" y="2779"/>
                </a:lnTo>
                <a:lnTo>
                  <a:pt x="8633" y="2779"/>
                </a:lnTo>
                <a:lnTo>
                  <a:pt x="8633" y="2343"/>
                </a:lnTo>
                <a:lnTo>
                  <a:pt x="8122" y="2343"/>
                </a:lnTo>
                <a:close/>
                <a:moveTo>
                  <a:pt x="7581" y="2343"/>
                </a:moveTo>
                <a:lnTo>
                  <a:pt x="7581" y="2779"/>
                </a:lnTo>
                <a:lnTo>
                  <a:pt x="8091" y="2779"/>
                </a:lnTo>
                <a:lnTo>
                  <a:pt x="8091" y="2343"/>
                </a:lnTo>
                <a:lnTo>
                  <a:pt x="7581" y="2343"/>
                </a:lnTo>
                <a:close/>
                <a:moveTo>
                  <a:pt x="7039" y="2343"/>
                </a:moveTo>
                <a:lnTo>
                  <a:pt x="7039" y="2779"/>
                </a:lnTo>
                <a:lnTo>
                  <a:pt x="7550" y="2779"/>
                </a:lnTo>
                <a:lnTo>
                  <a:pt x="7550" y="2343"/>
                </a:lnTo>
                <a:lnTo>
                  <a:pt x="7039" y="2343"/>
                </a:lnTo>
                <a:close/>
                <a:moveTo>
                  <a:pt x="6497" y="2343"/>
                </a:moveTo>
                <a:lnTo>
                  <a:pt x="6497" y="2779"/>
                </a:lnTo>
                <a:lnTo>
                  <a:pt x="7008" y="2779"/>
                </a:lnTo>
                <a:lnTo>
                  <a:pt x="7008" y="2343"/>
                </a:lnTo>
                <a:lnTo>
                  <a:pt x="6497" y="2343"/>
                </a:lnTo>
                <a:close/>
                <a:moveTo>
                  <a:pt x="5955" y="2343"/>
                </a:moveTo>
                <a:lnTo>
                  <a:pt x="5955" y="2779"/>
                </a:lnTo>
                <a:lnTo>
                  <a:pt x="6466" y="2779"/>
                </a:lnTo>
                <a:lnTo>
                  <a:pt x="6466" y="2343"/>
                </a:lnTo>
                <a:lnTo>
                  <a:pt x="5955" y="2343"/>
                </a:lnTo>
                <a:close/>
                <a:moveTo>
                  <a:pt x="5414" y="2343"/>
                </a:moveTo>
                <a:lnTo>
                  <a:pt x="5414" y="2779"/>
                </a:lnTo>
                <a:lnTo>
                  <a:pt x="5925" y="2779"/>
                </a:lnTo>
                <a:lnTo>
                  <a:pt x="5925" y="2343"/>
                </a:lnTo>
                <a:lnTo>
                  <a:pt x="5414" y="2343"/>
                </a:lnTo>
                <a:close/>
                <a:moveTo>
                  <a:pt x="4872" y="2343"/>
                </a:moveTo>
                <a:lnTo>
                  <a:pt x="4872" y="2779"/>
                </a:lnTo>
                <a:lnTo>
                  <a:pt x="5383" y="2779"/>
                </a:lnTo>
                <a:lnTo>
                  <a:pt x="5383" y="2343"/>
                </a:lnTo>
                <a:lnTo>
                  <a:pt x="4872" y="2343"/>
                </a:lnTo>
                <a:close/>
                <a:moveTo>
                  <a:pt x="4330" y="2343"/>
                </a:moveTo>
                <a:lnTo>
                  <a:pt x="4330" y="2779"/>
                </a:lnTo>
                <a:lnTo>
                  <a:pt x="4841" y="2779"/>
                </a:lnTo>
                <a:lnTo>
                  <a:pt x="4841" y="2343"/>
                </a:lnTo>
                <a:lnTo>
                  <a:pt x="4330" y="2343"/>
                </a:lnTo>
                <a:close/>
                <a:moveTo>
                  <a:pt x="3789" y="2343"/>
                </a:moveTo>
                <a:lnTo>
                  <a:pt x="3789" y="2779"/>
                </a:lnTo>
                <a:lnTo>
                  <a:pt x="4300" y="2779"/>
                </a:lnTo>
                <a:lnTo>
                  <a:pt x="4300" y="2343"/>
                </a:lnTo>
                <a:lnTo>
                  <a:pt x="3789" y="2343"/>
                </a:lnTo>
                <a:close/>
                <a:moveTo>
                  <a:pt x="3247" y="2343"/>
                </a:moveTo>
                <a:lnTo>
                  <a:pt x="3247" y="2779"/>
                </a:lnTo>
                <a:lnTo>
                  <a:pt x="3758" y="2779"/>
                </a:lnTo>
                <a:lnTo>
                  <a:pt x="3758" y="2343"/>
                </a:lnTo>
                <a:lnTo>
                  <a:pt x="3247" y="2343"/>
                </a:lnTo>
                <a:close/>
                <a:moveTo>
                  <a:pt x="2705" y="2343"/>
                </a:moveTo>
                <a:lnTo>
                  <a:pt x="2705" y="2779"/>
                </a:lnTo>
                <a:lnTo>
                  <a:pt x="3216" y="2779"/>
                </a:lnTo>
                <a:lnTo>
                  <a:pt x="3216" y="2343"/>
                </a:lnTo>
                <a:lnTo>
                  <a:pt x="2705" y="2343"/>
                </a:lnTo>
                <a:close/>
                <a:moveTo>
                  <a:pt x="2164" y="2343"/>
                </a:moveTo>
                <a:lnTo>
                  <a:pt x="2164" y="2779"/>
                </a:lnTo>
                <a:lnTo>
                  <a:pt x="2675" y="2779"/>
                </a:lnTo>
                <a:lnTo>
                  <a:pt x="2675" y="2343"/>
                </a:lnTo>
                <a:lnTo>
                  <a:pt x="2164" y="2343"/>
                </a:lnTo>
                <a:close/>
                <a:moveTo>
                  <a:pt x="1622" y="2343"/>
                </a:moveTo>
                <a:lnTo>
                  <a:pt x="1622" y="2779"/>
                </a:lnTo>
                <a:lnTo>
                  <a:pt x="2133" y="2779"/>
                </a:lnTo>
                <a:lnTo>
                  <a:pt x="2133" y="2343"/>
                </a:lnTo>
                <a:lnTo>
                  <a:pt x="1622" y="2343"/>
                </a:lnTo>
                <a:close/>
                <a:moveTo>
                  <a:pt x="1080" y="2343"/>
                </a:moveTo>
                <a:lnTo>
                  <a:pt x="1080" y="2779"/>
                </a:lnTo>
                <a:lnTo>
                  <a:pt x="1591" y="2779"/>
                </a:lnTo>
                <a:lnTo>
                  <a:pt x="1591" y="2343"/>
                </a:lnTo>
                <a:lnTo>
                  <a:pt x="1080" y="2343"/>
                </a:lnTo>
                <a:close/>
                <a:moveTo>
                  <a:pt x="539" y="2343"/>
                </a:moveTo>
                <a:lnTo>
                  <a:pt x="539" y="2779"/>
                </a:lnTo>
                <a:lnTo>
                  <a:pt x="1049" y="2779"/>
                </a:lnTo>
                <a:lnTo>
                  <a:pt x="1049" y="2343"/>
                </a:lnTo>
                <a:lnTo>
                  <a:pt x="539" y="2343"/>
                </a:lnTo>
                <a:close/>
                <a:moveTo>
                  <a:pt x="31" y="2343"/>
                </a:moveTo>
                <a:lnTo>
                  <a:pt x="31" y="2779"/>
                </a:lnTo>
                <a:lnTo>
                  <a:pt x="508" y="2779"/>
                </a:lnTo>
                <a:lnTo>
                  <a:pt x="508" y="2343"/>
                </a:lnTo>
                <a:lnTo>
                  <a:pt x="31" y="2343"/>
                </a:lnTo>
                <a:close/>
                <a:moveTo>
                  <a:pt x="14622" y="1879"/>
                </a:moveTo>
                <a:lnTo>
                  <a:pt x="14622" y="2315"/>
                </a:lnTo>
                <a:lnTo>
                  <a:pt x="15133" y="2315"/>
                </a:lnTo>
                <a:lnTo>
                  <a:pt x="15133" y="1879"/>
                </a:lnTo>
                <a:lnTo>
                  <a:pt x="14622" y="1879"/>
                </a:lnTo>
                <a:close/>
                <a:moveTo>
                  <a:pt x="14081" y="1879"/>
                </a:moveTo>
                <a:lnTo>
                  <a:pt x="14081" y="2315"/>
                </a:lnTo>
                <a:lnTo>
                  <a:pt x="14592" y="2315"/>
                </a:lnTo>
                <a:lnTo>
                  <a:pt x="14592" y="1879"/>
                </a:lnTo>
                <a:lnTo>
                  <a:pt x="14081" y="1879"/>
                </a:lnTo>
                <a:close/>
                <a:moveTo>
                  <a:pt x="13539" y="1879"/>
                </a:moveTo>
                <a:lnTo>
                  <a:pt x="13539" y="2315"/>
                </a:lnTo>
                <a:lnTo>
                  <a:pt x="14050" y="2315"/>
                </a:lnTo>
                <a:lnTo>
                  <a:pt x="14050" y="1879"/>
                </a:lnTo>
                <a:lnTo>
                  <a:pt x="13539" y="1879"/>
                </a:lnTo>
                <a:close/>
                <a:moveTo>
                  <a:pt x="12997" y="1879"/>
                </a:moveTo>
                <a:lnTo>
                  <a:pt x="12997" y="2315"/>
                </a:lnTo>
                <a:lnTo>
                  <a:pt x="13508" y="2315"/>
                </a:lnTo>
                <a:lnTo>
                  <a:pt x="13508" y="1879"/>
                </a:lnTo>
                <a:lnTo>
                  <a:pt x="12997" y="1879"/>
                </a:lnTo>
                <a:close/>
                <a:moveTo>
                  <a:pt x="12456" y="1879"/>
                </a:moveTo>
                <a:lnTo>
                  <a:pt x="12456" y="2315"/>
                </a:lnTo>
                <a:lnTo>
                  <a:pt x="12967" y="2315"/>
                </a:lnTo>
                <a:lnTo>
                  <a:pt x="12967" y="1879"/>
                </a:lnTo>
                <a:lnTo>
                  <a:pt x="12456" y="1879"/>
                </a:lnTo>
                <a:close/>
                <a:moveTo>
                  <a:pt x="11914" y="1879"/>
                </a:moveTo>
                <a:lnTo>
                  <a:pt x="11914" y="2315"/>
                </a:lnTo>
                <a:lnTo>
                  <a:pt x="12425" y="2315"/>
                </a:lnTo>
                <a:lnTo>
                  <a:pt x="12425" y="1879"/>
                </a:lnTo>
                <a:lnTo>
                  <a:pt x="11914" y="1879"/>
                </a:lnTo>
                <a:close/>
                <a:moveTo>
                  <a:pt x="11372" y="1879"/>
                </a:moveTo>
                <a:lnTo>
                  <a:pt x="11372" y="2315"/>
                </a:lnTo>
                <a:lnTo>
                  <a:pt x="11883" y="2315"/>
                </a:lnTo>
                <a:lnTo>
                  <a:pt x="11883" y="1879"/>
                </a:lnTo>
                <a:lnTo>
                  <a:pt x="11372" y="1879"/>
                </a:lnTo>
                <a:close/>
                <a:moveTo>
                  <a:pt x="10831" y="1879"/>
                </a:moveTo>
                <a:lnTo>
                  <a:pt x="10831" y="2315"/>
                </a:lnTo>
                <a:lnTo>
                  <a:pt x="11341" y="2315"/>
                </a:lnTo>
                <a:lnTo>
                  <a:pt x="11341" y="1879"/>
                </a:lnTo>
                <a:lnTo>
                  <a:pt x="10831" y="1879"/>
                </a:lnTo>
                <a:close/>
                <a:moveTo>
                  <a:pt x="10289" y="1879"/>
                </a:moveTo>
                <a:lnTo>
                  <a:pt x="10289" y="2315"/>
                </a:lnTo>
                <a:lnTo>
                  <a:pt x="10800" y="2315"/>
                </a:lnTo>
                <a:lnTo>
                  <a:pt x="10800" y="1879"/>
                </a:lnTo>
                <a:lnTo>
                  <a:pt x="10289" y="1879"/>
                </a:lnTo>
                <a:close/>
                <a:moveTo>
                  <a:pt x="9747" y="1879"/>
                </a:moveTo>
                <a:lnTo>
                  <a:pt x="9747" y="2315"/>
                </a:lnTo>
                <a:lnTo>
                  <a:pt x="10258" y="2315"/>
                </a:lnTo>
                <a:lnTo>
                  <a:pt x="10258" y="1879"/>
                </a:lnTo>
                <a:lnTo>
                  <a:pt x="9747" y="1879"/>
                </a:lnTo>
                <a:close/>
                <a:moveTo>
                  <a:pt x="9206" y="1879"/>
                </a:moveTo>
                <a:lnTo>
                  <a:pt x="9206" y="2315"/>
                </a:lnTo>
                <a:lnTo>
                  <a:pt x="9716" y="2315"/>
                </a:lnTo>
                <a:lnTo>
                  <a:pt x="9716" y="1879"/>
                </a:lnTo>
                <a:lnTo>
                  <a:pt x="9206" y="1879"/>
                </a:lnTo>
                <a:close/>
                <a:moveTo>
                  <a:pt x="8664" y="1879"/>
                </a:moveTo>
                <a:lnTo>
                  <a:pt x="8664" y="2315"/>
                </a:lnTo>
                <a:lnTo>
                  <a:pt x="9175" y="2315"/>
                </a:lnTo>
                <a:lnTo>
                  <a:pt x="9175" y="1879"/>
                </a:lnTo>
                <a:lnTo>
                  <a:pt x="8664" y="1879"/>
                </a:lnTo>
                <a:close/>
                <a:moveTo>
                  <a:pt x="8122" y="1879"/>
                </a:moveTo>
                <a:lnTo>
                  <a:pt x="8122" y="2315"/>
                </a:lnTo>
                <a:lnTo>
                  <a:pt x="8633" y="2315"/>
                </a:lnTo>
                <a:lnTo>
                  <a:pt x="8633" y="1879"/>
                </a:lnTo>
                <a:lnTo>
                  <a:pt x="8122" y="1879"/>
                </a:lnTo>
                <a:close/>
                <a:moveTo>
                  <a:pt x="7581" y="1879"/>
                </a:moveTo>
                <a:lnTo>
                  <a:pt x="7581" y="2315"/>
                </a:lnTo>
                <a:lnTo>
                  <a:pt x="8091" y="2315"/>
                </a:lnTo>
                <a:lnTo>
                  <a:pt x="8091" y="1879"/>
                </a:lnTo>
                <a:lnTo>
                  <a:pt x="7581" y="1879"/>
                </a:lnTo>
                <a:close/>
                <a:moveTo>
                  <a:pt x="7039" y="1879"/>
                </a:moveTo>
                <a:lnTo>
                  <a:pt x="7039" y="2315"/>
                </a:lnTo>
                <a:lnTo>
                  <a:pt x="7550" y="2315"/>
                </a:lnTo>
                <a:lnTo>
                  <a:pt x="7550" y="1879"/>
                </a:lnTo>
                <a:lnTo>
                  <a:pt x="7039" y="1879"/>
                </a:lnTo>
                <a:close/>
                <a:moveTo>
                  <a:pt x="6497" y="1879"/>
                </a:moveTo>
                <a:lnTo>
                  <a:pt x="6497" y="2315"/>
                </a:lnTo>
                <a:lnTo>
                  <a:pt x="7008" y="2315"/>
                </a:lnTo>
                <a:lnTo>
                  <a:pt x="7008" y="1879"/>
                </a:lnTo>
                <a:lnTo>
                  <a:pt x="6497" y="1879"/>
                </a:lnTo>
                <a:close/>
                <a:moveTo>
                  <a:pt x="5955" y="1879"/>
                </a:moveTo>
                <a:lnTo>
                  <a:pt x="5955" y="2315"/>
                </a:lnTo>
                <a:lnTo>
                  <a:pt x="6466" y="2315"/>
                </a:lnTo>
                <a:lnTo>
                  <a:pt x="6466" y="1879"/>
                </a:lnTo>
                <a:lnTo>
                  <a:pt x="5955" y="1879"/>
                </a:lnTo>
                <a:close/>
                <a:moveTo>
                  <a:pt x="5414" y="1879"/>
                </a:moveTo>
                <a:lnTo>
                  <a:pt x="5414" y="2315"/>
                </a:lnTo>
                <a:lnTo>
                  <a:pt x="5925" y="2315"/>
                </a:lnTo>
                <a:lnTo>
                  <a:pt x="5925" y="1879"/>
                </a:lnTo>
                <a:lnTo>
                  <a:pt x="5414" y="1879"/>
                </a:lnTo>
                <a:close/>
                <a:moveTo>
                  <a:pt x="4872" y="1879"/>
                </a:moveTo>
                <a:lnTo>
                  <a:pt x="4872" y="2315"/>
                </a:lnTo>
                <a:lnTo>
                  <a:pt x="5383" y="2315"/>
                </a:lnTo>
                <a:lnTo>
                  <a:pt x="5383" y="1879"/>
                </a:lnTo>
                <a:lnTo>
                  <a:pt x="4872" y="1879"/>
                </a:lnTo>
                <a:close/>
                <a:moveTo>
                  <a:pt x="4330" y="1879"/>
                </a:moveTo>
                <a:lnTo>
                  <a:pt x="4330" y="2315"/>
                </a:lnTo>
                <a:lnTo>
                  <a:pt x="4841" y="2315"/>
                </a:lnTo>
                <a:lnTo>
                  <a:pt x="4841" y="1879"/>
                </a:lnTo>
                <a:lnTo>
                  <a:pt x="4330" y="1879"/>
                </a:lnTo>
                <a:close/>
                <a:moveTo>
                  <a:pt x="3789" y="1879"/>
                </a:moveTo>
                <a:lnTo>
                  <a:pt x="3789" y="2315"/>
                </a:lnTo>
                <a:lnTo>
                  <a:pt x="4300" y="2315"/>
                </a:lnTo>
                <a:lnTo>
                  <a:pt x="4300" y="1879"/>
                </a:lnTo>
                <a:lnTo>
                  <a:pt x="3789" y="1879"/>
                </a:lnTo>
                <a:close/>
                <a:moveTo>
                  <a:pt x="3247" y="1879"/>
                </a:moveTo>
                <a:lnTo>
                  <a:pt x="3247" y="2315"/>
                </a:lnTo>
                <a:lnTo>
                  <a:pt x="3758" y="2315"/>
                </a:lnTo>
                <a:lnTo>
                  <a:pt x="3758" y="1879"/>
                </a:lnTo>
                <a:lnTo>
                  <a:pt x="3247" y="1879"/>
                </a:lnTo>
                <a:close/>
                <a:moveTo>
                  <a:pt x="2705" y="1879"/>
                </a:moveTo>
                <a:lnTo>
                  <a:pt x="2705" y="2315"/>
                </a:lnTo>
                <a:lnTo>
                  <a:pt x="3216" y="2315"/>
                </a:lnTo>
                <a:lnTo>
                  <a:pt x="3216" y="1879"/>
                </a:lnTo>
                <a:lnTo>
                  <a:pt x="2705" y="1879"/>
                </a:lnTo>
                <a:close/>
                <a:moveTo>
                  <a:pt x="2164" y="1879"/>
                </a:moveTo>
                <a:lnTo>
                  <a:pt x="2164" y="2315"/>
                </a:lnTo>
                <a:lnTo>
                  <a:pt x="2675" y="2315"/>
                </a:lnTo>
                <a:lnTo>
                  <a:pt x="2675" y="1879"/>
                </a:lnTo>
                <a:lnTo>
                  <a:pt x="2164" y="1879"/>
                </a:lnTo>
                <a:close/>
                <a:moveTo>
                  <a:pt x="1622" y="1879"/>
                </a:moveTo>
                <a:lnTo>
                  <a:pt x="1622" y="2315"/>
                </a:lnTo>
                <a:lnTo>
                  <a:pt x="2133" y="2315"/>
                </a:lnTo>
                <a:lnTo>
                  <a:pt x="2133" y="1879"/>
                </a:lnTo>
                <a:lnTo>
                  <a:pt x="1622" y="1879"/>
                </a:lnTo>
                <a:close/>
                <a:moveTo>
                  <a:pt x="1080" y="1879"/>
                </a:moveTo>
                <a:lnTo>
                  <a:pt x="1080" y="2315"/>
                </a:lnTo>
                <a:lnTo>
                  <a:pt x="1591" y="2315"/>
                </a:lnTo>
                <a:lnTo>
                  <a:pt x="1591" y="1879"/>
                </a:lnTo>
                <a:lnTo>
                  <a:pt x="1080" y="1879"/>
                </a:lnTo>
                <a:close/>
                <a:moveTo>
                  <a:pt x="539" y="1879"/>
                </a:moveTo>
                <a:lnTo>
                  <a:pt x="539" y="2315"/>
                </a:lnTo>
                <a:lnTo>
                  <a:pt x="1049" y="2315"/>
                </a:lnTo>
                <a:lnTo>
                  <a:pt x="1049" y="1879"/>
                </a:lnTo>
                <a:lnTo>
                  <a:pt x="539" y="1879"/>
                </a:lnTo>
                <a:close/>
                <a:moveTo>
                  <a:pt x="31" y="1879"/>
                </a:moveTo>
                <a:lnTo>
                  <a:pt x="31" y="2315"/>
                </a:lnTo>
                <a:lnTo>
                  <a:pt x="508" y="2315"/>
                </a:lnTo>
                <a:lnTo>
                  <a:pt x="508" y="1879"/>
                </a:lnTo>
                <a:lnTo>
                  <a:pt x="31" y="1879"/>
                </a:lnTo>
                <a:close/>
                <a:moveTo>
                  <a:pt x="14622" y="1416"/>
                </a:moveTo>
                <a:lnTo>
                  <a:pt x="14622" y="1851"/>
                </a:lnTo>
                <a:lnTo>
                  <a:pt x="15133" y="1851"/>
                </a:lnTo>
                <a:lnTo>
                  <a:pt x="15133" y="1416"/>
                </a:lnTo>
                <a:lnTo>
                  <a:pt x="14622" y="1416"/>
                </a:lnTo>
                <a:close/>
                <a:moveTo>
                  <a:pt x="14081" y="1416"/>
                </a:moveTo>
                <a:lnTo>
                  <a:pt x="14081" y="1851"/>
                </a:lnTo>
                <a:lnTo>
                  <a:pt x="14592" y="1851"/>
                </a:lnTo>
                <a:lnTo>
                  <a:pt x="14592" y="1416"/>
                </a:lnTo>
                <a:lnTo>
                  <a:pt x="14081" y="1416"/>
                </a:lnTo>
                <a:close/>
                <a:moveTo>
                  <a:pt x="13539" y="1416"/>
                </a:moveTo>
                <a:lnTo>
                  <a:pt x="13539" y="1851"/>
                </a:lnTo>
                <a:lnTo>
                  <a:pt x="14050" y="1851"/>
                </a:lnTo>
                <a:lnTo>
                  <a:pt x="14050" y="1416"/>
                </a:lnTo>
                <a:lnTo>
                  <a:pt x="13539" y="1416"/>
                </a:lnTo>
                <a:close/>
                <a:moveTo>
                  <a:pt x="12997" y="1416"/>
                </a:moveTo>
                <a:lnTo>
                  <a:pt x="12997" y="1851"/>
                </a:lnTo>
                <a:lnTo>
                  <a:pt x="13508" y="1851"/>
                </a:lnTo>
                <a:lnTo>
                  <a:pt x="13508" y="1416"/>
                </a:lnTo>
                <a:lnTo>
                  <a:pt x="12997" y="1416"/>
                </a:lnTo>
                <a:close/>
                <a:moveTo>
                  <a:pt x="12456" y="1416"/>
                </a:moveTo>
                <a:lnTo>
                  <a:pt x="12456" y="1851"/>
                </a:lnTo>
                <a:lnTo>
                  <a:pt x="12967" y="1851"/>
                </a:lnTo>
                <a:lnTo>
                  <a:pt x="12967" y="1416"/>
                </a:lnTo>
                <a:lnTo>
                  <a:pt x="12456" y="1416"/>
                </a:lnTo>
                <a:close/>
                <a:moveTo>
                  <a:pt x="11914" y="1416"/>
                </a:moveTo>
                <a:lnTo>
                  <a:pt x="11914" y="1851"/>
                </a:lnTo>
                <a:lnTo>
                  <a:pt x="12425" y="1851"/>
                </a:lnTo>
                <a:lnTo>
                  <a:pt x="12425" y="1416"/>
                </a:lnTo>
                <a:lnTo>
                  <a:pt x="11914" y="1416"/>
                </a:lnTo>
                <a:close/>
                <a:moveTo>
                  <a:pt x="11372" y="1416"/>
                </a:moveTo>
                <a:lnTo>
                  <a:pt x="11372" y="1851"/>
                </a:lnTo>
                <a:lnTo>
                  <a:pt x="11883" y="1851"/>
                </a:lnTo>
                <a:lnTo>
                  <a:pt x="11883" y="1416"/>
                </a:lnTo>
                <a:lnTo>
                  <a:pt x="11372" y="1416"/>
                </a:lnTo>
                <a:close/>
                <a:moveTo>
                  <a:pt x="10831" y="1416"/>
                </a:moveTo>
                <a:lnTo>
                  <a:pt x="10831" y="1851"/>
                </a:lnTo>
                <a:lnTo>
                  <a:pt x="11341" y="1851"/>
                </a:lnTo>
                <a:lnTo>
                  <a:pt x="11341" y="1416"/>
                </a:lnTo>
                <a:lnTo>
                  <a:pt x="10831" y="1416"/>
                </a:lnTo>
                <a:close/>
                <a:moveTo>
                  <a:pt x="10289" y="1416"/>
                </a:moveTo>
                <a:lnTo>
                  <a:pt x="10289" y="1851"/>
                </a:lnTo>
                <a:lnTo>
                  <a:pt x="10800" y="1851"/>
                </a:lnTo>
                <a:lnTo>
                  <a:pt x="10800" y="1416"/>
                </a:lnTo>
                <a:lnTo>
                  <a:pt x="10289" y="1416"/>
                </a:lnTo>
                <a:close/>
                <a:moveTo>
                  <a:pt x="9747" y="1416"/>
                </a:moveTo>
                <a:lnTo>
                  <a:pt x="9747" y="1851"/>
                </a:lnTo>
                <a:lnTo>
                  <a:pt x="10258" y="1851"/>
                </a:lnTo>
                <a:lnTo>
                  <a:pt x="10258" y="1416"/>
                </a:lnTo>
                <a:lnTo>
                  <a:pt x="9747" y="1416"/>
                </a:lnTo>
                <a:close/>
                <a:moveTo>
                  <a:pt x="9206" y="1416"/>
                </a:moveTo>
                <a:lnTo>
                  <a:pt x="9206" y="1851"/>
                </a:lnTo>
                <a:lnTo>
                  <a:pt x="9716" y="1851"/>
                </a:lnTo>
                <a:lnTo>
                  <a:pt x="9716" y="1416"/>
                </a:lnTo>
                <a:lnTo>
                  <a:pt x="9206" y="1416"/>
                </a:lnTo>
                <a:close/>
                <a:moveTo>
                  <a:pt x="8664" y="1416"/>
                </a:moveTo>
                <a:lnTo>
                  <a:pt x="8664" y="1851"/>
                </a:lnTo>
                <a:lnTo>
                  <a:pt x="9175" y="1851"/>
                </a:lnTo>
                <a:lnTo>
                  <a:pt x="9175" y="1416"/>
                </a:lnTo>
                <a:lnTo>
                  <a:pt x="8664" y="1416"/>
                </a:lnTo>
                <a:close/>
                <a:moveTo>
                  <a:pt x="8122" y="1416"/>
                </a:moveTo>
                <a:lnTo>
                  <a:pt x="8122" y="1851"/>
                </a:lnTo>
                <a:lnTo>
                  <a:pt x="8633" y="1851"/>
                </a:lnTo>
                <a:lnTo>
                  <a:pt x="8633" y="1416"/>
                </a:lnTo>
                <a:lnTo>
                  <a:pt x="8122" y="1416"/>
                </a:lnTo>
                <a:close/>
                <a:moveTo>
                  <a:pt x="7581" y="1416"/>
                </a:moveTo>
                <a:lnTo>
                  <a:pt x="7581" y="1851"/>
                </a:lnTo>
                <a:lnTo>
                  <a:pt x="8091" y="1851"/>
                </a:lnTo>
                <a:lnTo>
                  <a:pt x="8091" y="1416"/>
                </a:lnTo>
                <a:lnTo>
                  <a:pt x="7581" y="1416"/>
                </a:lnTo>
                <a:close/>
                <a:moveTo>
                  <a:pt x="7039" y="1416"/>
                </a:moveTo>
                <a:lnTo>
                  <a:pt x="7039" y="1851"/>
                </a:lnTo>
                <a:lnTo>
                  <a:pt x="7550" y="1851"/>
                </a:lnTo>
                <a:lnTo>
                  <a:pt x="7550" y="1416"/>
                </a:lnTo>
                <a:lnTo>
                  <a:pt x="7039" y="1416"/>
                </a:lnTo>
                <a:close/>
                <a:moveTo>
                  <a:pt x="6497" y="1416"/>
                </a:moveTo>
                <a:lnTo>
                  <a:pt x="6497" y="1851"/>
                </a:lnTo>
                <a:lnTo>
                  <a:pt x="7008" y="1851"/>
                </a:lnTo>
                <a:lnTo>
                  <a:pt x="7008" y="1416"/>
                </a:lnTo>
                <a:lnTo>
                  <a:pt x="6497" y="1416"/>
                </a:lnTo>
                <a:close/>
                <a:moveTo>
                  <a:pt x="5955" y="1416"/>
                </a:moveTo>
                <a:lnTo>
                  <a:pt x="5955" y="1851"/>
                </a:lnTo>
                <a:lnTo>
                  <a:pt x="6466" y="1851"/>
                </a:lnTo>
                <a:lnTo>
                  <a:pt x="6466" y="1416"/>
                </a:lnTo>
                <a:lnTo>
                  <a:pt x="5955" y="1416"/>
                </a:lnTo>
                <a:close/>
                <a:moveTo>
                  <a:pt x="5414" y="1416"/>
                </a:moveTo>
                <a:lnTo>
                  <a:pt x="5414" y="1851"/>
                </a:lnTo>
                <a:lnTo>
                  <a:pt x="5925" y="1851"/>
                </a:lnTo>
                <a:lnTo>
                  <a:pt x="5925" y="1416"/>
                </a:lnTo>
                <a:lnTo>
                  <a:pt x="5414" y="1416"/>
                </a:lnTo>
                <a:close/>
                <a:moveTo>
                  <a:pt x="4872" y="1416"/>
                </a:moveTo>
                <a:lnTo>
                  <a:pt x="4872" y="1851"/>
                </a:lnTo>
                <a:lnTo>
                  <a:pt x="5383" y="1851"/>
                </a:lnTo>
                <a:lnTo>
                  <a:pt x="5383" y="1416"/>
                </a:lnTo>
                <a:lnTo>
                  <a:pt x="4872" y="1416"/>
                </a:lnTo>
                <a:close/>
                <a:moveTo>
                  <a:pt x="4330" y="1416"/>
                </a:moveTo>
                <a:lnTo>
                  <a:pt x="4330" y="1851"/>
                </a:lnTo>
                <a:lnTo>
                  <a:pt x="4841" y="1851"/>
                </a:lnTo>
                <a:lnTo>
                  <a:pt x="4841" y="1416"/>
                </a:lnTo>
                <a:lnTo>
                  <a:pt x="4330" y="1416"/>
                </a:lnTo>
                <a:close/>
                <a:moveTo>
                  <a:pt x="3789" y="1416"/>
                </a:moveTo>
                <a:lnTo>
                  <a:pt x="3789" y="1851"/>
                </a:lnTo>
                <a:lnTo>
                  <a:pt x="4300" y="1851"/>
                </a:lnTo>
                <a:lnTo>
                  <a:pt x="4300" y="1416"/>
                </a:lnTo>
                <a:lnTo>
                  <a:pt x="3789" y="1416"/>
                </a:lnTo>
                <a:close/>
                <a:moveTo>
                  <a:pt x="3247" y="1416"/>
                </a:moveTo>
                <a:lnTo>
                  <a:pt x="3247" y="1851"/>
                </a:lnTo>
                <a:lnTo>
                  <a:pt x="3758" y="1851"/>
                </a:lnTo>
                <a:lnTo>
                  <a:pt x="3758" y="1416"/>
                </a:lnTo>
                <a:lnTo>
                  <a:pt x="3247" y="1416"/>
                </a:lnTo>
                <a:close/>
                <a:moveTo>
                  <a:pt x="2705" y="1416"/>
                </a:moveTo>
                <a:lnTo>
                  <a:pt x="2705" y="1851"/>
                </a:lnTo>
                <a:lnTo>
                  <a:pt x="3216" y="1851"/>
                </a:lnTo>
                <a:lnTo>
                  <a:pt x="3216" y="1416"/>
                </a:lnTo>
                <a:lnTo>
                  <a:pt x="2705" y="1416"/>
                </a:lnTo>
                <a:close/>
                <a:moveTo>
                  <a:pt x="2164" y="1416"/>
                </a:moveTo>
                <a:lnTo>
                  <a:pt x="2164" y="1851"/>
                </a:lnTo>
                <a:lnTo>
                  <a:pt x="2675" y="1851"/>
                </a:lnTo>
                <a:lnTo>
                  <a:pt x="2675" y="1416"/>
                </a:lnTo>
                <a:lnTo>
                  <a:pt x="2164" y="1416"/>
                </a:lnTo>
                <a:close/>
                <a:moveTo>
                  <a:pt x="1622" y="1416"/>
                </a:moveTo>
                <a:lnTo>
                  <a:pt x="1622" y="1851"/>
                </a:lnTo>
                <a:lnTo>
                  <a:pt x="2133" y="1851"/>
                </a:lnTo>
                <a:lnTo>
                  <a:pt x="2133" y="1416"/>
                </a:lnTo>
                <a:lnTo>
                  <a:pt x="1622" y="1416"/>
                </a:lnTo>
                <a:close/>
                <a:moveTo>
                  <a:pt x="1080" y="1416"/>
                </a:moveTo>
                <a:lnTo>
                  <a:pt x="1080" y="1851"/>
                </a:lnTo>
                <a:lnTo>
                  <a:pt x="1591" y="1851"/>
                </a:lnTo>
                <a:lnTo>
                  <a:pt x="1591" y="1416"/>
                </a:lnTo>
                <a:lnTo>
                  <a:pt x="1080" y="1416"/>
                </a:lnTo>
                <a:close/>
                <a:moveTo>
                  <a:pt x="539" y="1416"/>
                </a:moveTo>
                <a:lnTo>
                  <a:pt x="539" y="1851"/>
                </a:lnTo>
                <a:lnTo>
                  <a:pt x="1049" y="1851"/>
                </a:lnTo>
                <a:lnTo>
                  <a:pt x="1049" y="1416"/>
                </a:lnTo>
                <a:lnTo>
                  <a:pt x="539" y="1416"/>
                </a:lnTo>
                <a:close/>
                <a:moveTo>
                  <a:pt x="31" y="1416"/>
                </a:moveTo>
                <a:lnTo>
                  <a:pt x="31" y="1851"/>
                </a:lnTo>
                <a:lnTo>
                  <a:pt x="508" y="1851"/>
                </a:lnTo>
                <a:lnTo>
                  <a:pt x="508" y="1416"/>
                </a:lnTo>
                <a:lnTo>
                  <a:pt x="31" y="1416"/>
                </a:lnTo>
                <a:close/>
                <a:moveTo>
                  <a:pt x="14622" y="952"/>
                </a:moveTo>
                <a:lnTo>
                  <a:pt x="14622" y="1387"/>
                </a:lnTo>
                <a:lnTo>
                  <a:pt x="15133" y="1387"/>
                </a:lnTo>
                <a:lnTo>
                  <a:pt x="15133" y="952"/>
                </a:lnTo>
                <a:lnTo>
                  <a:pt x="14622" y="952"/>
                </a:lnTo>
                <a:close/>
                <a:moveTo>
                  <a:pt x="14081" y="952"/>
                </a:moveTo>
                <a:lnTo>
                  <a:pt x="14081" y="1387"/>
                </a:lnTo>
                <a:lnTo>
                  <a:pt x="14592" y="1387"/>
                </a:lnTo>
                <a:lnTo>
                  <a:pt x="14592" y="952"/>
                </a:lnTo>
                <a:lnTo>
                  <a:pt x="14081" y="952"/>
                </a:lnTo>
                <a:close/>
                <a:moveTo>
                  <a:pt x="13539" y="952"/>
                </a:moveTo>
                <a:lnTo>
                  <a:pt x="13539" y="1387"/>
                </a:lnTo>
                <a:lnTo>
                  <a:pt x="14050" y="1387"/>
                </a:lnTo>
                <a:lnTo>
                  <a:pt x="14050" y="952"/>
                </a:lnTo>
                <a:lnTo>
                  <a:pt x="13539" y="952"/>
                </a:lnTo>
                <a:close/>
                <a:moveTo>
                  <a:pt x="12997" y="952"/>
                </a:moveTo>
                <a:lnTo>
                  <a:pt x="12997" y="1387"/>
                </a:lnTo>
                <a:lnTo>
                  <a:pt x="13508" y="1387"/>
                </a:lnTo>
                <a:lnTo>
                  <a:pt x="13508" y="952"/>
                </a:lnTo>
                <a:lnTo>
                  <a:pt x="12997" y="952"/>
                </a:lnTo>
                <a:close/>
                <a:moveTo>
                  <a:pt x="12456" y="952"/>
                </a:moveTo>
                <a:lnTo>
                  <a:pt x="12456" y="1387"/>
                </a:lnTo>
                <a:lnTo>
                  <a:pt x="12967" y="1387"/>
                </a:lnTo>
                <a:lnTo>
                  <a:pt x="12967" y="952"/>
                </a:lnTo>
                <a:lnTo>
                  <a:pt x="12456" y="952"/>
                </a:lnTo>
                <a:close/>
                <a:moveTo>
                  <a:pt x="11914" y="952"/>
                </a:moveTo>
                <a:lnTo>
                  <a:pt x="11914" y="1387"/>
                </a:lnTo>
                <a:lnTo>
                  <a:pt x="12425" y="1387"/>
                </a:lnTo>
                <a:lnTo>
                  <a:pt x="12425" y="952"/>
                </a:lnTo>
                <a:lnTo>
                  <a:pt x="11914" y="952"/>
                </a:lnTo>
                <a:close/>
                <a:moveTo>
                  <a:pt x="11372" y="952"/>
                </a:moveTo>
                <a:lnTo>
                  <a:pt x="11372" y="1387"/>
                </a:lnTo>
                <a:lnTo>
                  <a:pt x="11883" y="1387"/>
                </a:lnTo>
                <a:lnTo>
                  <a:pt x="11883" y="952"/>
                </a:lnTo>
                <a:lnTo>
                  <a:pt x="11372" y="952"/>
                </a:lnTo>
                <a:close/>
                <a:moveTo>
                  <a:pt x="10831" y="952"/>
                </a:moveTo>
                <a:lnTo>
                  <a:pt x="10831" y="1387"/>
                </a:lnTo>
                <a:lnTo>
                  <a:pt x="11341" y="1387"/>
                </a:lnTo>
                <a:lnTo>
                  <a:pt x="11341" y="952"/>
                </a:lnTo>
                <a:lnTo>
                  <a:pt x="10831" y="952"/>
                </a:lnTo>
                <a:close/>
                <a:moveTo>
                  <a:pt x="10289" y="952"/>
                </a:moveTo>
                <a:lnTo>
                  <a:pt x="10289" y="1387"/>
                </a:lnTo>
                <a:lnTo>
                  <a:pt x="10800" y="1387"/>
                </a:lnTo>
                <a:lnTo>
                  <a:pt x="10800" y="952"/>
                </a:lnTo>
                <a:lnTo>
                  <a:pt x="10289" y="952"/>
                </a:lnTo>
                <a:close/>
                <a:moveTo>
                  <a:pt x="9747" y="952"/>
                </a:moveTo>
                <a:lnTo>
                  <a:pt x="9747" y="1387"/>
                </a:lnTo>
                <a:lnTo>
                  <a:pt x="10258" y="1387"/>
                </a:lnTo>
                <a:lnTo>
                  <a:pt x="10258" y="952"/>
                </a:lnTo>
                <a:lnTo>
                  <a:pt x="9747" y="952"/>
                </a:lnTo>
                <a:close/>
                <a:moveTo>
                  <a:pt x="9206" y="952"/>
                </a:moveTo>
                <a:lnTo>
                  <a:pt x="9206" y="1387"/>
                </a:lnTo>
                <a:lnTo>
                  <a:pt x="9716" y="1387"/>
                </a:lnTo>
                <a:lnTo>
                  <a:pt x="9716" y="952"/>
                </a:lnTo>
                <a:lnTo>
                  <a:pt x="9206" y="952"/>
                </a:lnTo>
                <a:close/>
                <a:moveTo>
                  <a:pt x="8664" y="952"/>
                </a:moveTo>
                <a:lnTo>
                  <a:pt x="8664" y="1387"/>
                </a:lnTo>
                <a:lnTo>
                  <a:pt x="9175" y="1387"/>
                </a:lnTo>
                <a:lnTo>
                  <a:pt x="9175" y="952"/>
                </a:lnTo>
                <a:lnTo>
                  <a:pt x="8664" y="952"/>
                </a:lnTo>
                <a:close/>
                <a:moveTo>
                  <a:pt x="8122" y="952"/>
                </a:moveTo>
                <a:lnTo>
                  <a:pt x="8122" y="1387"/>
                </a:lnTo>
                <a:lnTo>
                  <a:pt x="8633" y="1387"/>
                </a:lnTo>
                <a:lnTo>
                  <a:pt x="8633" y="952"/>
                </a:lnTo>
                <a:lnTo>
                  <a:pt x="8122" y="952"/>
                </a:lnTo>
                <a:close/>
                <a:moveTo>
                  <a:pt x="7581" y="952"/>
                </a:moveTo>
                <a:lnTo>
                  <a:pt x="7581" y="1387"/>
                </a:lnTo>
                <a:lnTo>
                  <a:pt x="8091" y="1387"/>
                </a:lnTo>
                <a:lnTo>
                  <a:pt x="8091" y="952"/>
                </a:lnTo>
                <a:lnTo>
                  <a:pt x="7581" y="952"/>
                </a:lnTo>
                <a:close/>
                <a:moveTo>
                  <a:pt x="7039" y="952"/>
                </a:moveTo>
                <a:lnTo>
                  <a:pt x="7039" y="1387"/>
                </a:lnTo>
                <a:lnTo>
                  <a:pt x="7550" y="1387"/>
                </a:lnTo>
                <a:lnTo>
                  <a:pt x="7550" y="952"/>
                </a:lnTo>
                <a:lnTo>
                  <a:pt x="7039" y="952"/>
                </a:lnTo>
                <a:close/>
                <a:moveTo>
                  <a:pt x="6497" y="952"/>
                </a:moveTo>
                <a:lnTo>
                  <a:pt x="6497" y="1387"/>
                </a:lnTo>
                <a:lnTo>
                  <a:pt x="7008" y="1387"/>
                </a:lnTo>
                <a:lnTo>
                  <a:pt x="7008" y="952"/>
                </a:lnTo>
                <a:lnTo>
                  <a:pt x="6497" y="952"/>
                </a:lnTo>
                <a:close/>
                <a:moveTo>
                  <a:pt x="5955" y="952"/>
                </a:moveTo>
                <a:lnTo>
                  <a:pt x="5955" y="1387"/>
                </a:lnTo>
                <a:lnTo>
                  <a:pt x="6466" y="1387"/>
                </a:lnTo>
                <a:lnTo>
                  <a:pt x="6466" y="952"/>
                </a:lnTo>
                <a:lnTo>
                  <a:pt x="5955" y="952"/>
                </a:lnTo>
                <a:close/>
                <a:moveTo>
                  <a:pt x="5414" y="952"/>
                </a:moveTo>
                <a:lnTo>
                  <a:pt x="5414" y="1387"/>
                </a:lnTo>
                <a:lnTo>
                  <a:pt x="5925" y="1387"/>
                </a:lnTo>
                <a:lnTo>
                  <a:pt x="5925" y="952"/>
                </a:lnTo>
                <a:lnTo>
                  <a:pt x="5414" y="952"/>
                </a:lnTo>
                <a:close/>
                <a:moveTo>
                  <a:pt x="4872" y="952"/>
                </a:moveTo>
                <a:lnTo>
                  <a:pt x="4872" y="1387"/>
                </a:lnTo>
                <a:lnTo>
                  <a:pt x="5383" y="1387"/>
                </a:lnTo>
                <a:lnTo>
                  <a:pt x="5383" y="952"/>
                </a:lnTo>
                <a:lnTo>
                  <a:pt x="4872" y="952"/>
                </a:lnTo>
                <a:close/>
                <a:moveTo>
                  <a:pt x="4330" y="952"/>
                </a:moveTo>
                <a:lnTo>
                  <a:pt x="4330" y="1387"/>
                </a:lnTo>
                <a:lnTo>
                  <a:pt x="4841" y="1387"/>
                </a:lnTo>
                <a:lnTo>
                  <a:pt x="4841" y="952"/>
                </a:lnTo>
                <a:lnTo>
                  <a:pt x="4330" y="952"/>
                </a:lnTo>
                <a:close/>
                <a:moveTo>
                  <a:pt x="3789" y="952"/>
                </a:moveTo>
                <a:lnTo>
                  <a:pt x="3789" y="1387"/>
                </a:lnTo>
                <a:lnTo>
                  <a:pt x="4300" y="1387"/>
                </a:lnTo>
                <a:lnTo>
                  <a:pt x="4300" y="952"/>
                </a:lnTo>
                <a:lnTo>
                  <a:pt x="3789" y="952"/>
                </a:lnTo>
                <a:close/>
                <a:moveTo>
                  <a:pt x="3247" y="952"/>
                </a:moveTo>
                <a:lnTo>
                  <a:pt x="3247" y="1387"/>
                </a:lnTo>
                <a:lnTo>
                  <a:pt x="3758" y="1387"/>
                </a:lnTo>
                <a:lnTo>
                  <a:pt x="3758" y="952"/>
                </a:lnTo>
                <a:lnTo>
                  <a:pt x="3247" y="952"/>
                </a:lnTo>
                <a:close/>
                <a:moveTo>
                  <a:pt x="2705" y="952"/>
                </a:moveTo>
                <a:lnTo>
                  <a:pt x="2705" y="1387"/>
                </a:lnTo>
                <a:lnTo>
                  <a:pt x="3216" y="1387"/>
                </a:lnTo>
                <a:lnTo>
                  <a:pt x="3216" y="952"/>
                </a:lnTo>
                <a:lnTo>
                  <a:pt x="2705" y="952"/>
                </a:lnTo>
                <a:close/>
                <a:moveTo>
                  <a:pt x="2164" y="952"/>
                </a:moveTo>
                <a:lnTo>
                  <a:pt x="2164" y="1387"/>
                </a:lnTo>
                <a:lnTo>
                  <a:pt x="2675" y="1387"/>
                </a:lnTo>
                <a:lnTo>
                  <a:pt x="2675" y="952"/>
                </a:lnTo>
                <a:lnTo>
                  <a:pt x="2164" y="952"/>
                </a:lnTo>
                <a:close/>
                <a:moveTo>
                  <a:pt x="1622" y="952"/>
                </a:moveTo>
                <a:lnTo>
                  <a:pt x="1622" y="1387"/>
                </a:lnTo>
                <a:lnTo>
                  <a:pt x="2133" y="1387"/>
                </a:lnTo>
                <a:lnTo>
                  <a:pt x="2133" y="952"/>
                </a:lnTo>
                <a:lnTo>
                  <a:pt x="1622" y="952"/>
                </a:lnTo>
                <a:close/>
                <a:moveTo>
                  <a:pt x="1080" y="952"/>
                </a:moveTo>
                <a:lnTo>
                  <a:pt x="1080" y="1387"/>
                </a:lnTo>
                <a:lnTo>
                  <a:pt x="1591" y="1387"/>
                </a:lnTo>
                <a:lnTo>
                  <a:pt x="1591" y="952"/>
                </a:lnTo>
                <a:lnTo>
                  <a:pt x="1080" y="952"/>
                </a:lnTo>
                <a:close/>
                <a:moveTo>
                  <a:pt x="539" y="952"/>
                </a:moveTo>
                <a:lnTo>
                  <a:pt x="539" y="1387"/>
                </a:lnTo>
                <a:lnTo>
                  <a:pt x="1049" y="1387"/>
                </a:lnTo>
                <a:lnTo>
                  <a:pt x="1049" y="952"/>
                </a:lnTo>
                <a:lnTo>
                  <a:pt x="539" y="952"/>
                </a:lnTo>
                <a:close/>
                <a:moveTo>
                  <a:pt x="31" y="952"/>
                </a:moveTo>
                <a:lnTo>
                  <a:pt x="31" y="1387"/>
                </a:lnTo>
                <a:lnTo>
                  <a:pt x="508" y="1387"/>
                </a:lnTo>
                <a:lnTo>
                  <a:pt x="508" y="952"/>
                </a:lnTo>
                <a:lnTo>
                  <a:pt x="31" y="952"/>
                </a:lnTo>
                <a:close/>
                <a:moveTo>
                  <a:pt x="14622" y="488"/>
                </a:moveTo>
                <a:lnTo>
                  <a:pt x="14622" y="923"/>
                </a:lnTo>
                <a:lnTo>
                  <a:pt x="15133" y="923"/>
                </a:lnTo>
                <a:lnTo>
                  <a:pt x="15133" y="488"/>
                </a:lnTo>
                <a:lnTo>
                  <a:pt x="14622" y="488"/>
                </a:lnTo>
                <a:close/>
                <a:moveTo>
                  <a:pt x="14081" y="488"/>
                </a:moveTo>
                <a:lnTo>
                  <a:pt x="14081" y="923"/>
                </a:lnTo>
                <a:lnTo>
                  <a:pt x="14592" y="923"/>
                </a:lnTo>
                <a:lnTo>
                  <a:pt x="14592" y="488"/>
                </a:lnTo>
                <a:lnTo>
                  <a:pt x="14081" y="488"/>
                </a:lnTo>
                <a:close/>
                <a:moveTo>
                  <a:pt x="13539" y="488"/>
                </a:moveTo>
                <a:lnTo>
                  <a:pt x="13539" y="923"/>
                </a:lnTo>
                <a:lnTo>
                  <a:pt x="14050" y="923"/>
                </a:lnTo>
                <a:lnTo>
                  <a:pt x="14050" y="488"/>
                </a:lnTo>
                <a:lnTo>
                  <a:pt x="13539" y="488"/>
                </a:lnTo>
                <a:close/>
                <a:moveTo>
                  <a:pt x="12997" y="488"/>
                </a:moveTo>
                <a:lnTo>
                  <a:pt x="12997" y="923"/>
                </a:lnTo>
                <a:lnTo>
                  <a:pt x="13508" y="923"/>
                </a:lnTo>
                <a:lnTo>
                  <a:pt x="13508" y="488"/>
                </a:lnTo>
                <a:lnTo>
                  <a:pt x="12997" y="488"/>
                </a:lnTo>
                <a:close/>
                <a:moveTo>
                  <a:pt x="12456" y="488"/>
                </a:moveTo>
                <a:lnTo>
                  <a:pt x="12456" y="923"/>
                </a:lnTo>
                <a:lnTo>
                  <a:pt x="12967" y="923"/>
                </a:lnTo>
                <a:lnTo>
                  <a:pt x="12967" y="488"/>
                </a:lnTo>
                <a:lnTo>
                  <a:pt x="12456" y="488"/>
                </a:lnTo>
                <a:close/>
                <a:moveTo>
                  <a:pt x="11914" y="488"/>
                </a:moveTo>
                <a:lnTo>
                  <a:pt x="11914" y="923"/>
                </a:lnTo>
                <a:lnTo>
                  <a:pt x="12425" y="923"/>
                </a:lnTo>
                <a:lnTo>
                  <a:pt x="12425" y="488"/>
                </a:lnTo>
                <a:lnTo>
                  <a:pt x="11914" y="488"/>
                </a:lnTo>
                <a:close/>
                <a:moveTo>
                  <a:pt x="11372" y="488"/>
                </a:moveTo>
                <a:lnTo>
                  <a:pt x="11372" y="923"/>
                </a:lnTo>
                <a:lnTo>
                  <a:pt x="11883" y="923"/>
                </a:lnTo>
                <a:lnTo>
                  <a:pt x="11883" y="488"/>
                </a:lnTo>
                <a:lnTo>
                  <a:pt x="11372" y="488"/>
                </a:lnTo>
                <a:close/>
                <a:moveTo>
                  <a:pt x="10831" y="488"/>
                </a:moveTo>
                <a:lnTo>
                  <a:pt x="10831" y="923"/>
                </a:lnTo>
                <a:lnTo>
                  <a:pt x="11341" y="923"/>
                </a:lnTo>
                <a:lnTo>
                  <a:pt x="11341" y="488"/>
                </a:lnTo>
                <a:lnTo>
                  <a:pt x="10831" y="488"/>
                </a:lnTo>
                <a:close/>
                <a:moveTo>
                  <a:pt x="10289" y="488"/>
                </a:moveTo>
                <a:lnTo>
                  <a:pt x="10289" y="923"/>
                </a:lnTo>
                <a:lnTo>
                  <a:pt x="10800" y="923"/>
                </a:lnTo>
                <a:lnTo>
                  <a:pt x="10800" y="488"/>
                </a:lnTo>
                <a:lnTo>
                  <a:pt x="10289" y="488"/>
                </a:lnTo>
                <a:close/>
                <a:moveTo>
                  <a:pt x="9747" y="488"/>
                </a:moveTo>
                <a:lnTo>
                  <a:pt x="9747" y="923"/>
                </a:lnTo>
                <a:lnTo>
                  <a:pt x="10258" y="923"/>
                </a:lnTo>
                <a:lnTo>
                  <a:pt x="10258" y="488"/>
                </a:lnTo>
                <a:lnTo>
                  <a:pt x="9747" y="488"/>
                </a:lnTo>
                <a:close/>
                <a:moveTo>
                  <a:pt x="9206" y="488"/>
                </a:moveTo>
                <a:lnTo>
                  <a:pt x="9206" y="923"/>
                </a:lnTo>
                <a:lnTo>
                  <a:pt x="9716" y="923"/>
                </a:lnTo>
                <a:lnTo>
                  <a:pt x="9716" y="488"/>
                </a:lnTo>
                <a:lnTo>
                  <a:pt x="9206" y="488"/>
                </a:lnTo>
                <a:close/>
                <a:moveTo>
                  <a:pt x="8664" y="488"/>
                </a:moveTo>
                <a:lnTo>
                  <a:pt x="8664" y="923"/>
                </a:lnTo>
                <a:lnTo>
                  <a:pt x="9175" y="923"/>
                </a:lnTo>
                <a:lnTo>
                  <a:pt x="9175" y="488"/>
                </a:lnTo>
                <a:lnTo>
                  <a:pt x="8664" y="488"/>
                </a:lnTo>
                <a:close/>
                <a:moveTo>
                  <a:pt x="8122" y="488"/>
                </a:moveTo>
                <a:lnTo>
                  <a:pt x="8122" y="923"/>
                </a:lnTo>
                <a:lnTo>
                  <a:pt x="8633" y="923"/>
                </a:lnTo>
                <a:lnTo>
                  <a:pt x="8633" y="488"/>
                </a:lnTo>
                <a:lnTo>
                  <a:pt x="8122" y="488"/>
                </a:lnTo>
                <a:close/>
                <a:moveTo>
                  <a:pt x="7581" y="488"/>
                </a:moveTo>
                <a:lnTo>
                  <a:pt x="7581" y="923"/>
                </a:lnTo>
                <a:lnTo>
                  <a:pt x="8091" y="923"/>
                </a:lnTo>
                <a:lnTo>
                  <a:pt x="8091" y="488"/>
                </a:lnTo>
                <a:lnTo>
                  <a:pt x="7581" y="488"/>
                </a:lnTo>
                <a:close/>
                <a:moveTo>
                  <a:pt x="7039" y="488"/>
                </a:moveTo>
                <a:lnTo>
                  <a:pt x="7039" y="923"/>
                </a:lnTo>
                <a:lnTo>
                  <a:pt x="7550" y="923"/>
                </a:lnTo>
                <a:lnTo>
                  <a:pt x="7550" y="488"/>
                </a:lnTo>
                <a:lnTo>
                  <a:pt x="7039" y="488"/>
                </a:lnTo>
                <a:close/>
                <a:moveTo>
                  <a:pt x="6497" y="488"/>
                </a:moveTo>
                <a:lnTo>
                  <a:pt x="6497" y="923"/>
                </a:lnTo>
                <a:lnTo>
                  <a:pt x="7008" y="923"/>
                </a:lnTo>
                <a:lnTo>
                  <a:pt x="7008" y="488"/>
                </a:lnTo>
                <a:lnTo>
                  <a:pt x="6497" y="488"/>
                </a:lnTo>
                <a:close/>
                <a:moveTo>
                  <a:pt x="5955" y="488"/>
                </a:moveTo>
                <a:lnTo>
                  <a:pt x="5955" y="923"/>
                </a:lnTo>
                <a:lnTo>
                  <a:pt x="6466" y="923"/>
                </a:lnTo>
                <a:lnTo>
                  <a:pt x="6466" y="488"/>
                </a:lnTo>
                <a:lnTo>
                  <a:pt x="5955" y="488"/>
                </a:lnTo>
                <a:close/>
                <a:moveTo>
                  <a:pt x="5414" y="488"/>
                </a:moveTo>
                <a:lnTo>
                  <a:pt x="5414" y="923"/>
                </a:lnTo>
                <a:lnTo>
                  <a:pt x="5925" y="923"/>
                </a:lnTo>
                <a:lnTo>
                  <a:pt x="5925" y="488"/>
                </a:lnTo>
                <a:lnTo>
                  <a:pt x="5414" y="488"/>
                </a:lnTo>
                <a:close/>
                <a:moveTo>
                  <a:pt x="4872" y="488"/>
                </a:moveTo>
                <a:lnTo>
                  <a:pt x="4872" y="923"/>
                </a:lnTo>
                <a:lnTo>
                  <a:pt x="5383" y="923"/>
                </a:lnTo>
                <a:lnTo>
                  <a:pt x="5383" y="488"/>
                </a:lnTo>
                <a:lnTo>
                  <a:pt x="4872" y="488"/>
                </a:lnTo>
                <a:close/>
                <a:moveTo>
                  <a:pt x="4330" y="488"/>
                </a:moveTo>
                <a:lnTo>
                  <a:pt x="4330" y="923"/>
                </a:lnTo>
                <a:lnTo>
                  <a:pt x="4841" y="923"/>
                </a:lnTo>
                <a:lnTo>
                  <a:pt x="4841" y="488"/>
                </a:lnTo>
                <a:lnTo>
                  <a:pt x="4330" y="488"/>
                </a:lnTo>
                <a:close/>
                <a:moveTo>
                  <a:pt x="3789" y="488"/>
                </a:moveTo>
                <a:lnTo>
                  <a:pt x="3789" y="923"/>
                </a:lnTo>
                <a:lnTo>
                  <a:pt x="4300" y="923"/>
                </a:lnTo>
                <a:lnTo>
                  <a:pt x="4300" y="488"/>
                </a:lnTo>
                <a:lnTo>
                  <a:pt x="3789" y="488"/>
                </a:lnTo>
                <a:close/>
                <a:moveTo>
                  <a:pt x="3247" y="488"/>
                </a:moveTo>
                <a:lnTo>
                  <a:pt x="3247" y="923"/>
                </a:lnTo>
                <a:lnTo>
                  <a:pt x="3758" y="923"/>
                </a:lnTo>
                <a:lnTo>
                  <a:pt x="3758" y="488"/>
                </a:lnTo>
                <a:lnTo>
                  <a:pt x="3247" y="488"/>
                </a:lnTo>
                <a:close/>
                <a:moveTo>
                  <a:pt x="2705" y="488"/>
                </a:moveTo>
                <a:lnTo>
                  <a:pt x="2705" y="923"/>
                </a:lnTo>
                <a:lnTo>
                  <a:pt x="3216" y="923"/>
                </a:lnTo>
                <a:lnTo>
                  <a:pt x="3216" y="488"/>
                </a:lnTo>
                <a:lnTo>
                  <a:pt x="2705" y="488"/>
                </a:lnTo>
                <a:close/>
                <a:moveTo>
                  <a:pt x="2164" y="488"/>
                </a:moveTo>
                <a:lnTo>
                  <a:pt x="2164" y="923"/>
                </a:lnTo>
                <a:lnTo>
                  <a:pt x="2675" y="923"/>
                </a:lnTo>
                <a:lnTo>
                  <a:pt x="2675" y="488"/>
                </a:lnTo>
                <a:lnTo>
                  <a:pt x="2164" y="488"/>
                </a:lnTo>
                <a:close/>
                <a:moveTo>
                  <a:pt x="1622" y="488"/>
                </a:moveTo>
                <a:lnTo>
                  <a:pt x="1622" y="923"/>
                </a:lnTo>
                <a:lnTo>
                  <a:pt x="2133" y="923"/>
                </a:lnTo>
                <a:lnTo>
                  <a:pt x="2133" y="488"/>
                </a:lnTo>
                <a:lnTo>
                  <a:pt x="1622" y="488"/>
                </a:lnTo>
                <a:close/>
                <a:moveTo>
                  <a:pt x="1080" y="488"/>
                </a:moveTo>
                <a:lnTo>
                  <a:pt x="1080" y="923"/>
                </a:lnTo>
                <a:lnTo>
                  <a:pt x="1591" y="923"/>
                </a:lnTo>
                <a:lnTo>
                  <a:pt x="1591" y="488"/>
                </a:lnTo>
                <a:lnTo>
                  <a:pt x="1080" y="488"/>
                </a:lnTo>
                <a:close/>
                <a:moveTo>
                  <a:pt x="539" y="488"/>
                </a:moveTo>
                <a:lnTo>
                  <a:pt x="539" y="923"/>
                </a:lnTo>
                <a:lnTo>
                  <a:pt x="1049" y="923"/>
                </a:lnTo>
                <a:lnTo>
                  <a:pt x="1049" y="488"/>
                </a:lnTo>
                <a:lnTo>
                  <a:pt x="539" y="488"/>
                </a:lnTo>
                <a:close/>
                <a:moveTo>
                  <a:pt x="31" y="488"/>
                </a:moveTo>
                <a:lnTo>
                  <a:pt x="31" y="923"/>
                </a:lnTo>
                <a:lnTo>
                  <a:pt x="508" y="923"/>
                </a:lnTo>
                <a:lnTo>
                  <a:pt x="508" y="488"/>
                </a:lnTo>
                <a:lnTo>
                  <a:pt x="31" y="488"/>
                </a:lnTo>
                <a:close/>
                <a:moveTo>
                  <a:pt x="0" y="0"/>
                </a:moveTo>
                <a:lnTo>
                  <a:pt x="31" y="0"/>
                </a:lnTo>
                <a:lnTo>
                  <a:pt x="31" y="460"/>
                </a:lnTo>
                <a:lnTo>
                  <a:pt x="508" y="460"/>
                </a:lnTo>
                <a:lnTo>
                  <a:pt x="508" y="0"/>
                </a:lnTo>
                <a:lnTo>
                  <a:pt x="539" y="0"/>
                </a:lnTo>
                <a:lnTo>
                  <a:pt x="539" y="460"/>
                </a:lnTo>
                <a:lnTo>
                  <a:pt x="1049" y="460"/>
                </a:lnTo>
                <a:lnTo>
                  <a:pt x="1049" y="0"/>
                </a:lnTo>
                <a:lnTo>
                  <a:pt x="1080" y="0"/>
                </a:lnTo>
                <a:lnTo>
                  <a:pt x="1080" y="460"/>
                </a:lnTo>
                <a:lnTo>
                  <a:pt x="1591" y="460"/>
                </a:lnTo>
                <a:lnTo>
                  <a:pt x="1591" y="0"/>
                </a:lnTo>
                <a:lnTo>
                  <a:pt x="1622" y="0"/>
                </a:lnTo>
                <a:lnTo>
                  <a:pt x="1622" y="460"/>
                </a:lnTo>
                <a:lnTo>
                  <a:pt x="2133" y="460"/>
                </a:lnTo>
                <a:lnTo>
                  <a:pt x="2133" y="0"/>
                </a:lnTo>
                <a:lnTo>
                  <a:pt x="2164" y="0"/>
                </a:lnTo>
                <a:lnTo>
                  <a:pt x="2164" y="460"/>
                </a:lnTo>
                <a:lnTo>
                  <a:pt x="2675" y="460"/>
                </a:lnTo>
                <a:lnTo>
                  <a:pt x="2675" y="0"/>
                </a:lnTo>
                <a:lnTo>
                  <a:pt x="2705" y="0"/>
                </a:lnTo>
                <a:lnTo>
                  <a:pt x="2705" y="460"/>
                </a:lnTo>
                <a:lnTo>
                  <a:pt x="3216" y="460"/>
                </a:lnTo>
                <a:lnTo>
                  <a:pt x="3216" y="0"/>
                </a:lnTo>
                <a:lnTo>
                  <a:pt x="3247" y="0"/>
                </a:lnTo>
                <a:lnTo>
                  <a:pt x="3247" y="460"/>
                </a:lnTo>
                <a:lnTo>
                  <a:pt x="3758" y="460"/>
                </a:lnTo>
                <a:lnTo>
                  <a:pt x="3758" y="0"/>
                </a:lnTo>
                <a:lnTo>
                  <a:pt x="3789" y="0"/>
                </a:lnTo>
                <a:lnTo>
                  <a:pt x="3789" y="460"/>
                </a:lnTo>
                <a:lnTo>
                  <a:pt x="4300" y="460"/>
                </a:lnTo>
                <a:lnTo>
                  <a:pt x="4300" y="0"/>
                </a:lnTo>
                <a:lnTo>
                  <a:pt x="4330" y="0"/>
                </a:lnTo>
                <a:lnTo>
                  <a:pt x="4330" y="460"/>
                </a:lnTo>
                <a:lnTo>
                  <a:pt x="4841" y="460"/>
                </a:lnTo>
                <a:lnTo>
                  <a:pt x="4841" y="0"/>
                </a:lnTo>
                <a:lnTo>
                  <a:pt x="4872" y="0"/>
                </a:lnTo>
                <a:lnTo>
                  <a:pt x="4872" y="460"/>
                </a:lnTo>
                <a:lnTo>
                  <a:pt x="5383" y="460"/>
                </a:lnTo>
                <a:lnTo>
                  <a:pt x="5383" y="0"/>
                </a:lnTo>
                <a:lnTo>
                  <a:pt x="5414" y="0"/>
                </a:lnTo>
                <a:lnTo>
                  <a:pt x="5414" y="460"/>
                </a:lnTo>
                <a:lnTo>
                  <a:pt x="5925" y="460"/>
                </a:lnTo>
                <a:lnTo>
                  <a:pt x="5925" y="0"/>
                </a:lnTo>
                <a:lnTo>
                  <a:pt x="5955" y="0"/>
                </a:lnTo>
                <a:lnTo>
                  <a:pt x="5955" y="460"/>
                </a:lnTo>
                <a:lnTo>
                  <a:pt x="6466" y="460"/>
                </a:lnTo>
                <a:lnTo>
                  <a:pt x="6466" y="0"/>
                </a:lnTo>
                <a:lnTo>
                  <a:pt x="6497" y="0"/>
                </a:lnTo>
                <a:lnTo>
                  <a:pt x="6497" y="460"/>
                </a:lnTo>
                <a:lnTo>
                  <a:pt x="7008" y="460"/>
                </a:lnTo>
                <a:lnTo>
                  <a:pt x="7008" y="0"/>
                </a:lnTo>
                <a:lnTo>
                  <a:pt x="7039" y="0"/>
                </a:lnTo>
                <a:lnTo>
                  <a:pt x="7039" y="460"/>
                </a:lnTo>
                <a:lnTo>
                  <a:pt x="7550" y="460"/>
                </a:lnTo>
                <a:lnTo>
                  <a:pt x="7550" y="0"/>
                </a:lnTo>
                <a:lnTo>
                  <a:pt x="7581" y="0"/>
                </a:lnTo>
                <a:lnTo>
                  <a:pt x="7581" y="460"/>
                </a:lnTo>
                <a:lnTo>
                  <a:pt x="8091" y="460"/>
                </a:lnTo>
                <a:lnTo>
                  <a:pt x="8091" y="0"/>
                </a:lnTo>
                <a:lnTo>
                  <a:pt x="8122" y="0"/>
                </a:lnTo>
                <a:lnTo>
                  <a:pt x="8122" y="460"/>
                </a:lnTo>
                <a:lnTo>
                  <a:pt x="8633" y="460"/>
                </a:lnTo>
                <a:lnTo>
                  <a:pt x="8633" y="0"/>
                </a:lnTo>
                <a:lnTo>
                  <a:pt x="8664" y="0"/>
                </a:lnTo>
                <a:lnTo>
                  <a:pt x="8664" y="460"/>
                </a:lnTo>
                <a:lnTo>
                  <a:pt x="9175" y="460"/>
                </a:lnTo>
                <a:lnTo>
                  <a:pt x="9175" y="0"/>
                </a:lnTo>
                <a:lnTo>
                  <a:pt x="9206" y="0"/>
                </a:lnTo>
                <a:lnTo>
                  <a:pt x="9206" y="460"/>
                </a:lnTo>
                <a:lnTo>
                  <a:pt x="9716" y="460"/>
                </a:lnTo>
                <a:lnTo>
                  <a:pt x="9716" y="0"/>
                </a:lnTo>
                <a:lnTo>
                  <a:pt x="9747" y="0"/>
                </a:lnTo>
                <a:lnTo>
                  <a:pt x="9747" y="460"/>
                </a:lnTo>
                <a:lnTo>
                  <a:pt x="10258" y="460"/>
                </a:lnTo>
                <a:lnTo>
                  <a:pt x="10258" y="0"/>
                </a:lnTo>
                <a:lnTo>
                  <a:pt x="10289" y="0"/>
                </a:lnTo>
                <a:lnTo>
                  <a:pt x="10289" y="460"/>
                </a:lnTo>
                <a:lnTo>
                  <a:pt x="10800" y="460"/>
                </a:lnTo>
                <a:lnTo>
                  <a:pt x="10800" y="0"/>
                </a:lnTo>
                <a:lnTo>
                  <a:pt x="10831" y="0"/>
                </a:lnTo>
                <a:lnTo>
                  <a:pt x="10831" y="460"/>
                </a:lnTo>
                <a:lnTo>
                  <a:pt x="11341" y="460"/>
                </a:lnTo>
                <a:lnTo>
                  <a:pt x="11341" y="0"/>
                </a:lnTo>
                <a:lnTo>
                  <a:pt x="11372" y="0"/>
                </a:lnTo>
                <a:lnTo>
                  <a:pt x="11372" y="460"/>
                </a:lnTo>
                <a:lnTo>
                  <a:pt x="11883" y="460"/>
                </a:lnTo>
                <a:lnTo>
                  <a:pt x="11883" y="0"/>
                </a:lnTo>
                <a:lnTo>
                  <a:pt x="11914" y="0"/>
                </a:lnTo>
                <a:lnTo>
                  <a:pt x="11914" y="460"/>
                </a:lnTo>
                <a:lnTo>
                  <a:pt x="12425" y="460"/>
                </a:lnTo>
                <a:lnTo>
                  <a:pt x="12425" y="0"/>
                </a:lnTo>
                <a:lnTo>
                  <a:pt x="12456" y="0"/>
                </a:lnTo>
                <a:lnTo>
                  <a:pt x="12456" y="460"/>
                </a:lnTo>
                <a:lnTo>
                  <a:pt x="12967" y="460"/>
                </a:lnTo>
                <a:lnTo>
                  <a:pt x="12967" y="0"/>
                </a:lnTo>
                <a:lnTo>
                  <a:pt x="12997" y="0"/>
                </a:lnTo>
                <a:lnTo>
                  <a:pt x="12997" y="460"/>
                </a:lnTo>
                <a:lnTo>
                  <a:pt x="13508" y="460"/>
                </a:lnTo>
                <a:lnTo>
                  <a:pt x="13508" y="0"/>
                </a:lnTo>
                <a:lnTo>
                  <a:pt x="13539" y="0"/>
                </a:lnTo>
                <a:lnTo>
                  <a:pt x="13539" y="460"/>
                </a:lnTo>
                <a:lnTo>
                  <a:pt x="14050" y="460"/>
                </a:lnTo>
                <a:lnTo>
                  <a:pt x="14050" y="0"/>
                </a:lnTo>
                <a:lnTo>
                  <a:pt x="14081" y="0"/>
                </a:lnTo>
                <a:lnTo>
                  <a:pt x="14081" y="460"/>
                </a:lnTo>
                <a:lnTo>
                  <a:pt x="14592" y="460"/>
                </a:lnTo>
                <a:lnTo>
                  <a:pt x="14592" y="0"/>
                </a:lnTo>
                <a:lnTo>
                  <a:pt x="14622" y="0"/>
                </a:lnTo>
                <a:lnTo>
                  <a:pt x="14622" y="460"/>
                </a:lnTo>
                <a:lnTo>
                  <a:pt x="15133" y="460"/>
                </a:lnTo>
                <a:lnTo>
                  <a:pt x="15133" y="0"/>
                </a:lnTo>
                <a:lnTo>
                  <a:pt x="15164" y="0"/>
                </a:lnTo>
                <a:lnTo>
                  <a:pt x="15164" y="5228"/>
                </a:lnTo>
                <a:lnTo>
                  <a:pt x="15133" y="5257"/>
                </a:lnTo>
                <a:lnTo>
                  <a:pt x="15133" y="5126"/>
                </a:lnTo>
                <a:lnTo>
                  <a:pt x="14622" y="5126"/>
                </a:lnTo>
                <a:lnTo>
                  <a:pt x="14622" y="5562"/>
                </a:lnTo>
                <a:lnTo>
                  <a:pt x="14810" y="5562"/>
                </a:lnTo>
                <a:lnTo>
                  <a:pt x="14780" y="5590"/>
                </a:lnTo>
                <a:lnTo>
                  <a:pt x="14622" y="5590"/>
                </a:lnTo>
                <a:lnTo>
                  <a:pt x="14622" y="5739"/>
                </a:lnTo>
                <a:lnTo>
                  <a:pt x="14592" y="5768"/>
                </a:lnTo>
                <a:lnTo>
                  <a:pt x="14592" y="5590"/>
                </a:lnTo>
                <a:lnTo>
                  <a:pt x="14081" y="5590"/>
                </a:lnTo>
                <a:lnTo>
                  <a:pt x="14081" y="6026"/>
                </a:lnTo>
                <a:lnTo>
                  <a:pt x="14319" y="6026"/>
                </a:lnTo>
                <a:lnTo>
                  <a:pt x="14289" y="6054"/>
                </a:lnTo>
                <a:lnTo>
                  <a:pt x="14081" y="6054"/>
                </a:lnTo>
                <a:lnTo>
                  <a:pt x="14081" y="6251"/>
                </a:lnTo>
                <a:lnTo>
                  <a:pt x="14050" y="6280"/>
                </a:lnTo>
                <a:lnTo>
                  <a:pt x="14050" y="6054"/>
                </a:lnTo>
                <a:lnTo>
                  <a:pt x="13539" y="6054"/>
                </a:lnTo>
                <a:lnTo>
                  <a:pt x="13539" y="6460"/>
                </a:lnTo>
                <a:lnTo>
                  <a:pt x="13508" y="6460"/>
                </a:lnTo>
                <a:lnTo>
                  <a:pt x="13508" y="6054"/>
                </a:lnTo>
                <a:lnTo>
                  <a:pt x="12997" y="6054"/>
                </a:lnTo>
                <a:lnTo>
                  <a:pt x="12997" y="6460"/>
                </a:lnTo>
                <a:lnTo>
                  <a:pt x="12967" y="6460"/>
                </a:lnTo>
                <a:lnTo>
                  <a:pt x="12967" y="6054"/>
                </a:lnTo>
                <a:lnTo>
                  <a:pt x="12456" y="6054"/>
                </a:lnTo>
                <a:lnTo>
                  <a:pt x="12456" y="6460"/>
                </a:lnTo>
                <a:lnTo>
                  <a:pt x="12425" y="6460"/>
                </a:lnTo>
                <a:lnTo>
                  <a:pt x="12425" y="6054"/>
                </a:lnTo>
                <a:lnTo>
                  <a:pt x="11914" y="6054"/>
                </a:lnTo>
                <a:lnTo>
                  <a:pt x="11914" y="6460"/>
                </a:lnTo>
                <a:lnTo>
                  <a:pt x="11883" y="6460"/>
                </a:lnTo>
                <a:lnTo>
                  <a:pt x="11883" y="6054"/>
                </a:lnTo>
                <a:lnTo>
                  <a:pt x="11372" y="6054"/>
                </a:lnTo>
                <a:lnTo>
                  <a:pt x="11372" y="6460"/>
                </a:lnTo>
                <a:lnTo>
                  <a:pt x="11341" y="6460"/>
                </a:lnTo>
                <a:lnTo>
                  <a:pt x="11341" y="6054"/>
                </a:lnTo>
                <a:lnTo>
                  <a:pt x="10831" y="6054"/>
                </a:lnTo>
                <a:lnTo>
                  <a:pt x="10831" y="6460"/>
                </a:lnTo>
                <a:lnTo>
                  <a:pt x="10800" y="6460"/>
                </a:lnTo>
                <a:lnTo>
                  <a:pt x="10800" y="6054"/>
                </a:lnTo>
                <a:lnTo>
                  <a:pt x="10289" y="6054"/>
                </a:lnTo>
                <a:lnTo>
                  <a:pt x="10289" y="6460"/>
                </a:lnTo>
                <a:lnTo>
                  <a:pt x="10258" y="6460"/>
                </a:lnTo>
                <a:lnTo>
                  <a:pt x="10258" y="6054"/>
                </a:lnTo>
                <a:lnTo>
                  <a:pt x="9747" y="6054"/>
                </a:lnTo>
                <a:lnTo>
                  <a:pt x="9747" y="6460"/>
                </a:lnTo>
                <a:lnTo>
                  <a:pt x="9716" y="6460"/>
                </a:lnTo>
                <a:lnTo>
                  <a:pt x="9716" y="6054"/>
                </a:lnTo>
                <a:lnTo>
                  <a:pt x="9206" y="6054"/>
                </a:lnTo>
                <a:lnTo>
                  <a:pt x="9206" y="6460"/>
                </a:lnTo>
                <a:lnTo>
                  <a:pt x="9175" y="6460"/>
                </a:lnTo>
                <a:lnTo>
                  <a:pt x="9175" y="6054"/>
                </a:lnTo>
                <a:lnTo>
                  <a:pt x="8664" y="6054"/>
                </a:lnTo>
                <a:lnTo>
                  <a:pt x="8664" y="6460"/>
                </a:lnTo>
                <a:lnTo>
                  <a:pt x="8633" y="6460"/>
                </a:lnTo>
                <a:lnTo>
                  <a:pt x="8633" y="6054"/>
                </a:lnTo>
                <a:lnTo>
                  <a:pt x="8122" y="6054"/>
                </a:lnTo>
                <a:lnTo>
                  <a:pt x="8122" y="6460"/>
                </a:lnTo>
                <a:lnTo>
                  <a:pt x="8091" y="6460"/>
                </a:lnTo>
                <a:lnTo>
                  <a:pt x="8091" y="6054"/>
                </a:lnTo>
                <a:lnTo>
                  <a:pt x="7581" y="6054"/>
                </a:lnTo>
                <a:lnTo>
                  <a:pt x="7581" y="6460"/>
                </a:lnTo>
                <a:lnTo>
                  <a:pt x="7550" y="6460"/>
                </a:lnTo>
                <a:lnTo>
                  <a:pt x="7550" y="6054"/>
                </a:lnTo>
                <a:lnTo>
                  <a:pt x="7039" y="6054"/>
                </a:lnTo>
                <a:lnTo>
                  <a:pt x="7039" y="6460"/>
                </a:lnTo>
                <a:lnTo>
                  <a:pt x="7008" y="6460"/>
                </a:lnTo>
                <a:lnTo>
                  <a:pt x="7008" y="6054"/>
                </a:lnTo>
                <a:lnTo>
                  <a:pt x="6497" y="6054"/>
                </a:lnTo>
                <a:lnTo>
                  <a:pt x="6497" y="6460"/>
                </a:lnTo>
                <a:lnTo>
                  <a:pt x="6466" y="6460"/>
                </a:lnTo>
                <a:lnTo>
                  <a:pt x="6466" y="6054"/>
                </a:lnTo>
                <a:lnTo>
                  <a:pt x="5955" y="6054"/>
                </a:lnTo>
                <a:lnTo>
                  <a:pt x="5955" y="6460"/>
                </a:lnTo>
                <a:lnTo>
                  <a:pt x="5925" y="6460"/>
                </a:lnTo>
                <a:lnTo>
                  <a:pt x="5925" y="6054"/>
                </a:lnTo>
                <a:lnTo>
                  <a:pt x="5414" y="6054"/>
                </a:lnTo>
                <a:lnTo>
                  <a:pt x="5414" y="6460"/>
                </a:lnTo>
                <a:lnTo>
                  <a:pt x="5383" y="6460"/>
                </a:lnTo>
                <a:lnTo>
                  <a:pt x="5383" y="6054"/>
                </a:lnTo>
                <a:lnTo>
                  <a:pt x="4872" y="6054"/>
                </a:lnTo>
                <a:lnTo>
                  <a:pt x="4872" y="6460"/>
                </a:lnTo>
                <a:lnTo>
                  <a:pt x="4841" y="6460"/>
                </a:lnTo>
                <a:lnTo>
                  <a:pt x="4841" y="6054"/>
                </a:lnTo>
                <a:lnTo>
                  <a:pt x="4330" y="6054"/>
                </a:lnTo>
                <a:lnTo>
                  <a:pt x="4330" y="6460"/>
                </a:lnTo>
                <a:lnTo>
                  <a:pt x="4300" y="6460"/>
                </a:lnTo>
                <a:lnTo>
                  <a:pt x="4300" y="6054"/>
                </a:lnTo>
                <a:lnTo>
                  <a:pt x="3789" y="6054"/>
                </a:lnTo>
                <a:lnTo>
                  <a:pt x="3789" y="6460"/>
                </a:lnTo>
                <a:lnTo>
                  <a:pt x="3758" y="6460"/>
                </a:lnTo>
                <a:lnTo>
                  <a:pt x="3758" y="6054"/>
                </a:lnTo>
                <a:lnTo>
                  <a:pt x="3247" y="6054"/>
                </a:lnTo>
                <a:lnTo>
                  <a:pt x="3247" y="6460"/>
                </a:lnTo>
                <a:lnTo>
                  <a:pt x="3216" y="6460"/>
                </a:lnTo>
                <a:lnTo>
                  <a:pt x="3216" y="6054"/>
                </a:lnTo>
                <a:lnTo>
                  <a:pt x="2705" y="6054"/>
                </a:lnTo>
                <a:lnTo>
                  <a:pt x="2705" y="6460"/>
                </a:lnTo>
                <a:lnTo>
                  <a:pt x="2675" y="6460"/>
                </a:lnTo>
                <a:lnTo>
                  <a:pt x="2675" y="6054"/>
                </a:lnTo>
                <a:lnTo>
                  <a:pt x="2164" y="6054"/>
                </a:lnTo>
                <a:lnTo>
                  <a:pt x="2164" y="6460"/>
                </a:lnTo>
                <a:lnTo>
                  <a:pt x="2133" y="6460"/>
                </a:lnTo>
                <a:lnTo>
                  <a:pt x="2133" y="6054"/>
                </a:lnTo>
                <a:lnTo>
                  <a:pt x="1622" y="6054"/>
                </a:lnTo>
                <a:lnTo>
                  <a:pt x="1622" y="6460"/>
                </a:lnTo>
                <a:lnTo>
                  <a:pt x="1591" y="6460"/>
                </a:lnTo>
                <a:lnTo>
                  <a:pt x="1591" y="6054"/>
                </a:lnTo>
                <a:lnTo>
                  <a:pt x="1080" y="6054"/>
                </a:lnTo>
                <a:lnTo>
                  <a:pt x="1080" y="6460"/>
                </a:lnTo>
                <a:lnTo>
                  <a:pt x="1049" y="6460"/>
                </a:lnTo>
                <a:lnTo>
                  <a:pt x="1049" y="6054"/>
                </a:lnTo>
                <a:lnTo>
                  <a:pt x="539" y="6054"/>
                </a:lnTo>
                <a:lnTo>
                  <a:pt x="539" y="6460"/>
                </a:lnTo>
                <a:lnTo>
                  <a:pt x="508" y="6460"/>
                </a:lnTo>
                <a:lnTo>
                  <a:pt x="508" y="6054"/>
                </a:lnTo>
                <a:lnTo>
                  <a:pt x="31" y="6054"/>
                </a:lnTo>
                <a:lnTo>
                  <a:pt x="31" y="6460"/>
                </a:lnTo>
                <a:lnTo>
                  <a:pt x="0" y="646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5000"/>
            </a:schemeClr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1350">
              <a:solidFill>
                <a:schemeClr val="dk1"/>
              </a:solidFill>
              <a:latin typeface="汉仪楷体S" panose="00020600040101010101" charset="-122"/>
              <a:ea typeface="汉仪楷体S" panose="00020600040101010101" charset="-122"/>
            </a:endParaRPr>
          </a:p>
        </p:txBody>
      </p:sp>
      <p:sp>
        <p:nvSpPr>
          <p:cNvPr id="360" name="任意多边形: 形状 359"/>
          <p:cNvSpPr/>
          <p:nvPr>
            <p:custDataLst>
              <p:tags r:id="rId9"/>
            </p:custDataLst>
          </p:nvPr>
        </p:nvSpPr>
        <p:spPr>
          <a:xfrm>
            <a:off x="8088630" y="4132898"/>
            <a:ext cx="600075" cy="600075"/>
          </a:xfrm>
          <a:custGeom>
            <a:avLst/>
            <a:gdLst>
              <a:gd name="connsiteX0" fmla="*/ 0 w 800100"/>
              <a:gd name="connsiteY0" fmla="*/ 0 h 800100"/>
              <a:gd name="connsiteX1" fmla="*/ 800100 w 800100"/>
              <a:gd name="connsiteY1" fmla="*/ 0 h 800100"/>
              <a:gd name="connsiteX2" fmla="*/ 0 w 800100"/>
              <a:gd name="connsiteY2" fmla="*/ 800100 h 800100"/>
              <a:gd name="connsiteX3" fmla="*/ 0 w 800100"/>
              <a:gd name="connsiteY3" fmla="*/ 0 h 800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0100" h="800100">
                <a:moveTo>
                  <a:pt x="0" y="0"/>
                </a:moveTo>
                <a:lnTo>
                  <a:pt x="800100" y="0"/>
                </a:lnTo>
                <a:lnTo>
                  <a:pt x="0" y="8001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schemeClr val="lt1"/>
              </a:solidFill>
              <a:latin typeface="汉仪楷体S" panose="00020600040101010101" charset="-122"/>
              <a:ea typeface="汉仪楷体S" panose="00020600040101010101" charset="-122"/>
            </a:endParaRPr>
          </a:p>
        </p:txBody>
      </p:sp>
      <p:sp>
        <p:nvSpPr>
          <p:cNvPr id="14" name="任意多边形: 形状 356"/>
          <p:cNvSpPr/>
          <p:nvPr>
            <p:custDataLst>
              <p:tags r:id="rId10"/>
            </p:custDataLst>
          </p:nvPr>
        </p:nvSpPr>
        <p:spPr>
          <a:xfrm>
            <a:off x="507683" y="1358741"/>
            <a:ext cx="8178165" cy="3346133"/>
          </a:xfrm>
          <a:custGeom>
            <a:avLst/>
            <a:gdLst>
              <a:gd name="connsiteX0" fmla="*/ 0 w 10904220"/>
              <a:gd name="connsiteY0" fmla="*/ 0 h 4461510"/>
              <a:gd name="connsiteX1" fmla="*/ 10904220 w 10904220"/>
              <a:gd name="connsiteY1" fmla="*/ 0 h 4461510"/>
              <a:gd name="connsiteX2" fmla="*/ 10904220 w 10904220"/>
              <a:gd name="connsiteY2" fmla="*/ 3681772 h 4461510"/>
              <a:gd name="connsiteX3" fmla="*/ 10124482 w 10904220"/>
              <a:gd name="connsiteY3" fmla="*/ 4461510 h 4461510"/>
              <a:gd name="connsiteX4" fmla="*/ 0 w 10904220"/>
              <a:gd name="connsiteY4" fmla="*/ 4461510 h 4461510"/>
              <a:gd name="connsiteX5" fmla="*/ 0 w 10904220"/>
              <a:gd name="connsiteY5" fmla="*/ 0 h 4461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904220" h="4461510">
                <a:moveTo>
                  <a:pt x="0" y="0"/>
                </a:moveTo>
                <a:lnTo>
                  <a:pt x="10904220" y="0"/>
                </a:lnTo>
                <a:lnTo>
                  <a:pt x="10904220" y="3681772"/>
                </a:lnTo>
                <a:lnTo>
                  <a:pt x="10124482" y="4461510"/>
                </a:lnTo>
                <a:lnTo>
                  <a:pt x="0" y="446151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0000"/>
            </a:srgbClr>
          </a:solidFill>
          <a:ln w="25400">
            <a:solidFill>
              <a:schemeClr val="accent2">
                <a:lumMod val="40000"/>
                <a:lumOff val="60000"/>
              </a:schemeClr>
            </a:solidFill>
          </a:ln>
          <a:effectLst>
            <a:outerShdw blurRad="76200" dist="38100" dir="2700000" algn="tl" rotWithShape="0">
              <a:schemeClr val="accent1">
                <a:lumMod val="75000"/>
                <a:alpha val="1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0" rIns="540000" rtlCol="0" anchor="ctr"/>
          <a:lstStyle/>
          <a:p>
            <a:pPr indent="0" fontAlgn="auto">
              <a:lnSpc>
                <a:spcPct val="130000"/>
              </a:lnSpc>
            </a:pPr>
            <a:endParaRPr lang="zh-CN" altLang="en-US" sz="1350" kern="0" spc="0" dirty="0">
              <a:ln>
                <a:noFill/>
                <a:prstDash val="sysDot"/>
              </a:ln>
              <a:solidFill>
                <a:srgbClr val="262626"/>
              </a:solidFill>
              <a:latin typeface="汉仪楷体S" panose="00020600040101010101" charset="-122"/>
              <a:ea typeface="汉仪楷体S" panose="00020600040101010101" charset="-122"/>
              <a:sym typeface="+mn-ea"/>
            </a:endParaRPr>
          </a:p>
        </p:txBody>
      </p:sp>
      <p:sp>
        <p:nvSpPr>
          <p:cNvPr id="22" name="矩形: 圆角 21"/>
          <p:cNvSpPr/>
          <p:nvPr>
            <p:custDataLst>
              <p:tags r:id="rId11"/>
            </p:custDataLst>
          </p:nvPr>
        </p:nvSpPr>
        <p:spPr>
          <a:xfrm>
            <a:off x="504349" y="1288733"/>
            <a:ext cx="8178641" cy="332423"/>
          </a:xfrm>
          <a:prstGeom prst="roundRect">
            <a:avLst>
              <a:gd name="adj" fmla="val 0"/>
            </a:avLst>
          </a:prstGeom>
          <a:solidFill>
            <a:schemeClr val="accent3">
              <a:lumMod val="20000"/>
              <a:lumOff val="80000"/>
            </a:schemeClr>
          </a:solidFill>
          <a:ln w="254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schemeClr val="lt1"/>
              </a:solidFill>
              <a:latin typeface="汉仪楷体S" panose="00020600040101010101" charset="-122"/>
              <a:ea typeface="汉仪楷体S" panose="00020600040101010101" charset="-122"/>
            </a:endParaRPr>
          </a:p>
        </p:txBody>
      </p:sp>
      <p:sp>
        <p:nvSpPr>
          <p:cNvPr id="2" name="椭圆 1"/>
          <p:cNvSpPr/>
          <p:nvPr>
            <p:custDataLst>
              <p:tags r:id="rId12"/>
            </p:custDataLst>
          </p:nvPr>
        </p:nvSpPr>
        <p:spPr>
          <a:xfrm flipH="1">
            <a:off x="7731919" y="1332548"/>
            <a:ext cx="80963" cy="80963"/>
          </a:xfrm>
          <a:prstGeom prst="ellipse">
            <a:avLst/>
          </a:prstGeom>
          <a:noFill/>
          <a:ln w="15875">
            <a:solidFill>
              <a:schemeClr val="accent1">
                <a:alpha val="7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lt1"/>
              </a:solidFill>
              <a:latin typeface="汉仪楷体S" panose="00020600040101010101" charset="-122"/>
              <a:ea typeface="汉仪楷体S" panose="00020600040101010101" charset="-122"/>
            </a:endParaRPr>
          </a:p>
        </p:txBody>
      </p:sp>
      <p:sp>
        <p:nvSpPr>
          <p:cNvPr id="3" name="弧形 2"/>
          <p:cNvSpPr/>
          <p:nvPr>
            <p:custDataLst>
              <p:tags r:id="rId13"/>
            </p:custDataLst>
          </p:nvPr>
        </p:nvSpPr>
        <p:spPr>
          <a:xfrm flipH="1">
            <a:off x="7693343" y="1185863"/>
            <a:ext cx="134779" cy="186214"/>
          </a:xfrm>
          <a:prstGeom prst="arc">
            <a:avLst>
              <a:gd name="adj1" fmla="val 4337702"/>
              <a:gd name="adj2" fmla="val 0"/>
            </a:avLst>
          </a:prstGeom>
          <a:noFill/>
          <a:ln w="44450">
            <a:gradFill flip="none" rotWithShape="1">
              <a:gsLst>
                <a:gs pos="0">
                  <a:srgbClr val="7FECE9">
                    <a:lumMod val="60000"/>
                    <a:lumOff val="40000"/>
                  </a:srgbClr>
                </a:gs>
                <a:gs pos="100000">
                  <a:srgbClr val="29E0DA"/>
                </a:gs>
              </a:gsLst>
              <a:lin ang="540000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schemeClr val="dk1"/>
              </a:solidFill>
              <a:latin typeface="汉仪楷体S" panose="00020600040101010101" charset="-122"/>
              <a:ea typeface="汉仪楷体S" panose="00020600040101010101" charset="-122"/>
            </a:endParaRPr>
          </a:p>
        </p:txBody>
      </p:sp>
      <p:sp>
        <p:nvSpPr>
          <p:cNvPr id="4" name="椭圆 3"/>
          <p:cNvSpPr/>
          <p:nvPr>
            <p:custDataLst>
              <p:tags r:id="rId14"/>
            </p:custDataLst>
          </p:nvPr>
        </p:nvSpPr>
        <p:spPr>
          <a:xfrm flipH="1">
            <a:off x="7279958" y="1332548"/>
            <a:ext cx="80963" cy="80963"/>
          </a:xfrm>
          <a:prstGeom prst="ellipse">
            <a:avLst/>
          </a:prstGeom>
          <a:noFill/>
          <a:ln w="15875">
            <a:solidFill>
              <a:schemeClr val="accent1">
                <a:alpha val="7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lt1"/>
              </a:solidFill>
              <a:latin typeface="汉仪楷体S" panose="00020600040101010101" charset="-122"/>
              <a:ea typeface="汉仪楷体S" panose="00020600040101010101" charset="-122"/>
            </a:endParaRPr>
          </a:p>
        </p:txBody>
      </p:sp>
      <p:sp>
        <p:nvSpPr>
          <p:cNvPr id="5" name="弧形 4"/>
          <p:cNvSpPr/>
          <p:nvPr>
            <p:custDataLst>
              <p:tags r:id="rId15"/>
            </p:custDataLst>
          </p:nvPr>
        </p:nvSpPr>
        <p:spPr>
          <a:xfrm flipH="1">
            <a:off x="7241381" y="1185863"/>
            <a:ext cx="134779" cy="186214"/>
          </a:xfrm>
          <a:prstGeom prst="arc">
            <a:avLst>
              <a:gd name="adj1" fmla="val 4337702"/>
              <a:gd name="adj2" fmla="val 0"/>
            </a:avLst>
          </a:prstGeom>
          <a:noFill/>
          <a:ln w="44450">
            <a:gradFill flip="none" rotWithShape="1">
              <a:gsLst>
                <a:gs pos="0">
                  <a:srgbClr val="7FECE9">
                    <a:lumMod val="60000"/>
                    <a:lumOff val="40000"/>
                  </a:srgbClr>
                </a:gs>
                <a:gs pos="100000">
                  <a:srgbClr val="29E0DA"/>
                </a:gs>
              </a:gsLst>
              <a:lin ang="540000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schemeClr val="dk1"/>
              </a:solidFill>
              <a:latin typeface="汉仪楷体S" panose="00020600040101010101" charset="-122"/>
              <a:ea typeface="汉仪楷体S" panose="00020600040101010101" charset="-122"/>
            </a:endParaRPr>
          </a:p>
        </p:txBody>
      </p:sp>
      <p:sp>
        <p:nvSpPr>
          <p:cNvPr id="6" name="椭圆 5"/>
          <p:cNvSpPr/>
          <p:nvPr>
            <p:custDataLst>
              <p:tags r:id="rId16"/>
            </p:custDataLst>
          </p:nvPr>
        </p:nvSpPr>
        <p:spPr>
          <a:xfrm flipH="1">
            <a:off x="6827996" y="1332548"/>
            <a:ext cx="80963" cy="80963"/>
          </a:xfrm>
          <a:prstGeom prst="ellipse">
            <a:avLst/>
          </a:prstGeom>
          <a:noFill/>
          <a:ln w="15875">
            <a:solidFill>
              <a:schemeClr val="accent1">
                <a:alpha val="7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lt1"/>
              </a:solidFill>
              <a:latin typeface="汉仪楷体S" panose="00020600040101010101" charset="-122"/>
              <a:ea typeface="汉仪楷体S" panose="00020600040101010101" charset="-122"/>
            </a:endParaRPr>
          </a:p>
        </p:txBody>
      </p:sp>
      <p:sp>
        <p:nvSpPr>
          <p:cNvPr id="7" name="弧形 6"/>
          <p:cNvSpPr/>
          <p:nvPr>
            <p:custDataLst>
              <p:tags r:id="rId17"/>
            </p:custDataLst>
          </p:nvPr>
        </p:nvSpPr>
        <p:spPr>
          <a:xfrm flipH="1">
            <a:off x="6789420" y="1185863"/>
            <a:ext cx="134779" cy="186214"/>
          </a:xfrm>
          <a:prstGeom prst="arc">
            <a:avLst>
              <a:gd name="adj1" fmla="val 4337702"/>
              <a:gd name="adj2" fmla="val 0"/>
            </a:avLst>
          </a:prstGeom>
          <a:noFill/>
          <a:ln w="44450">
            <a:gradFill flip="none" rotWithShape="1">
              <a:gsLst>
                <a:gs pos="0">
                  <a:srgbClr val="7FECE9">
                    <a:lumMod val="60000"/>
                    <a:lumOff val="40000"/>
                  </a:srgbClr>
                </a:gs>
                <a:gs pos="100000">
                  <a:srgbClr val="29E0DA"/>
                </a:gs>
              </a:gsLst>
              <a:lin ang="540000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schemeClr val="dk1"/>
              </a:solidFill>
              <a:latin typeface="汉仪楷体S" panose="00020600040101010101" charset="-122"/>
              <a:ea typeface="汉仪楷体S" panose="00020600040101010101" charset="-122"/>
            </a:endParaRPr>
          </a:p>
        </p:txBody>
      </p:sp>
      <p:sp>
        <p:nvSpPr>
          <p:cNvPr id="9" name="椭圆 8"/>
          <p:cNvSpPr/>
          <p:nvPr>
            <p:custDataLst>
              <p:tags r:id="rId18"/>
            </p:custDataLst>
          </p:nvPr>
        </p:nvSpPr>
        <p:spPr>
          <a:xfrm>
            <a:off x="1199674" y="1332548"/>
            <a:ext cx="80963" cy="80963"/>
          </a:xfrm>
          <a:prstGeom prst="ellipse">
            <a:avLst/>
          </a:prstGeom>
          <a:noFill/>
          <a:ln w="15875">
            <a:solidFill>
              <a:schemeClr val="accent1">
                <a:alpha val="7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lt1"/>
              </a:solidFill>
              <a:latin typeface="汉仪楷体S" panose="00020600040101010101" charset="-122"/>
              <a:ea typeface="汉仪楷体S" panose="00020600040101010101" charset="-122"/>
            </a:endParaRPr>
          </a:p>
        </p:txBody>
      </p:sp>
      <p:sp>
        <p:nvSpPr>
          <p:cNvPr id="10" name="弧形 9"/>
          <p:cNvSpPr/>
          <p:nvPr>
            <p:custDataLst>
              <p:tags r:id="rId19"/>
            </p:custDataLst>
          </p:nvPr>
        </p:nvSpPr>
        <p:spPr>
          <a:xfrm>
            <a:off x="1182053" y="1185863"/>
            <a:ext cx="134779" cy="186214"/>
          </a:xfrm>
          <a:prstGeom prst="arc">
            <a:avLst>
              <a:gd name="adj1" fmla="val 4272007"/>
              <a:gd name="adj2" fmla="val 0"/>
            </a:avLst>
          </a:prstGeom>
          <a:noFill/>
          <a:ln w="44450">
            <a:gradFill flip="none" rotWithShape="1">
              <a:gsLst>
                <a:gs pos="0">
                  <a:srgbClr val="7FECE9">
                    <a:lumMod val="60000"/>
                    <a:lumOff val="40000"/>
                  </a:srgbClr>
                </a:gs>
                <a:gs pos="100000">
                  <a:srgbClr val="29E0DA"/>
                </a:gs>
              </a:gsLst>
              <a:lin ang="540000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schemeClr val="dk1"/>
              </a:solidFill>
              <a:latin typeface="汉仪楷体S" panose="00020600040101010101" charset="-122"/>
              <a:ea typeface="汉仪楷体S" panose="00020600040101010101" charset="-122"/>
            </a:endParaRPr>
          </a:p>
        </p:txBody>
      </p:sp>
      <p:sp>
        <p:nvSpPr>
          <p:cNvPr id="12" name="椭圆 11"/>
          <p:cNvSpPr/>
          <p:nvPr>
            <p:custDataLst>
              <p:tags r:id="rId20"/>
            </p:custDataLst>
          </p:nvPr>
        </p:nvSpPr>
        <p:spPr>
          <a:xfrm>
            <a:off x="1651635" y="1332548"/>
            <a:ext cx="80963" cy="80963"/>
          </a:xfrm>
          <a:prstGeom prst="ellipse">
            <a:avLst/>
          </a:prstGeom>
          <a:noFill/>
          <a:ln w="15875">
            <a:solidFill>
              <a:schemeClr val="accent1">
                <a:alpha val="7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lt1"/>
              </a:solidFill>
              <a:latin typeface="汉仪楷体S" panose="00020600040101010101" charset="-122"/>
              <a:ea typeface="汉仪楷体S" panose="00020600040101010101" charset="-122"/>
            </a:endParaRPr>
          </a:p>
        </p:txBody>
      </p:sp>
      <p:sp>
        <p:nvSpPr>
          <p:cNvPr id="19" name="弧形 18"/>
          <p:cNvSpPr/>
          <p:nvPr>
            <p:custDataLst>
              <p:tags r:id="rId21"/>
            </p:custDataLst>
          </p:nvPr>
        </p:nvSpPr>
        <p:spPr>
          <a:xfrm>
            <a:off x="1634490" y="1185863"/>
            <a:ext cx="134779" cy="186214"/>
          </a:xfrm>
          <a:prstGeom prst="arc">
            <a:avLst>
              <a:gd name="adj1" fmla="val 4272007"/>
              <a:gd name="adj2" fmla="val 0"/>
            </a:avLst>
          </a:prstGeom>
          <a:noFill/>
          <a:ln w="44450">
            <a:gradFill flip="none" rotWithShape="1">
              <a:gsLst>
                <a:gs pos="0">
                  <a:srgbClr val="7FECE9">
                    <a:lumMod val="60000"/>
                    <a:lumOff val="40000"/>
                  </a:srgbClr>
                </a:gs>
                <a:gs pos="100000">
                  <a:srgbClr val="29E0DA"/>
                </a:gs>
              </a:gsLst>
              <a:lin ang="540000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schemeClr val="dk1"/>
              </a:solidFill>
              <a:latin typeface="汉仪楷体S" panose="00020600040101010101" charset="-122"/>
              <a:ea typeface="汉仪楷体S" panose="00020600040101010101" charset="-122"/>
            </a:endParaRPr>
          </a:p>
        </p:txBody>
      </p:sp>
      <p:sp>
        <p:nvSpPr>
          <p:cNvPr id="20" name="椭圆 19"/>
          <p:cNvSpPr/>
          <p:nvPr>
            <p:custDataLst>
              <p:tags r:id="rId22"/>
            </p:custDataLst>
          </p:nvPr>
        </p:nvSpPr>
        <p:spPr>
          <a:xfrm>
            <a:off x="2103596" y="1332548"/>
            <a:ext cx="80963" cy="80963"/>
          </a:xfrm>
          <a:prstGeom prst="ellipse">
            <a:avLst/>
          </a:prstGeom>
          <a:noFill/>
          <a:ln w="15875">
            <a:solidFill>
              <a:schemeClr val="accent1">
                <a:alpha val="7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lt1"/>
              </a:solidFill>
              <a:latin typeface="汉仪楷体S" panose="00020600040101010101" charset="-122"/>
              <a:ea typeface="汉仪楷体S" panose="00020600040101010101" charset="-122"/>
            </a:endParaRPr>
          </a:p>
        </p:txBody>
      </p:sp>
      <p:sp>
        <p:nvSpPr>
          <p:cNvPr id="21" name="弧形 20"/>
          <p:cNvSpPr/>
          <p:nvPr>
            <p:custDataLst>
              <p:tags r:id="rId23"/>
            </p:custDataLst>
          </p:nvPr>
        </p:nvSpPr>
        <p:spPr>
          <a:xfrm>
            <a:off x="2085499" y="1185863"/>
            <a:ext cx="134779" cy="186214"/>
          </a:xfrm>
          <a:prstGeom prst="arc">
            <a:avLst>
              <a:gd name="adj1" fmla="val 4272007"/>
              <a:gd name="adj2" fmla="val 0"/>
            </a:avLst>
          </a:prstGeom>
          <a:noFill/>
          <a:ln w="44450">
            <a:gradFill flip="none" rotWithShape="1">
              <a:gsLst>
                <a:gs pos="0">
                  <a:srgbClr val="7FECE9">
                    <a:lumMod val="60000"/>
                    <a:lumOff val="40000"/>
                  </a:srgbClr>
                </a:gs>
                <a:gs pos="100000">
                  <a:srgbClr val="29E0DA"/>
                </a:gs>
              </a:gsLst>
              <a:lin ang="540000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schemeClr val="dk1"/>
              </a:solidFill>
              <a:latin typeface="汉仪楷体S" panose="00020600040101010101" charset="-122"/>
              <a:ea typeface="汉仪楷体S" panose="00020600040101010101" charset="-122"/>
            </a:endParaRPr>
          </a:p>
        </p:txBody>
      </p:sp>
      <p:sp>
        <p:nvSpPr>
          <p:cNvPr id="18" name="文本框 17"/>
          <p:cNvSpPr txBox="1"/>
          <p:nvPr>
            <p:custDataLst>
              <p:tags r:id="rId24"/>
            </p:custDataLst>
          </p:nvPr>
        </p:nvSpPr>
        <p:spPr>
          <a:xfrm>
            <a:off x="1038701" y="1747838"/>
            <a:ext cx="7057073" cy="2834640"/>
          </a:xfrm>
          <a:prstGeom prst="rect">
            <a:avLst/>
          </a:prstGeom>
          <a:noFill/>
        </p:spPr>
        <p:txBody>
          <a:bodyPr wrap="square" rtlCol="0" anchor="ctr" anchorCtr="0">
            <a:normAutofit fontScale="90000" lnSpcReduction="20000"/>
          </a:bodyPr>
          <a:lstStyle/>
          <a:p>
            <a:pPr marL="0" lvl="0" indent="0" algn="just" fontAlgn="auto">
              <a:lnSpc>
                <a:spcPct val="150000"/>
              </a:lnSpc>
            </a:pPr>
            <a:r>
              <a:rPr lang="zh-CN" altLang="en-US" sz="1350">
                <a:solidFill>
                  <a:schemeClr val="lt1"/>
                </a:solidFill>
                <a:latin typeface="汉仪楷体S" panose="00020600040101010101" charset="-122"/>
                <a:ea typeface="汉仪楷体S" panose="00020600040101010101" charset="-122"/>
                <a:cs typeface="汉仪楷体S" panose="00020600040101010101" charset="-122"/>
              </a:rPr>
              <a:t>核心特点与优势：</a:t>
            </a:r>
            <a:endParaRPr lang="zh-CN" altLang="en-US" sz="1350">
              <a:solidFill>
                <a:schemeClr val="lt1"/>
              </a:solidFill>
              <a:latin typeface="汉仪楷体S" panose="00020600040101010101" charset="-122"/>
              <a:ea typeface="汉仪楷体S" panose="00020600040101010101" charset="-122"/>
              <a:cs typeface="汉仪楷体S" panose="00020600040101010101" charset="-122"/>
            </a:endParaRPr>
          </a:p>
          <a:p>
            <a:pPr marL="457200" lvl="1" indent="0" algn="just" fontAlgn="auto">
              <a:lnSpc>
                <a:spcPct val="150000"/>
              </a:lnSpc>
            </a:pPr>
            <a:r>
              <a:rPr lang="zh-CN" altLang="en-US" sz="1350">
                <a:solidFill>
                  <a:schemeClr val="lt1"/>
                </a:solidFill>
                <a:latin typeface="汉仪楷体S" panose="00020600040101010101" charset="-122"/>
                <a:ea typeface="汉仪楷体S" panose="00020600040101010101" charset="-122"/>
                <a:cs typeface="汉仪楷体S" panose="00020600040101010101" charset="-122"/>
              </a:rPr>
              <a:t>原生多模态理解与生成 (文心4.5)：优秀理解文字、图片、音频、视频，技术特点包括FlashMask、多模态异构专家扩展等。</a:t>
            </a:r>
            <a:endParaRPr lang="zh-CN" altLang="en-US" sz="1350">
              <a:solidFill>
                <a:schemeClr val="lt1"/>
              </a:solidFill>
              <a:latin typeface="汉仪楷体S" panose="00020600040101010101" charset="-122"/>
              <a:ea typeface="汉仪楷体S" panose="00020600040101010101" charset="-122"/>
              <a:cs typeface="汉仪楷体S" panose="00020600040101010101" charset="-122"/>
            </a:endParaRPr>
          </a:p>
          <a:p>
            <a:pPr marL="457200" lvl="1" indent="0" algn="just" fontAlgn="auto">
              <a:lnSpc>
                <a:spcPct val="150000"/>
              </a:lnSpc>
            </a:pPr>
            <a:r>
              <a:rPr lang="zh-CN" altLang="en-US" sz="1350">
                <a:solidFill>
                  <a:schemeClr val="lt1"/>
                </a:solidFill>
                <a:latin typeface="汉仪楷体S" panose="00020600040101010101" charset="-122"/>
                <a:ea typeface="汉仪楷体S" panose="00020600040101010101" charset="-122"/>
                <a:cs typeface="汉仪楷体S" panose="00020600040101010101" charset="-122"/>
              </a:rPr>
              <a:t>深度思考与自主工具运用 (文心X1)：首个能自主运用工具的深度思考模型，支持高级搜索、文档问答、AI绘图、代码解释器等多种工具。</a:t>
            </a:r>
            <a:endParaRPr lang="zh-CN" altLang="en-US" sz="1350">
              <a:solidFill>
                <a:schemeClr val="lt1"/>
              </a:solidFill>
              <a:latin typeface="汉仪楷体S" panose="00020600040101010101" charset="-122"/>
              <a:ea typeface="汉仪楷体S" panose="00020600040101010101" charset="-122"/>
              <a:cs typeface="汉仪楷体S" panose="00020600040101010101" charset="-122"/>
            </a:endParaRPr>
          </a:p>
          <a:p>
            <a:pPr marL="457200" lvl="1" indent="0" algn="just" fontAlgn="auto">
              <a:lnSpc>
                <a:spcPct val="150000"/>
              </a:lnSpc>
            </a:pPr>
            <a:r>
              <a:rPr lang="zh-CN" altLang="en-US" sz="1350">
                <a:solidFill>
                  <a:schemeClr val="lt1"/>
                </a:solidFill>
                <a:latin typeface="汉仪楷体S" panose="00020600040101010101" charset="-122"/>
                <a:ea typeface="汉仪楷体S" panose="00020600040101010101" charset="-122"/>
                <a:cs typeface="汉仪楷体S" panose="00020600040101010101" charset="-122"/>
              </a:rPr>
              <a:t>中文处理与本土化优势：在处理中文描述的数学建模问题方面具有天然优势。</a:t>
            </a:r>
            <a:endParaRPr lang="zh-CN" altLang="en-US" sz="1350">
              <a:solidFill>
                <a:schemeClr val="lt1"/>
              </a:solidFill>
              <a:latin typeface="汉仪楷体S" panose="00020600040101010101" charset="-122"/>
              <a:ea typeface="汉仪楷体S" panose="00020600040101010101" charset="-122"/>
              <a:cs typeface="汉仪楷体S" panose="00020600040101010101" charset="-122"/>
            </a:endParaRPr>
          </a:p>
          <a:p>
            <a:pPr marL="457200" lvl="1" indent="0" algn="just" fontAlgn="auto">
              <a:lnSpc>
                <a:spcPct val="150000"/>
              </a:lnSpc>
            </a:pPr>
            <a:r>
              <a:rPr lang="zh-CN" altLang="en-US" sz="1350">
                <a:solidFill>
                  <a:schemeClr val="lt1"/>
                </a:solidFill>
                <a:latin typeface="汉仪楷体S" panose="00020600040101010101" charset="-122"/>
                <a:ea typeface="汉仪楷体S" panose="00020600040101010101" charset="-122"/>
                <a:cs typeface="汉仪楷体S" panose="00020600040101010101" charset="-122"/>
              </a:rPr>
              <a:t>逻辑推理与代码能力提升。</a:t>
            </a:r>
            <a:endParaRPr lang="zh-CN" altLang="en-US" sz="1350">
              <a:solidFill>
                <a:schemeClr val="lt1"/>
              </a:solidFill>
              <a:latin typeface="汉仪楷体S" panose="00020600040101010101" charset="-122"/>
              <a:ea typeface="汉仪楷体S" panose="00020600040101010101" charset="-122"/>
              <a:cs typeface="汉仪楷体S" panose="00020600040101010101" charset="-122"/>
            </a:endParaRPr>
          </a:p>
          <a:p>
            <a:pPr marL="457200" lvl="1" indent="0" algn="just" fontAlgn="auto">
              <a:lnSpc>
                <a:spcPct val="150000"/>
              </a:lnSpc>
            </a:pPr>
            <a:r>
              <a:rPr lang="zh-CN" altLang="en-US" sz="1350">
                <a:solidFill>
                  <a:schemeClr val="lt1"/>
                </a:solidFill>
                <a:latin typeface="汉仪楷体S" panose="00020600040101010101" charset="-122"/>
                <a:ea typeface="汉仪楷体S" panose="00020600040101010101" charset="-122"/>
                <a:cs typeface="汉仪楷体S" panose="00020600040101010101" charset="-122"/>
              </a:rPr>
              <a:t>降低“幻觉”：通过基于知识点的大规模数据构建等技术。</a:t>
            </a:r>
            <a:endParaRPr lang="zh-CN" altLang="en-US" sz="1350">
              <a:solidFill>
                <a:schemeClr val="lt1"/>
              </a:solidFill>
              <a:latin typeface="汉仪楷体S" panose="00020600040101010101" charset="-122"/>
              <a:ea typeface="汉仪楷体S" panose="00020600040101010101" charset="-122"/>
              <a:cs typeface="汉仪楷体S" panose="00020600040101010101" charset="-122"/>
            </a:endParaRPr>
          </a:p>
          <a:p>
            <a:pPr marL="0" lvl="0" indent="0" algn="just" fontAlgn="auto">
              <a:lnSpc>
                <a:spcPct val="150000"/>
              </a:lnSpc>
            </a:pPr>
            <a:r>
              <a:rPr lang="zh-CN" altLang="en-US" sz="1350">
                <a:solidFill>
                  <a:schemeClr val="lt1"/>
                </a:solidFill>
                <a:latin typeface="汉仪楷体S" panose="00020600040101010101" charset="-122"/>
                <a:ea typeface="汉仪楷体S" panose="00020600040101010101" charset="-122"/>
                <a:cs typeface="汉仪楷体S" panose="00020600040101010101" charset="-122"/>
              </a:rPr>
              <a:t>潜在局限性与注意事项：</a:t>
            </a:r>
            <a:endParaRPr lang="zh-CN" altLang="en-US" sz="1350">
              <a:solidFill>
                <a:schemeClr val="lt1"/>
              </a:solidFill>
              <a:latin typeface="汉仪楷体S" panose="00020600040101010101" charset="-122"/>
              <a:ea typeface="汉仪楷体S" panose="00020600040101010101" charset="-122"/>
              <a:cs typeface="汉仪楷体S" panose="00020600040101010101" charset="-122"/>
            </a:endParaRPr>
          </a:p>
          <a:p>
            <a:pPr marL="457200" lvl="1" indent="0" algn="just" fontAlgn="auto">
              <a:lnSpc>
                <a:spcPct val="150000"/>
              </a:lnSpc>
            </a:pPr>
            <a:r>
              <a:rPr lang="zh-CN" altLang="en-US" sz="1350">
                <a:solidFill>
                  <a:schemeClr val="lt1"/>
                </a:solidFill>
                <a:latin typeface="汉仪楷体S" panose="00020600040101010101" charset="-122"/>
                <a:ea typeface="汉仪楷体S" panose="00020600040101010101" charset="-122"/>
                <a:cs typeface="汉仪楷体S" panose="00020600040101010101" charset="-122"/>
              </a:rPr>
              <a:t>国际前沿知识覆盖：在对国际最新的、非中文的学术研究和算法的覆盖上可能仍有提升空间。</a:t>
            </a:r>
            <a:endParaRPr lang="zh-CN" altLang="en-US" sz="1350">
              <a:solidFill>
                <a:schemeClr val="lt1"/>
              </a:solidFill>
              <a:latin typeface="汉仪楷体S" panose="00020600040101010101" charset="-122"/>
              <a:ea typeface="汉仪楷体S" panose="00020600040101010101" charset="-122"/>
              <a:cs typeface="汉仪楷体S" panose="00020600040101010101" charset="-122"/>
            </a:endParaRPr>
          </a:p>
          <a:p>
            <a:pPr marL="457200" lvl="1" indent="0" algn="just" fontAlgn="auto">
              <a:lnSpc>
                <a:spcPct val="150000"/>
              </a:lnSpc>
            </a:pPr>
            <a:r>
              <a:rPr lang="zh-CN" altLang="en-US" sz="1350">
                <a:solidFill>
                  <a:schemeClr val="lt1"/>
                </a:solidFill>
                <a:latin typeface="汉仪楷体S" panose="00020600040101010101" charset="-122"/>
                <a:ea typeface="汉仪楷体S" panose="00020600040101010101" charset="-122"/>
                <a:cs typeface="汉仪楷体S" panose="00020600040101010101" charset="-122"/>
              </a:rPr>
              <a:t>生态与API成熟度：可能与OpenAI等存在差异。</a:t>
            </a:r>
            <a:endParaRPr lang="zh-CN" altLang="en-US" sz="1350">
              <a:solidFill>
                <a:schemeClr val="lt1"/>
              </a:solidFill>
              <a:latin typeface="汉仪楷体S" panose="00020600040101010101" charset="-122"/>
              <a:ea typeface="汉仪楷体S" panose="00020600040101010101" charset="-122"/>
              <a:cs typeface="汉仪楷体S" panose="00020600040101010101" charset="-122"/>
            </a:endParaRPr>
          </a:p>
        </p:txBody>
      </p:sp>
      <p:sp>
        <p:nvSpPr>
          <p:cNvPr id="17" name="标题 16"/>
          <p:cNvSpPr>
            <a:spLocks noGrp="1"/>
          </p:cNvSpPr>
          <p:nvPr>
            <p:custDataLst>
              <p:tags r:id="rId25"/>
            </p:custDataLst>
          </p:nvPr>
        </p:nvSpPr>
        <p:spPr>
          <a:xfrm>
            <a:off x="521970" y="270000"/>
            <a:ext cx="8100000" cy="540000"/>
          </a:xfrm>
          <a:prstGeom prst="rect">
            <a:avLst/>
          </a:prstGeom>
        </p:spPr>
        <p:txBody>
          <a:bodyPr vert="horz" wrap="square" lIns="0" tIns="0" rIns="0" bIns="0" rtlCol="0" anchor="b">
            <a:normAutofit/>
          </a:bodyPr>
          <a:lstStyle>
            <a:lvl1pPr algn="l" defTabSz="6858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>
                <a:solidFill>
                  <a:schemeClr val="accent1"/>
                </a:solidFill>
                <a:latin typeface="汉仪劲楷简" panose="00020600040101010101" charset="-122"/>
                <a:ea typeface="汉仪劲楷简" panose="00020600040101010101" charset="-122"/>
                <a:cs typeface="汉仪劲楷简" panose="00020600040101010101" charset="-122"/>
              </a:rPr>
              <a:t>AI产品对比：百度 (文心大模型系列)</a:t>
            </a:r>
            <a:endParaRPr lang="zh-CN" altLang="en-US">
              <a:solidFill>
                <a:schemeClr val="accent1"/>
              </a:solidFill>
              <a:latin typeface="汉仪劲楷简" panose="00020600040101010101" charset="-122"/>
              <a:ea typeface="汉仪劲楷简" panose="00020600040101010101" charset="-122"/>
              <a:cs typeface="汉仪劲楷简" panose="00020600040101010101" charset="-122"/>
            </a:endParaRPr>
          </a:p>
        </p:txBody>
      </p:sp>
    </p:spTree>
    <p:custDataLst>
      <p:tags r:id="rId26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标题 16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pPr algn="l" defTabSz="685800">
              <a:buClrTx/>
              <a:buSzTx/>
              <a:buFontTx/>
            </a:pPr>
            <a:r>
              <a:rPr lang="zh-CN" altLang="en-US" sz="2400" spc="0">
                <a:solidFill>
                  <a:schemeClr val="accent1"/>
                </a:solidFill>
                <a:latin typeface="汉仪劲楷简" panose="00020600040101010101" charset="-122"/>
                <a:ea typeface="汉仪劲楷简" panose="00020600040101010101" charset="-122"/>
                <a:cs typeface="汉仪劲楷简" panose="00020600040101010101" charset="-122"/>
              </a:rPr>
              <a:t>AI产品对比：总结维度</a:t>
            </a:r>
            <a:endParaRPr lang="zh-CN" altLang="en-US" sz="2400" spc="0">
              <a:solidFill>
                <a:schemeClr val="accent1"/>
              </a:solidFill>
              <a:latin typeface="汉仪劲楷简" panose="00020600040101010101" charset="-122"/>
              <a:ea typeface="汉仪劲楷简" panose="00020600040101010101" charset="-122"/>
              <a:cs typeface="汉仪劲楷简" panose="00020600040101010101" charset="-122"/>
            </a:endParaRPr>
          </a:p>
        </p:txBody>
      </p:sp>
      <p:sp>
        <p:nvSpPr>
          <p:cNvPr id="2" name="任意多边形: 形状 43"/>
          <p:cNvSpPr/>
          <p:nvPr>
            <p:custDataLst>
              <p:tags r:id="rId2"/>
            </p:custDataLst>
          </p:nvPr>
        </p:nvSpPr>
        <p:spPr>
          <a:xfrm>
            <a:off x="728663" y="3047048"/>
            <a:ext cx="1184434" cy="782003"/>
          </a:xfrm>
          <a:custGeom>
            <a:avLst/>
            <a:gdLst>
              <a:gd name="connsiteX0" fmla="*/ 946969 w 1942632"/>
              <a:gd name="connsiteY0" fmla="*/ 23530 h 1283495"/>
              <a:gd name="connsiteX1" fmla="*/ 982173 w 1942632"/>
              <a:gd name="connsiteY1" fmla="*/ 0 h 1283495"/>
              <a:gd name="connsiteX2" fmla="*/ 1904588 w 1942632"/>
              <a:gd name="connsiteY2" fmla="*/ 0 h 1283495"/>
              <a:gd name="connsiteX3" fmla="*/ 1942632 w 1942632"/>
              <a:gd name="connsiteY3" fmla="*/ 38107 h 1283495"/>
              <a:gd name="connsiteX4" fmla="*/ 1942632 w 1942632"/>
              <a:gd name="connsiteY4" fmla="*/ 960540 h 1283495"/>
              <a:gd name="connsiteX5" fmla="*/ 1919081 w 1942632"/>
              <a:gd name="connsiteY5" fmla="*/ 995690 h 1283495"/>
              <a:gd name="connsiteX6" fmla="*/ 1877553 w 1942632"/>
              <a:gd name="connsiteY6" fmla="*/ 987434 h 1283495"/>
              <a:gd name="connsiteX7" fmla="*/ 1819771 w 1942632"/>
              <a:gd name="connsiteY7" fmla="*/ 929652 h 1283495"/>
              <a:gd name="connsiteX8" fmla="*/ 1765689 w 1942632"/>
              <a:gd name="connsiteY8" fmla="*/ 929787 h 1283495"/>
              <a:gd name="connsiteX9" fmla="*/ 1427581 w 1942632"/>
              <a:gd name="connsiteY9" fmla="*/ 1272148 h 1283495"/>
              <a:gd name="connsiteX10" fmla="*/ 1400455 w 1942632"/>
              <a:gd name="connsiteY10" fmla="*/ 1283495 h 1283495"/>
              <a:gd name="connsiteX11" fmla="*/ 36397 w 1942632"/>
              <a:gd name="connsiteY11" fmla="*/ 1283495 h 1283495"/>
              <a:gd name="connsiteX12" fmla="*/ 1385 w 1942632"/>
              <a:gd name="connsiteY12" fmla="*/ 1260348 h 1283495"/>
              <a:gd name="connsiteX13" fmla="*/ 8920 w 1942632"/>
              <a:gd name="connsiteY13" fmla="*/ 1219033 h 1283495"/>
              <a:gd name="connsiteX14" fmla="*/ 1010873 w 1942632"/>
              <a:gd name="connsiteY14" fmla="*/ 173517 h 1283495"/>
              <a:gd name="connsiteX15" fmla="*/ 1010331 w 1942632"/>
              <a:gd name="connsiteY15" fmla="*/ 120212 h 1283495"/>
              <a:gd name="connsiteX16" fmla="*/ 955227 w 1942632"/>
              <a:gd name="connsiteY16" fmla="*/ 65108 h 1283495"/>
              <a:gd name="connsiteX17" fmla="*/ 946969 w 1942632"/>
              <a:gd name="connsiteY17" fmla="*/ 23530 h 1283495"/>
              <a:gd name="connsiteX0-1" fmla="*/ 946969 w 1942632"/>
              <a:gd name="connsiteY0-2" fmla="*/ 23530 h 1283495"/>
              <a:gd name="connsiteX1-3" fmla="*/ 982173 w 1942632"/>
              <a:gd name="connsiteY1-4" fmla="*/ 0 h 1283495"/>
              <a:gd name="connsiteX2-5" fmla="*/ 1904588 w 1942632"/>
              <a:gd name="connsiteY2-6" fmla="*/ 0 h 1283495"/>
              <a:gd name="connsiteX3-7" fmla="*/ 1942632 w 1942632"/>
              <a:gd name="connsiteY3-8" fmla="*/ 38107 h 1283495"/>
              <a:gd name="connsiteX4-9" fmla="*/ 1942632 w 1942632"/>
              <a:gd name="connsiteY4-10" fmla="*/ 960540 h 1283495"/>
              <a:gd name="connsiteX5-11" fmla="*/ 1919081 w 1942632"/>
              <a:gd name="connsiteY5-12" fmla="*/ 995690 h 1283495"/>
              <a:gd name="connsiteX6-13" fmla="*/ 1877553 w 1942632"/>
              <a:gd name="connsiteY6-14" fmla="*/ 987434 h 1283495"/>
              <a:gd name="connsiteX7-15" fmla="*/ 1819771 w 1942632"/>
              <a:gd name="connsiteY7-16" fmla="*/ 929652 h 1283495"/>
              <a:gd name="connsiteX8-17" fmla="*/ 1765689 w 1942632"/>
              <a:gd name="connsiteY8-18" fmla="*/ 929787 h 1283495"/>
              <a:gd name="connsiteX9-19" fmla="*/ 1427581 w 1942632"/>
              <a:gd name="connsiteY9-20" fmla="*/ 1272148 h 1283495"/>
              <a:gd name="connsiteX10-21" fmla="*/ 1400455 w 1942632"/>
              <a:gd name="connsiteY10-22" fmla="*/ 1283495 h 1283495"/>
              <a:gd name="connsiteX11-23" fmla="*/ 36397 w 1942632"/>
              <a:gd name="connsiteY11-24" fmla="*/ 1283495 h 1283495"/>
              <a:gd name="connsiteX12-25" fmla="*/ 1385 w 1942632"/>
              <a:gd name="connsiteY12-26" fmla="*/ 1260348 h 1283495"/>
              <a:gd name="connsiteX13-27" fmla="*/ 8920 w 1942632"/>
              <a:gd name="connsiteY13-28" fmla="*/ 1219033 h 1283495"/>
              <a:gd name="connsiteX14-29" fmla="*/ 1010873 w 1942632"/>
              <a:gd name="connsiteY14-30" fmla="*/ 173517 h 1283495"/>
              <a:gd name="connsiteX15-31" fmla="*/ 1010331 w 1942632"/>
              <a:gd name="connsiteY15-32" fmla="*/ 120212 h 1283495"/>
              <a:gd name="connsiteX16-33" fmla="*/ 955227 w 1942632"/>
              <a:gd name="connsiteY16-34" fmla="*/ 65108 h 1283495"/>
              <a:gd name="connsiteX17-35" fmla="*/ 946969 w 1942632"/>
              <a:gd name="connsiteY17-36" fmla="*/ 23530 h 1283495"/>
              <a:gd name="connsiteX0-37" fmla="*/ 946969 w 1942632"/>
              <a:gd name="connsiteY0-38" fmla="*/ 23530 h 1283495"/>
              <a:gd name="connsiteX1-39" fmla="*/ 982173 w 1942632"/>
              <a:gd name="connsiteY1-40" fmla="*/ 0 h 1283495"/>
              <a:gd name="connsiteX2-41" fmla="*/ 1904588 w 1942632"/>
              <a:gd name="connsiteY2-42" fmla="*/ 0 h 1283495"/>
              <a:gd name="connsiteX3-43" fmla="*/ 1942632 w 1942632"/>
              <a:gd name="connsiteY3-44" fmla="*/ 38107 h 1283495"/>
              <a:gd name="connsiteX4-45" fmla="*/ 1942632 w 1942632"/>
              <a:gd name="connsiteY4-46" fmla="*/ 960540 h 1283495"/>
              <a:gd name="connsiteX5-47" fmla="*/ 1919081 w 1942632"/>
              <a:gd name="connsiteY5-48" fmla="*/ 995690 h 1283495"/>
              <a:gd name="connsiteX6-49" fmla="*/ 1877553 w 1942632"/>
              <a:gd name="connsiteY6-50" fmla="*/ 987434 h 1283495"/>
              <a:gd name="connsiteX7-51" fmla="*/ 1819771 w 1942632"/>
              <a:gd name="connsiteY7-52" fmla="*/ 929652 h 1283495"/>
              <a:gd name="connsiteX8-53" fmla="*/ 1765689 w 1942632"/>
              <a:gd name="connsiteY8-54" fmla="*/ 929787 h 1283495"/>
              <a:gd name="connsiteX9-55" fmla="*/ 1427581 w 1942632"/>
              <a:gd name="connsiteY9-56" fmla="*/ 1272148 h 1283495"/>
              <a:gd name="connsiteX10-57" fmla="*/ 1400455 w 1942632"/>
              <a:gd name="connsiteY10-58" fmla="*/ 1283495 h 1283495"/>
              <a:gd name="connsiteX11-59" fmla="*/ 36397 w 1942632"/>
              <a:gd name="connsiteY11-60" fmla="*/ 1283495 h 1283495"/>
              <a:gd name="connsiteX12-61" fmla="*/ 1385 w 1942632"/>
              <a:gd name="connsiteY12-62" fmla="*/ 1260348 h 1283495"/>
              <a:gd name="connsiteX13-63" fmla="*/ 8920 w 1942632"/>
              <a:gd name="connsiteY13-64" fmla="*/ 1219033 h 1283495"/>
              <a:gd name="connsiteX14-65" fmla="*/ 1010873 w 1942632"/>
              <a:gd name="connsiteY14-66" fmla="*/ 173517 h 1283495"/>
              <a:gd name="connsiteX15-67" fmla="*/ 1010331 w 1942632"/>
              <a:gd name="connsiteY15-68" fmla="*/ 120212 h 1283495"/>
              <a:gd name="connsiteX16-69" fmla="*/ 955227 w 1942632"/>
              <a:gd name="connsiteY16-70" fmla="*/ 65108 h 1283495"/>
              <a:gd name="connsiteX17-71" fmla="*/ 946969 w 1942632"/>
              <a:gd name="connsiteY17-72" fmla="*/ 23530 h 1283495"/>
              <a:gd name="connsiteX0-73" fmla="*/ 946969 w 1942632"/>
              <a:gd name="connsiteY0-74" fmla="*/ 23530 h 1283495"/>
              <a:gd name="connsiteX1-75" fmla="*/ 982173 w 1942632"/>
              <a:gd name="connsiteY1-76" fmla="*/ 0 h 1283495"/>
              <a:gd name="connsiteX2-77" fmla="*/ 1904588 w 1942632"/>
              <a:gd name="connsiteY2-78" fmla="*/ 0 h 1283495"/>
              <a:gd name="connsiteX3-79" fmla="*/ 1942632 w 1942632"/>
              <a:gd name="connsiteY3-80" fmla="*/ 38107 h 1283495"/>
              <a:gd name="connsiteX4-81" fmla="*/ 1942632 w 1942632"/>
              <a:gd name="connsiteY4-82" fmla="*/ 960540 h 1283495"/>
              <a:gd name="connsiteX5-83" fmla="*/ 1919081 w 1942632"/>
              <a:gd name="connsiteY5-84" fmla="*/ 995690 h 1283495"/>
              <a:gd name="connsiteX6-85" fmla="*/ 1877553 w 1942632"/>
              <a:gd name="connsiteY6-86" fmla="*/ 987434 h 1283495"/>
              <a:gd name="connsiteX7-87" fmla="*/ 1819771 w 1942632"/>
              <a:gd name="connsiteY7-88" fmla="*/ 929652 h 1283495"/>
              <a:gd name="connsiteX8-89" fmla="*/ 1765689 w 1942632"/>
              <a:gd name="connsiteY8-90" fmla="*/ 929787 h 1283495"/>
              <a:gd name="connsiteX9-91" fmla="*/ 1427581 w 1942632"/>
              <a:gd name="connsiteY9-92" fmla="*/ 1272148 h 1283495"/>
              <a:gd name="connsiteX10-93" fmla="*/ 1400455 w 1942632"/>
              <a:gd name="connsiteY10-94" fmla="*/ 1283495 h 1283495"/>
              <a:gd name="connsiteX11-95" fmla="*/ 36397 w 1942632"/>
              <a:gd name="connsiteY11-96" fmla="*/ 1283495 h 1283495"/>
              <a:gd name="connsiteX12-97" fmla="*/ 1385 w 1942632"/>
              <a:gd name="connsiteY12-98" fmla="*/ 1260348 h 1283495"/>
              <a:gd name="connsiteX13-99" fmla="*/ 8920 w 1942632"/>
              <a:gd name="connsiteY13-100" fmla="*/ 1219033 h 1283495"/>
              <a:gd name="connsiteX14-101" fmla="*/ 1010873 w 1942632"/>
              <a:gd name="connsiteY14-102" fmla="*/ 173517 h 1283495"/>
              <a:gd name="connsiteX15-103" fmla="*/ 1010331 w 1942632"/>
              <a:gd name="connsiteY15-104" fmla="*/ 120212 h 1283495"/>
              <a:gd name="connsiteX16-105" fmla="*/ 955227 w 1942632"/>
              <a:gd name="connsiteY16-106" fmla="*/ 65108 h 1283495"/>
              <a:gd name="connsiteX17-107" fmla="*/ 946969 w 1942632"/>
              <a:gd name="connsiteY17-108" fmla="*/ 23530 h 1283495"/>
              <a:gd name="connsiteX0-109" fmla="*/ 946969 w 1942632"/>
              <a:gd name="connsiteY0-110" fmla="*/ 23530 h 1283495"/>
              <a:gd name="connsiteX1-111" fmla="*/ 982173 w 1942632"/>
              <a:gd name="connsiteY1-112" fmla="*/ 0 h 1283495"/>
              <a:gd name="connsiteX2-113" fmla="*/ 1904588 w 1942632"/>
              <a:gd name="connsiteY2-114" fmla="*/ 0 h 1283495"/>
              <a:gd name="connsiteX3-115" fmla="*/ 1942632 w 1942632"/>
              <a:gd name="connsiteY3-116" fmla="*/ 38107 h 1283495"/>
              <a:gd name="connsiteX4-117" fmla="*/ 1942632 w 1942632"/>
              <a:gd name="connsiteY4-118" fmla="*/ 960540 h 1283495"/>
              <a:gd name="connsiteX5-119" fmla="*/ 1919081 w 1942632"/>
              <a:gd name="connsiteY5-120" fmla="*/ 995690 h 1283495"/>
              <a:gd name="connsiteX6-121" fmla="*/ 1877553 w 1942632"/>
              <a:gd name="connsiteY6-122" fmla="*/ 987434 h 1283495"/>
              <a:gd name="connsiteX7-123" fmla="*/ 1819771 w 1942632"/>
              <a:gd name="connsiteY7-124" fmla="*/ 929652 h 1283495"/>
              <a:gd name="connsiteX8-125" fmla="*/ 1765689 w 1942632"/>
              <a:gd name="connsiteY8-126" fmla="*/ 929787 h 1283495"/>
              <a:gd name="connsiteX9-127" fmla="*/ 1427581 w 1942632"/>
              <a:gd name="connsiteY9-128" fmla="*/ 1272148 h 1283495"/>
              <a:gd name="connsiteX10-129" fmla="*/ 1400455 w 1942632"/>
              <a:gd name="connsiteY10-130" fmla="*/ 1283495 h 1283495"/>
              <a:gd name="connsiteX11-131" fmla="*/ 36397 w 1942632"/>
              <a:gd name="connsiteY11-132" fmla="*/ 1283495 h 1283495"/>
              <a:gd name="connsiteX12-133" fmla="*/ 1385 w 1942632"/>
              <a:gd name="connsiteY12-134" fmla="*/ 1260348 h 1283495"/>
              <a:gd name="connsiteX13-135" fmla="*/ 8920 w 1942632"/>
              <a:gd name="connsiteY13-136" fmla="*/ 1219033 h 1283495"/>
              <a:gd name="connsiteX14-137" fmla="*/ 1010873 w 1942632"/>
              <a:gd name="connsiteY14-138" fmla="*/ 173517 h 1283495"/>
              <a:gd name="connsiteX15-139" fmla="*/ 1010331 w 1942632"/>
              <a:gd name="connsiteY15-140" fmla="*/ 120212 h 1283495"/>
              <a:gd name="connsiteX16-141" fmla="*/ 955227 w 1942632"/>
              <a:gd name="connsiteY16-142" fmla="*/ 65108 h 1283495"/>
              <a:gd name="connsiteX17-143" fmla="*/ 946969 w 1942632"/>
              <a:gd name="connsiteY17-144" fmla="*/ 23530 h 1283495"/>
              <a:gd name="connsiteX0-145" fmla="*/ 946969 w 1942632"/>
              <a:gd name="connsiteY0-146" fmla="*/ 23530 h 1283495"/>
              <a:gd name="connsiteX1-147" fmla="*/ 982173 w 1942632"/>
              <a:gd name="connsiteY1-148" fmla="*/ 0 h 1283495"/>
              <a:gd name="connsiteX2-149" fmla="*/ 1904588 w 1942632"/>
              <a:gd name="connsiteY2-150" fmla="*/ 0 h 1283495"/>
              <a:gd name="connsiteX3-151" fmla="*/ 1942632 w 1942632"/>
              <a:gd name="connsiteY3-152" fmla="*/ 38107 h 1283495"/>
              <a:gd name="connsiteX4-153" fmla="*/ 1942632 w 1942632"/>
              <a:gd name="connsiteY4-154" fmla="*/ 960540 h 1283495"/>
              <a:gd name="connsiteX5-155" fmla="*/ 1919081 w 1942632"/>
              <a:gd name="connsiteY5-156" fmla="*/ 995690 h 1283495"/>
              <a:gd name="connsiteX6-157" fmla="*/ 1877553 w 1942632"/>
              <a:gd name="connsiteY6-158" fmla="*/ 987434 h 1283495"/>
              <a:gd name="connsiteX7-159" fmla="*/ 1819771 w 1942632"/>
              <a:gd name="connsiteY7-160" fmla="*/ 929652 h 1283495"/>
              <a:gd name="connsiteX8-161" fmla="*/ 1765689 w 1942632"/>
              <a:gd name="connsiteY8-162" fmla="*/ 929787 h 1283495"/>
              <a:gd name="connsiteX9-163" fmla="*/ 1427581 w 1942632"/>
              <a:gd name="connsiteY9-164" fmla="*/ 1272148 h 1283495"/>
              <a:gd name="connsiteX10-165" fmla="*/ 1400455 w 1942632"/>
              <a:gd name="connsiteY10-166" fmla="*/ 1283495 h 1283495"/>
              <a:gd name="connsiteX11-167" fmla="*/ 36397 w 1942632"/>
              <a:gd name="connsiteY11-168" fmla="*/ 1283495 h 1283495"/>
              <a:gd name="connsiteX12-169" fmla="*/ 1385 w 1942632"/>
              <a:gd name="connsiteY12-170" fmla="*/ 1260348 h 1283495"/>
              <a:gd name="connsiteX13-171" fmla="*/ 8920 w 1942632"/>
              <a:gd name="connsiteY13-172" fmla="*/ 1219033 h 1283495"/>
              <a:gd name="connsiteX14-173" fmla="*/ 1010873 w 1942632"/>
              <a:gd name="connsiteY14-174" fmla="*/ 173517 h 1283495"/>
              <a:gd name="connsiteX15-175" fmla="*/ 1010331 w 1942632"/>
              <a:gd name="connsiteY15-176" fmla="*/ 120212 h 1283495"/>
              <a:gd name="connsiteX16-177" fmla="*/ 955227 w 1942632"/>
              <a:gd name="connsiteY16-178" fmla="*/ 65108 h 1283495"/>
              <a:gd name="connsiteX17-179" fmla="*/ 946969 w 1942632"/>
              <a:gd name="connsiteY17-180" fmla="*/ 23530 h 1283495"/>
              <a:gd name="connsiteX0-181" fmla="*/ 946969 w 1942632"/>
              <a:gd name="connsiteY0-182" fmla="*/ 23530 h 1283495"/>
              <a:gd name="connsiteX1-183" fmla="*/ 982173 w 1942632"/>
              <a:gd name="connsiteY1-184" fmla="*/ 0 h 1283495"/>
              <a:gd name="connsiteX2-185" fmla="*/ 1904588 w 1942632"/>
              <a:gd name="connsiteY2-186" fmla="*/ 0 h 1283495"/>
              <a:gd name="connsiteX3-187" fmla="*/ 1942632 w 1942632"/>
              <a:gd name="connsiteY3-188" fmla="*/ 38107 h 1283495"/>
              <a:gd name="connsiteX4-189" fmla="*/ 1942632 w 1942632"/>
              <a:gd name="connsiteY4-190" fmla="*/ 960540 h 1283495"/>
              <a:gd name="connsiteX5-191" fmla="*/ 1919081 w 1942632"/>
              <a:gd name="connsiteY5-192" fmla="*/ 995690 h 1283495"/>
              <a:gd name="connsiteX6-193" fmla="*/ 1877553 w 1942632"/>
              <a:gd name="connsiteY6-194" fmla="*/ 987434 h 1283495"/>
              <a:gd name="connsiteX7-195" fmla="*/ 1819771 w 1942632"/>
              <a:gd name="connsiteY7-196" fmla="*/ 929652 h 1283495"/>
              <a:gd name="connsiteX8-197" fmla="*/ 1765689 w 1942632"/>
              <a:gd name="connsiteY8-198" fmla="*/ 929787 h 1283495"/>
              <a:gd name="connsiteX9-199" fmla="*/ 1427581 w 1942632"/>
              <a:gd name="connsiteY9-200" fmla="*/ 1272148 h 1283495"/>
              <a:gd name="connsiteX10-201" fmla="*/ 1400455 w 1942632"/>
              <a:gd name="connsiteY10-202" fmla="*/ 1283495 h 1283495"/>
              <a:gd name="connsiteX11-203" fmla="*/ 36397 w 1942632"/>
              <a:gd name="connsiteY11-204" fmla="*/ 1283495 h 1283495"/>
              <a:gd name="connsiteX12-205" fmla="*/ 1385 w 1942632"/>
              <a:gd name="connsiteY12-206" fmla="*/ 1260348 h 1283495"/>
              <a:gd name="connsiteX13-207" fmla="*/ 8920 w 1942632"/>
              <a:gd name="connsiteY13-208" fmla="*/ 1219033 h 1283495"/>
              <a:gd name="connsiteX14-209" fmla="*/ 1010873 w 1942632"/>
              <a:gd name="connsiteY14-210" fmla="*/ 173517 h 1283495"/>
              <a:gd name="connsiteX15-211" fmla="*/ 1010331 w 1942632"/>
              <a:gd name="connsiteY15-212" fmla="*/ 120212 h 1283495"/>
              <a:gd name="connsiteX16-213" fmla="*/ 955227 w 1942632"/>
              <a:gd name="connsiteY16-214" fmla="*/ 65108 h 1283495"/>
              <a:gd name="connsiteX17-215" fmla="*/ 946969 w 1942632"/>
              <a:gd name="connsiteY17-216" fmla="*/ 23530 h 1283495"/>
              <a:gd name="connsiteX0-217" fmla="*/ 946969 w 1942632"/>
              <a:gd name="connsiteY0-218" fmla="*/ 23530 h 1283495"/>
              <a:gd name="connsiteX1-219" fmla="*/ 982173 w 1942632"/>
              <a:gd name="connsiteY1-220" fmla="*/ 0 h 1283495"/>
              <a:gd name="connsiteX2-221" fmla="*/ 1904588 w 1942632"/>
              <a:gd name="connsiteY2-222" fmla="*/ 0 h 1283495"/>
              <a:gd name="connsiteX3-223" fmla="*/ 1942632 w 1942632"/>
              <a:gd name="connsiteY3-224" fmla="*/ 38107 h 1283495"/>
              <a:gd name="connsiteX4-225" fmla="*/ 1942632 w 1942632"/>
              <a:gd name="connsiteY4-226" fmla="*/ 960540 h 1283495"/>
              <a:gd name="connsiteX5-227" fmla="*/ 1919081 w 1942632"/>
              <a:gd name="connsiteY5-228" fmla="*/ 995690 h 1283495"/>
              <a:gd name="connsiteX6-229" fmla="*/ 1877553 w 1942632"/>
              <a:gd name="connsiteY6-230" fmla="*/ 987434 h 1283495"/>
              <a:gd name="connsiteX7-231" fmla="*/ 1819771 w 1942632"/>
              <a:gd name="connsiteY7-232" fmla="*/ 929652 h 1283495"/>
              <a:gd name="connsiteX8-233" fmla="*/ 1765689 w 1942632"/>
              <a:gd name="connsiteY8-234" fmla="*/ 929787 h 1283495"/>
              <a:gd name="connsiteX9-235" fmla="*/ 1427581 w 1942632"/>
              <a:gd name="connsiteY9-236" fmla="*/ 1272148 h 1283495"/>
              <a:gd name="connsiteX10-237" fmla="*/ 1400455 w 1942632"/>
              <a:gd name="connsiteY10-238" fmla="*/ 1283495 h 1283495"/>
              <a:gd name="connsiteX11-239" fmla="*/ 36397 w 1942632"/>
              <a:gd name="connsiteY11-240" fmla="*/ 1283495 h 1283495"/>
              <a:gd name="connsiteX12-241" fmla="*/ 1385 w 1942632"/>
              <a:gd name="connsiteY12-242" fmla="*/ 1260348 h 1283495"/>
              <a:gd name="connsiteX13-243" fmla="*/ 8920 w 1942632"/>
              <a:gd name="connsiteY13-244" fmla="*/ 1219033 h 1283495"/>
              <a:gd name="connsiteX14-245" fmla="*/ 1010873 w 1942632"/>
              <a:gd name="connsiteY14-246" fmla="*/ 173517 h 1283495"/>
              <a:gd name="connsiteX15-247" fmla="*/ 1010331 w 1942632"/>
              <a:gd name="connsiteY15-248" fmla="*/ 120212 h 1283495"/>
              <a:gd name="connsiteX16-249" fmla="*/ 955227 w 1942632"/>
              <a:gd name="connsiteY16-250" fmla="*/ 65108 h 1283495"/>
              <a:gd name="connsiteX17-251" fmla="*/ 946969 w 1942632"/>
              <a:gd name="connsiteY17-252" fmla="*/ 23530 h 1283495"/>
              <a:gd name="connsiteX0-253" fmla="*/ 946969 w 1942632"/>
              <a:gd name="connsiteY0-254" fmla="*/ 23530 h 1283495"/>
              <a:gd name="connsiteX1-255" fmla="*/ 982173 w 1942632"/>
              <a:gd name="connsiteY1-256" fmla="*/ 0 h 1283495"/>
              <a:gd name="connsiteX2-257" fmla="*/ 1904588 w 1942632"/>
              <a:gd name="connsiteY2-258" fmla="*/ 0 h 1283495"/>
              <a:gd name="connsiteX3-259" fmla="*/ 1942632 w 1942632"/>
              <a:gd name="connsiteY3-260" fmla="*/ 38107 h 1283495"/>
              <a:gd name="connsiteX4-261" fmla="*/ 1942632 w 1942632"/>
              <a:gd name="connsiteY4-262" fmla="*/ 960540 h 1283495"/>
              <a:gd name="connsiteX5-263" fmla="*/ 1919081 w 1942632"/>
              <a:gd name="connsiteY5-264" fmla="*/ 995690 h 1283495"/>
              <a:gd name="connsiteX6-265" fmla="*/ 1877553 w 1942632"/>
              <a:gd name="connsiteY6-266" fmla="*/ 987434 h 1283495"/>
              <a:gd name="connsiteX7-267" fmla="*/ 1819771 w 1942632"/>
              <a:gd name="connsiteY7-268" fmla="*/ 929652 h 1283495"/>
              <a:gd name="connsiteX8-269" fmla="*/ 1765689 w 1942632"/>
              <a:gd name="connsiteY8-270" fmla="*/ 929787 h 1283495"/>
              <a:gd name="connsiteX9-271" fmla="*/ 1427581 w 1942632"/>
              <a:gd name="connsiteY9-272" fmla="*/ 1272148 h 1283495"/>
              <a:gd name="connsiteX10-273" fmla="*/ 1400455 w 1942632"/>
              <a:gd name="connsiteY10-274" fmla="*/ 1283495 h 1283495"/>
              <a:gd name="connsiteX11-275" fmla="*/ 36397 w 1942632"/>
              <a:gd name="connsiteY11-276" fmla="*/ 1283495 h 1283495"/>
              <a:gd name="connsiteX12-277" fmla="*/ 1385 w 1942632"/>
              <a:gd name="connsiteY12-278" fmla="*/ 1260348 h 1283495"/>
              <a:gd name="connsiteX13-279" fmla="*/ 8920 w 1942632"/>
              <a:gd name="connsiteY13-280" fmla="*/ 1219033 h 1283495"/>
              <a:gd name="connsiteX14-281" fmla="*/ 1010873 w 1942632"/>
              <a:gd name="connsiteY14-282" fmla="*/ 173517 h 1283495"/>
              <a:gd name="connsiteX15-283" fmla="*/ 1010331 w 1942632"/>
              <a:gd name="connsiteY15-284" fmla="*/ 120212 h 1283495"/>
              <a:gd name="connsiteX16-285" fmla="*/ 955227 w 1942632"/>
              <a:gd name="connsiteY16-286" fmla="*/ 65108 h 1283495"/>
              <a:gd name="connsiteX17-287" fmla="*/ 946969 w 1942632"/>
              <a:gd name="connsiteY17-288" fmla="*/ 23530 h 1283495"/>
              <a:gd name="connsiteX0-289" fmla="*/ 946969 w 1942632"/>
              <a:gd name="connsiteY0-290" fmla="*/ 23530 h 1283495"/>
              <a:gd name="connsiteX1-291" fmla="*/ 982173 w 1942632"/>
              <a:gd name="connsiteY1-292" fmla="*/ 0 h 1283495"/>
              <a:gd name="connsiteX2-293" fmla="*/ 1904588 w 1942632"/>
              <a:gd name="connsiteY2-294" fmla="*/ 0 h 1283495"/>
              <a:gd name="connsiteX3-295" fmla="*/ 1942632 w 1942632"/>
              <a:gd name="connsiteY3-296" fmla="*/ 38107 h 1283495"/>
              <a:gd name="connsiteX4-297" fmla="*/ 1942632 w 1942632"/>
              <a:gd name="connsiteY4-298" fmla="*/ 960540 h 1283495"/>
              <a:gd name="connsiteX5-299" fmla="*/ 1919081 w 1942632"/>
              <a:gd name="connsiteY5-300" fmla="*/ 995690 h 1283495"/>
              <a:gd name="connsiteX6-301" fmla="*/ 1877553 w 1942632"/>
              <a:gd name="connsiteY6-302" fmla="*/ 987434 h 1283495"/>
              <a:gd name="connsiteX7-303" fmla="*/ 1819771 w 1942632"/>
              <a:gd name="connsiteY7-304" fmla="*/ 929652 h 1283495"/>
              <a:gd name="connsiteX8-305" fmla="*/ 1765689 w 1942632"/>
              <a:gd name="connsiteY8-306" fmla="*/ 929787 h 1283495"/>
              <a:gd name="connsiteX9-307" fmla="*/ 1427581 w 1942632"/>
              <a:gd name="connsiteY9-308" fmla="*/ 1272148 h 1283495"/>
              <a:gd name="connsiteX10-309" fmla="*/ 1400455 w 1942632"/>
              <a:gd name="connsiteY10-310" fmla="*/ 1283495 h 1283495"/>
              <a:gd name="connsiteX11-311" fmla="*/ 36397 w 1942632"/>
              <a:gd name="connsiteY11-312" fmla="*/ 1283495 h 1283495"/>
              <a:gd name="connsiteX12-313" fmla="*/ 1385 w 1942632"/>
              <a:gd name="connsiteY12-314" fmla="*/ 1260348 h 1283495"/>
              <a:gd name="connsiteX13-315" fmla="*/ 8920 w 1942632"/>
              <a:gd name="connsiteY13-316" fmla="*/ 1219033 h 1283495"/>
              <a:gd name="connsiteX14-317" fmla="*/ 1010873 w 1942632"/>
              <a:gd name="connsiteY14-318" fmla="*/ 173517 h 1283495"/>
              <a:gd name="connsiteX15-319" fmla="*/ 1010331 w 1942632"/>
              <a:gd name="connsiteY15-320" fmla="*/ 120212 h 1283495"/>
              <a:gd name="connsiteX16-321" fmla="*/ 955227 w 1942632"/>
              <a:gd name="connsiteY16-322" fmla="*/ 65108 h 1283495"/>
              <a:gd name="connsiteX17-323" fmla="*/ 946969 w 1942632"/>
              <a:gd name="connsiteY17-324" fmla="*/ 23530 h 1283495"/>
              <a:gd name="connsiteX0-325" fmla="*/ 946969 w 1942632"/>
              <a:gd name="connsiteY0-326" fmla="*/ 23530 h 1283495"/>
              <a:gd name="connsiteX1-327" fmla="*/ 982173 w 1942632"/>
              <a:gd name="connsiteY1-328" fmla="*/ 0 h 1283495"/>
              <a:gd name="connsiteX2-329" fmla="*/ 1904588 w 1942632"/>
              <a:gd name="connsiteY2-330" fmla="*/ 0 h 1283495"/>
              <a:gd name="connsiteX3-331" fmla="*/ 1942632 w 1942632"/>
              <a:gd name="connsiteY3-332" fmla="*/ 38107 h 1283495"/>
              <a:gd name="connsiteX4-333" fmla="*/ 1942632 w 1942632"/>
              <a:gd name="connsiteY4-334" fmla="*/ 960540 h 1283495"/>
              <a:gd name="connsiteX5-335" fmla="*/ 1919081 w 1942632"/>
              <a:gd name="connsiteY5-336" fmla="*/ 995690 h 1283495"/>
              <a:gd name="connsiteX6-337" fmla="*/ 1877553 w 1942632"/>
              <a:gd name="connsiteY6-338" fmla="*/ 987434 h 1283495"/>
              <a:gd name="connsiteX7-339" fmla="*/ 1819771 w 1942632"/>
              <a:gd name="connsiteY7-340" fmla="*/ 929652 h 1283495"/>
              <a:gd name="connsiteX8-341" fmla="*/ 1765689 w 1942632"/>
              <a:gd name="connsiteY8-342" fmla="*/ 929787 h 1283495"/>
              <a:gd name="connsiteX9-343" fmla="*/ 1427581 w 1942632"/>
              <a:gd name="connsiteY9-344" fmla="*/ 1272148 h 1283495"/>
              <a:gd name="connsiteX10-345" fmla="*/ 1400455 w 1942632"/>
              <a:gd name="connsiteY10-346" fmla="*/ 1283495 h 1283495"/>
              <a:gd name="connsiteX11-347" fmla="*/ 36397 w 1942632"/>
              <a:gd name="connsiteY11-348" fmla="*/ 1283495 h 1283495"/>
              <a:gd name="connsiteX12-349" fmla="*/ 1385 w 1942632"/>
              <a:gd name="connsiteY12-350" fmla="*/ 1260348 h 1283495"/>
              <a:gd name="connsiteX13-351" fmla="*/ 8920 w 1942632"/>
              <a:gd name="connsiteY13-352" fmla="*/ 1219033 h 1283495"/>
              <a:gd name="connsiteX14-353" fmla="*/ 1010873 w 1942632"/>
              <a:gd name="connsiteY14-354" fmla="*/ 173517 h 1283495"/>
              <a:gd name="connsiteX15-355" fmla="*/ 1010331 w 1942632"/>
              <a:gd name="connsiteY15-356" fmla="*/ 120212 h 1283495"/>
              <a:gd name="connsiteX16-357" fmla="*/ 955227 w 1942632"/>
              <a:gd name="connsiteY16-358" fmla="*/ 65108 h 1283495"/>
              <a:gd name="connsiteX17-359" fmla="*/ 946969 w 1942632"/>
              <a:gd name="connsiteY17-360" fmla="*/ 23530 h 1283495"/>
              <a:gd name="connsiteX0-361" fmla="*/ 946969 w 1942632"/>
              <a:gd name="connsiteY0-362" fmla="*/ 23530 h 1283495"/>
              <a:gd name="connsiteX1-363" fmla="*/ 982173 w 1942632"/>
              <a:gd name="connsiteY1-364" fmla="*/ 0 h 1283495"/>
              <a:gd name="connsiteX2-365" fmla="*/ 1904588 w 1942632"/>
              <a:gd name="connsiteY2-366" fmla="*/ 0 h 1283495"/>
              <a:gd name="connsiteX3-367" fmla="*/ 1942632 w 1942632"/>
              <a:gd name="connsiteY3-368" fmla="*/ 38107 h 1283495"/>
              <a:gd name="connsiteX4-369" fmla="*/ 1942632 w 1942632"/>
              <a:gd name="connsiteY4-370" fmla="*/ 960540 h 1283495"/>
              <a:gd name="connsiteX5-371" fmla="*/ 1919081 w 1942632"/>
              <a:gd name="connsiteY5-372" fmla="*/ 995690 h 1283495"/>
              <a:gd name="connsiteX6-373" fmla="*/ 1877553 w 1942632"/>
              <a:gd name="connsiteY6-374" fmla="*/ 987434 h 1283495"/>
              <a:gd name="connsiteX7-375" fmla="*/ 1819771 w 1942632"/>
              <a:gd name="connsiteY7-376" fmla="*/ 929652 h 1283495"/>
              <a:gd name="connsiteX8-377" fmla="*/ 1765689 w 1942632"/>
              <a:gd name="connsiteY8-378" fmla="*/ 929787 h 1283495"/>
              <a:gd name="connsiteX9-379" fmla="*/ 1427581 w 1942632"/>
              <a:gd name="connsiteY9-380" fmla="*/ 1272148 h 1283495"/>
              <a:gd name="connsiteX10-381" fmla="*/ 1400455 w 1942632"/>
              <a:gd name="connsiteY10-382" fmla="*/ 1283495 h 1283495"/>
              <a:gd name="connsiteX11-383" fmla="*/ 36397 w 1942632"/>
              <a:gd name="connsiteY11-384" fmla="*/ 1283495 h 1283495"/>
              <a:gd name="connsiteX12-385" fmla="*/ 1385 w 1942632"/>
              <a:gd name="connsiteY12-386" fmla="*/ 1260348 h 1283495"/>
              <a:gd name="connsiteX13-387" fmla="*/ 8920 w 1942632"/>
              <a:gd name="connsiteY13-388" fmla="*/ 1219033 h 1283495"/>
              <a:gd name="connsiteX14-389" fmla="*/ 1010873 w 1942632"/>
              <a:gd name="connsiteY14-390" fmla="*/ 173517 h 1283495"/>
              <a:gd name="connsiteX15-391" fmla="*/ 1010331 w 1942632"/>
              <a:gd name="connsiteY15-392" fmla="*/ 120212 h 1283495"/>
              <a:gd name="connsiteX16-393" fmla="*/ 955227 w 1942632"/>
              <a:gd name="connsiteY16-394" fmla="*/ 65108 h 1283495"/>
              <a:gd name="connsiteX17-395" fmla="*/ 946969 w 1942632"/>
              <a:gd name="connsiteY17-396" fmla="*/ 23530 h 1283495"/>
              <a:gd name="connsiteX0-397" fmla="*/ 946969 w 1942632"/>
              <a:gd name="connsiteY0-398" fmla="*/ 23530 h 1283495"/>
              <a:gd name="connsiteX1-399" fmla="*/ 982173 w 1942632"/>
              <a:gd name="connsiteY1-400" fmla="*/ 0 h 1283495"/>
              <a:gd name="connsiteX2-401" fmla="*/ 1904588 w 1942632"/>
              <a:gd name="connsiteY2-402" fmla="*/ 0 h 1283495"/>
              <a:gd name="connsiteX3-403" fmla="*/ 1942632 w 1942632"/>
              <a:gd name="connsiteY3-404" fmla="*/ 38107 h 1283495"/>
              <a:gd name="connsiteX4-405" fmla="*/ 1942632 w 1942632"/>
              <a:gd name="connsiteY4-406" fmla="*/ 960540 h 1283495"/>
              <a:gd name="connsiteX5-407" fmla="*/ 1919081 w 1942632"/>
              <a:gd name="connsiteY5-408" fmla="*/ 995690 h 1283495"/>
              <a:gd name="connsiteX6-409" fmla="*/ 1877553 w 1942632"/>
              <a:gd name="connsiteY6-410" fmla="*/ 987434 h 1283495"/>
              <a:gd name="connsiteX7-411" fmla="*/ 1819771 w 1942632"/>
              <a:gd name="connsiteY7-412" fmla="*/ 929652 h 1283495"/>
              <a:gd name="connsiteX8-413" fmla="*/ 1765689 w 1942632"/>
              <a:gd name="connsiteY8-414" fmla="*/ 929787 h 1283495"/>
              <a:gd name="connsiteX9-415" fmla="*/ 1427581 w 1942632"/>
              <a:gd name="connsiteY9-416" fmla="*/ 1272148 h 1283495"/>
              <a:gd name="connsiteX10-417" fmla="*/ 1400455 w 1942632"/>
              <a:gd name="connsiteY10-418" fmla="*/ 1283495 h 1283495"/>
              <a:gd name="connsiteX11-419" fmla="*/ 36397 w 1942632"/>
              <a:gd name="connsiteY11-420" fmla="*/ 1283495 h 1283495"/>
              <a:gd name="connsiteX12-421" fmla="*/ 1385 w 1942632"/>
              <a:gd name="connsiteY12-422" fmla="*/ 1260348 h 1283495"/>
              <a:gd name="connsiteX13-423" fmla="*/ 8920 w 1942632"/>
              <a:gd name="connsiteY13-424" fmla="*/ 1219033 h 1283495"/>
              <a:gd name="connsiteX14-425" fmla="*/ 1010873 w 1942632"/>
              <a:gd name="connsiteY14-426" fmla="*/ 173517 h 1283495"/>
              <a:gd name="connsiteX15-427" fmla="*/ 1010331 w 1942632"/>
              <a:gd name="connsiteY15-428" fmla="*/ 120212 h 1283495"/>
              <a:gd name="connsiteX16-429" fmla="*/ 955227 w 1942632"/>
              <a:gd name="connsiteY16-430" fmla="*/ 65108 h 1283495"/>
              <a:gd name="connsiteX17-431" fmla="*/ 946969 w 1942632"/>
              <a:gd name="connsiteY17-432" fmla="*/ 23530 h 1283495"/>
              <a:gd name="connsiteX0-433" fmla="*/ 946969 w 1942632"/>
              <a:gd name="connsiteY0-434" fmla="*/ 23530 h 1283495"/>
              <a:gd name="connsiteX1-435" fmla="*/ 982173 w 1942632"/>
              <a:gd name="connsiteY1-436" fmla="*/ 0 h 1283495"/>
              <a:gd name="connsiteX2-437" fmla="*/ 1904588 w 1942632"/>
              <a:gd name="connsiteY2-438" fmla="*/ 0 h 1283495"/>
              <a:gd name="connsiteX3-439" fmla="*/ 1942632 w 1942632"/>
              <a:gd name="connsiteY3-440" fmla="*/ 38107 h 1283495"/>
              <a:gd name="connsiteX4-441" fmla="*/ 1942632 w 1942632"/>
              <a:gd name="connsiteY4-442" fmla="*/ 960540 h 1283495"/>
              <a:gd name="connsiteX5-443" fmla="*/ 1919081 w 1942632"/>
              <a:gd name="connsiteY5-444" fmla="*/ 995690 h 1283495"/>
              <a:gd name="connsiteX6-445" fmla="*/ 1877553 w 1942632"/>
              <a:gd name="connsiteY6-446" fmla="*/ 987434 h 1283495"/>
              <a:gd name="connsiteX7-447" fmla="*/ 1819771 w 1942632"/>
              <a:gd name="connsiteY7-448" fmla="*/ 929652 h 1283495"/>
              <a:gd name="connsiteX8-449" fmla="*/ 1765689 w 1942632"/>
              <a:gd name="connsiteY8-450" fmla="*/ 929787 h 1283495"/>
              <a:gd name="connsiteX9-451" fmla="*/ 1427581 w 1942632"/>
              <a:gd name="connsiteY9-452" fmla="*/ 1272148 h 1283495"/>
              <a:gd name="connsiteX10-453" fmla="*/ 1400455 w 1942632"/>
              <a:gd name="connsiteY10-454" fmla="*/ 1283495 h 1283495"/>
              <a:gd name="connsiteX11-455" fmla="*/ 36397 w 1942632"/>
              <a:gd name="connsiteY11-456" fmla="*/ 1283495 h 1283495"/>
              <a:gd name="connsiteX12-457" fmla="*/ 1385 w 1942632"/>
              <a:gd name="connsiteY12-458" fmla="*/ 1260348 h 1283495"/>
              <a:gd name="connsiteX13-459" fmla="*/ 8920 w 1942632"/>
              <a:gd name="connsiteY13-460" fmla="*/ 1219033 h 1283495"/>
              <a:gd name="connsiteX14-461" fmla="*/ 1010873 w 1942632"/>
              <a:gd name="connsiteY14-462" fmla="*/ 173517 h 1283495"/>
              <a:gd name="connsiteX15-463" fmla="*/ 1010331 w 1942632"/>
              <a:gd name="connsiteY15-464" fmla="*/ 120212 h 1283495"/>
              <a:gd name="connsiteX16-465" fmla="*/ 955227 w 1942632"/>
              <a:gd name="connsiteY16-466" fmla="*/ 65108 h 1283495"/>
              <a:gd name="connsiteX17-467" fmla="*/ 946969 w 1942632"/>
              <a:gd name="connsiteY17-468" fmla="*/ 23530 h 1283495"/>
              <a:gd name="connsiteX0-469" fmla="*/ 946969 w 1942632"/>
              <a:gd name="connsiteY0-470" fmla="*/ 23530 h 1283495"/>
              <a:gd name="connsiteX1-471" fmla="*/ 982173 w 1942632"/>
              <a:gd name="connsiteY1-472" fmla="*/ 0 h 1283495"/>
              <a:gd name="connsiteX2-473" fmla="*/ 1904588 w 1942632"/>
              <a:gd name="connsiteY2-474" fmla="*/ 0 h 1283495"/>
              <a:gd name="connsiteX3-475" fmla="*/ 1942632 w 1942632"/>
              <a:gd name="connsiteY3-476" fmla="*/ 38107 h 1283495"/>
              <a:gd name="connsiteX4-477" fmla="*/ 1942632 w 1942632"/>
              <a:gd name="connsiteY4-478" fmla="*/ 960540 h 1283495"/>
              <a:gd name="connsiteX5-479" fmla="*/ 1919081 w 1942632"/>
              <a:gd name="connsiteY5-480" fmla="*/ 995690 h 1283495"/>
              <a:gd name="connsiteX6-481" fmla="*/ 1877553 w 1942632"/>
              <a:gd name="connsiteY6-482" fmla="*/ 987434 h 1283495"/>
              <a:gd name="connsiteX7-483" fmla="*/ 1819771 w 1942632"/>
              <a:gd name="connsiteY7-484" fmla="*/ 929652 h 1283495"/>
              <a:gd name="connsiteX8-485" fmla="*/ 1765689 w 1942632"/>
              <a:gd name="connsiteY8-486" fmla="*/ 929787 h 1283495"/>
              <a:gd name="connsiteX9-487" fmla="*/ 1427581 w 1942632"/>
              <a:gd name="connsiteY9-488" fmla="*/ 1272148 h 1283495"/>
              <a:gd name="connsiteX10-489" fmla="*/ 1400455 w 1942632"/>
              <a:gd name="connsiteY10-490" fmla="*/ 1283495 h 1283495"/>
              <a:gd name="connsiteX11-491" fmla="*/ 36397 w 1942632"/>
              <a:gd name="connsiteY11-492" fmla="*/ 1283495 h 1283495"/>
              <a:gd name="connsiteX12-493" fmla="*/ 1385 w 1942632"/>
              <a:gd name="connsiteY12-494" fmla="*/ 1260348 h 1283495"/>
              <a:gd name="connsiteX13-495" fmla="*/ 8920 w 1942632"/>
              <a:gd name="connsiteY13-496" fmla="*/ 1219033 h 1283495"/>
              <a:gd name="connsiteX14-497" fmla="*/ 1010873 w 1942632"/>
              <a:gd name="connsiteY14-498" fmla="*/ 173517 h 1283495"/>
              <a:gd name="connsiteX15-499" fmla="*/ 1010331 w 1942632"/>
              <a:gd name="connsiteY15-500" fmla="*/ 120212 h 1283495"/>
              <a:gd name="connsiteX16-501" fmla="*/ 955227 w 1942632"/>
              <a:gd name="connsiteY16-502" fmla="*/ 65108 h 1283495"/>
              <a:gd name="connsiteX17-503" fmla="*/ 946969 w 1942632"/>
              <a:gd name="connsiteY17-504" fmla="*/ 23530 h 1283495"/>
              <a:gd name="connsiteX0-505" fmla="*/ 946969 w 1942632"/>
              <a:gd name="connsiteY0-506" fmla="*/ 23530 h 1283495"/>
              <a:gd name="connsiteX1-507" fmla="*/ 982173 w 1942632"/>
              <a:gd name="connsiteY1-508" fmla="*/ 0 h 1283495"/>
              <a:gd name="connsiteX2-509" fmla="*/ 1904588 w 1942632"/>
              <a:gd name="connsiteY2-510" fmla="*/ 0 h 1283495"/>
              <a:gd name="connsiteX3-511" fmla="*/ 1942632 w 1942632"/>
              <a:gd name="connsiteY3-512" fmla="*/ 38107 h 1283495"/>
              <a:gd name="connsiteX4-513" fmla="*/ 1942632 w 1942632"/>
              <a:gd name="connsiteY4-514" fmla="*/ 960540 h 1283495"/>
              <a:gd name="connsiteX5-515" fmla="*/ 1919081 w 1942632"/>
              <a:gd name="connsiteY5-516" fmla="*/ 995690 h 1283495"/>
              <a:gd name="connsiteX6-517" fmla="*/ 1877553 w 1942632"/>
              <a:gd name="connsiteY6-518" fmla="*/ 987434 h 1283495"/>
              <a:gd name="connsiteX7-519" fmla="*/ 1819771 w 1942632"/>
              <a:gd name="connsiteY7-520" fmla="*/ 929652 h 1283495"/>
              <a:gd name="connsiteX8-521" fmla="*/ 1765689 w 1942632"/>
              <a:gd name="connsiteY8-522" fmla="*/ 929787 h 1283495"/>
              <a:gd name="connsiteX9-523" fmla="*/ 1427581 w 1942632"/>
              <a:gd name="connsiteY9-524" fmla="*/ 1272148 h 1283495"/>
              <a:gd name="connsiteX10-525" fmla="*/ 1400455 w 1942632"/>
              <a:gd name="connsiteY10-526" fmla="*/ 1283495 h 1283495"/>
              <a:gd name="connsiteX11-527" fmla="*/ 36397 w 1942632"/>
              <a:gd name="connsiteY11-528" fmla="*/ 1283495 h 1283495"/>
              <a:gd name="connsiteX12-529" fmla="*/ 1385 w 1942632"/>
              <a:gd name="connsiteY12-530" fmla="*/ 1260348 h 1283495"/>
              <a:gd name="connsiteX13-531" fmla="*/ 8920 w 1942632"/>
              <a:gd name="connsiteY13-532" fmla="*/ 1219033 h 1283495"/>
              <a:gd name="connsiteX14-533" fmla="*/ 1010873 w 1942632"/>
              <a:gd name="connsiteY14-534" fmla="*/ 173517 h 1283495"/>
              <a:gd name="connsiteX15-535" fmla="*/ 1010331 w 1942632"/>
              <a:gd name="connsiteY15-536" fmla="*/ 120212 h 1283495"/>
              <a:gd name="connsiteX16-537" fmla="*/ 955227 w 1942632"/>
              <a:gd name="connsiteY16-538" fmla="*/ 65108 h 1283495"/>
              <a:gd name="connsiteX17-539" fmla="*/ 946969 w 1942632"/>
              <a:gd name="connsiteY17-540" fmla="*/ 23530 h 1283495"/>
              <a:gd name="connsiteX0-541" fmla="*/ 946969 w 1942632"/>
              <a:gd name="connsiteY0-542" fmla="*/ 23530 h 1283495"/>
              <a:gd name="connsiteX1-543" fmla="*/ 982173 w 1942632"/>
              <a:gd name="connsiteY1-544" fmla="*/ 0 h 1283495"/>
              <a:gd name="connsiteX2-545" fmla="*/ 1904588 w 1942632"/>
              <a:gd name="connsiteY2-546" fmla="*/ 0 h 1283495"/>
              <a:gd name="connsiteX3-547" fmla="*/ 1942632 w 1942632"/>
              <a:gd name="connsiteY3-548" fmla="*/ 38107 h 1283495"/>
              <a:gd name="connsiteX4-549" fmla="*/ 1942632 w 1942632"/>
              <a:gd name="connsiteY4-550" fmla="*/ 960540 h 1283495"/>
              <a:gd name="connsiteX5-551" fmla="*/ 1919081 w 1942632"/>
              <a:gd name="connsiteY5-552" fmla="*/ 995690 h 1283495"/>
              <a:gd name="connsiteX6-553" fmla="*/ 1877553 w 1942632"/>
              <a:gd name="connsiteY6-554" fmla="*/ 987434 h 1283495"/>
              <a:gd name="connsiteX7-555" fmla="*/ 1819771 w 1942632"/>
              <a:gd name="connsiteY7-556" fmla="*/ 929652 h 1283495"/>
              <a:gd name="connsiteX8-557" fmla="*/ 1765689 w 1942632"/>
              <a:gd name="connsiteY8-558" fmla="*/ 929787 h 1283495"/>
              <a:gd name="connsiteX9-559" fmla="*/ 1427581 w 1942632"/>
              <a:gd name="connsiteY9-560" fmla="*/ 1272148 h 1283495"/>
              <a:gd name="connsiteX10-561" fmla="*/ 1400455 w 1942632"/>
              <a:gd name="connsiteY10-562" fmla="*/ 1283495 h 1283495"/>
              <a:gd name="connsiteX11-563" fmla="*/ 36397 w 1942632"/>
              <a:gd name="connsiteY11-564" fmla="*/ 1283495 h 1283495"/>
              <a:gd name="connsiteX12-565" fmla="*/ 1385 w 1942632"/>
              <a:gd name="connsiteY12-566" fmla="*/ 1260348 h 1283495"/>
              <a:gd name="connsiteX13-567" fmla="*/ 8920 w 1942632"/>
              <a:gd name="connsiteY13-568" fmla="*/ 1219033 h 1283495"/>
              <a:gd name="connsiteX14-569" fmla="*/ 1010873 w 1942632"/>
              <a:gd name="connsiteY14-570" fmla="*/ 173517 h 1283495"/>
              <a:gd name="connsiteX15-571" fmla="*/ 1010331 w 1942632"/>
              <a:gd name="connsiteY15-572" fmla="*/ 120212 h 1283495"/>
              <a:gd name="connsiteX16-573" fmla="*/ 955227 w 1942632"/>
              <a:gd name="connsiteY16-574" fmla="*/ 65108 h 1283495"/>
              <a:gd name="connsiteX17-575" fmla="*/ 946969 w 1942632"/>
              <a:gd name="connsiteY17-576" fmla="*/ 23530 h 1283495"/>
              <a:gd name="connsiteX0-577" fmla="*/ 946969 w 1942632"/>
              <a:gd name="connsiteY0-578" fmla="*/ 23530 h 1283495"/>
              <a:gd name="connsiteX1-579" fmla="*/ 982173 w 1942632"/>
              <a:gd name="connsiteY1-580" fmla="*/ 0 h 1283495"/>
              <a:gd name="connsiteX2-581" fmla="*/ 1904588 w 1942632"/>
              <a:gd name="connsiteY2-582" fmla="*/ 0 h 1283495"/>
              <a:gd name="connsiteX3-583" fmla="*/ 1942632 w 1942632"/>
              <a:gd name="connsiteY3-584" fmla="*/ 38107 h 1283495"/>
              <a:gd name="connsiteX4-585" fmla="*/ 1942632 w 1942632"/>
              <a:gd name="connsiteY4-586" fmla="*/ 960540 h 1283495"/>
              <a:gd name="connsiteX5-587" fmla="*/ 1919081 w 1942632"/>
              <a:gd name="connsiteY5-588" fmla="*/ 995690 h 1283495"/>
              <a:gd name="connsiteX6-589" fmla="*/ 1877553 w 1942632"/>
              <a:gd name="connsiteY6-590" fmla="*/ 987434 h 1283495"/>
              <a:gd name="connsiteX7-591" fmla="*/ 1819771 w 1942632"/>
              <a:gd name="connsiteY7-592" fmla="*/ 929652 h 1283495"/>
              <a:gd name="connsiteX8-593" fmla="*/ 1765689 w 1942632"/>
              <a:gd name="connsiteY8-594" fmla="*/ 929787 h 1283495"/>
              <a:gd name="connsiteX9-595" fmla="*/ 1427581 w 1942632"/>
              <a:gd name="connsiteY9-596" fmla="*/ 1272148 h 1283495"/>
              <a:gd name="connsiteX10-597" fmla="*/ 1400455 w 1942632"/>
              <a:gd name="connsiteY10-598" fmla="*/ 1283495 h 1283495"/>
              <a:gd name="connsiteX11-599" fmla="*/ 36397 w 1942632"/>
              <a:gd name="connsiteY11-600" fmla="*/ 1283495 h 1283495"/>
              <a:gd name="connsiteX12-601" fmla="*/ 1385 w 1942632"/>
              <a:gd name="connsiteY12-602" fmla="*/ 1260348 h 1283495"/>
              <a:gd name="connsiteX13-603" fmla="*/ 8920 w 1942632"/>
              <a:gd name="connsiteY13-604" fmla="*/ 1219033 h 1283495"/>
              <a:gd name="connsiteX14-605" fmla="*/ 1010873 w 1942632"/>
              <a:gd name="connsiteY14-606" fmla="*/ 173517 h 1283495"/>
              <a:gd name="connsiteX15-607" fmla="*/ 1010331 w 1942632"/>
              <a:gd name="connsiteY15-608" fmla="*/ 120212 h 1283495"/>
              <a:gd name="connsiteX16-609" fmla="*/ 955227 w 1942632"/>
              <a:gd name="connsiteY16-610" fmla="*/ 65108 h 1283495"/>
              <a:gd name="connsiteX17-611" fmla="*/ 946969 w 1942632"/>
              <a:gd name="connsiteY17-612" fmla="*/ 23530 h 1283495"/>
              <a:gd name="connsiteX0-613" fmla="*/ 946969 w 1942632"/>
              <a:gd name="connsiteY0-614" fmla="*/ 23530 h 1283495"/>
              <a:gd name="connsiteX1-615" fmla="*/ 982173 w 1942632"/>
              <a:gd name="connsiteY1-616" fmla="*/ 0 h 1283495"/>
              <a:gd name="connsiteX2-617" fmla="*/ 1904588 w 1942632"/>
              <a:gd name="connsiteY2-618" fmla="*/ 0 h 1283495"/>
              <a:gd name="connsiteX3-619" fmla="*/ 1942632 w 1942632"/>
              <a:gd name="connsiteY3-620" fmla="*/ 38107 h 1283495"/>
              <a:gd name="connsiteX4-621" fmla="*/ 1942632 w 1942632"/>
              <a:gd name="connsiteY4-622" fmla="*/ 960540 h 1283495"/>
              <a:gd name="connsiteX5-623" fmla="*/ 1919081 w 1942632"/>
              <a:gd name="connsiteY5-624" fmla="*/ 995690 h 1283495"/>
              <a:gd name="connsiteX6-625" fmla="*/ 1877553 w 1942632"/>
              <a:gd name="connsiteY6-626" fmla="*/ 987434 h 1283495"/>
              <a:gd name="connsiteX7-627" fmla="*/ 1819771 w 1942632"/>
              <a:gd name="connsiteY7-628" fmla="*/ 929652 h 1283495"/>
              <a:gd name="connsiteX8-629" fmla="*/ 1765689 w 1942632"/>
              <a:gd name="connsiteY8-630" fmla="*/ 929787 h 1283495"/>
              <a:gd name="connsiteX9-631" fmla="*/ 1427581 w 1942632"/>
              <a:gd name="connsiteY9-632" fmla="*/ 1272148 h 1283495"/>
              <a:gd name="connsiteX10-633" fmla="*/ 1400455 w 1942632"/>
              <a:gd name="connsiteY10-634" fmla="*/ 1283495 h 1283495"/>
              <a:gd name="connsiteX11-635" fmla="*/ 36397 w 1942632"/>
              <a:gd name="connsiteY11-636" fmla="*/ 1283495 h 1283495"/>
              <a:gd name="connsiteX12-637" fmla="*/ 1385 w 1942632"/>
              <a:gd name="connsiteY12-638" fmla="*/ 1260348 h 1283495"/>
              <a:gd name="connsiteX13-639" fmla="*/ 8920 w 1942632"/>
              <a:gd name="connsiteY13-640" fmla="*/ 1219033 h 1283495"/>
              <a:gd name="connsiteX14-641" fmla="*/ 1010873 w 1942632"/>
              <a:gd name="connsiteY14-642" fmla="*/ 173517 h 1283495"/>
              <a:gd name="connsiteX15-643" fmla="*/ 1010331 w 1942632"/>
              <a:gd name="connsiteY15-644" fmla="*/ 120212 h 1283495"/>
              <a:gd name="connsiteX16-645" fmla="*/ 955227 w 1942632"/>
              <a:gd name="connsiteY16-646" fmla="*/ 65108 h 1283495"/>
              <a:gd name="connsiteX17-647" fmla="*/ 946969 w 1942632"/>
              <a:gd name="connsiteY17-648" fmla="*/ 23530 h 1283495"/>
              <a:gd name="connsiteX0-649" fmla="*/ 946969 w 1942632"/>
              <a:gd name="connsiteY0-650" fmla="*/ 23530 h 1283495"/>
              <a:gd name="connsiteX1-651" fmla="*/ 982173 w 1942632"/>
              <a:gd name="connsiteY1-652" fmla="*/ 0 h 1283495"/>
              <a:gd name="connsiteX2-653" fmla="*/ 1904588 w 1942632"/>
              <a:gd name="connsiteY2-654" fmla="*/ 0 h 1283495"/>
              <a:gd name="connsiteX3-655" fmla="*/ 1942632 w 1942632"/>
              <a:gd name="connsiteY3-656" fmla="*/ 38107 h 1283495"/>
              <a:gd name="connsiteX4-657" fmla="*/ 1942632 w 1942632"/>
              <a:gd name="connsiteY4-658" fmla="*/ 960540 h 1283495"/>
              <a:gd name="connsiteX5-659" fmla="*/ 1919081 w 1942632"/>
              <a:gd name="connsiteY5-660" fmla="*/ 995690 h 1283495"/>
              <a:gd name="connsiteX6-661" fmla="*/ 1877553 w 1942632"/>
              <a:gd name="connsiteY6-662" fmla="*/ 987434 h 1283495"/>
              <a:gd name="connsiteX7-663" fmla="*/ 1819771 w 1942632"/>
              <a:gd name="connsiteY7-664" fmla="*/ 929652 h 1283495"/>
              <a:gd name="connsiteX8-665" fmla="*/ 1765689 w 1942632"/>
              <a:gd name="connsiteY8-666" fmla="*/ 929787 h 1283495"/>
              <a:gd name="connsiteX9-667" fmla="*/ 1427581 w 1942632"/>
              <a:gd name="connsiteY9-668" fmla="*/ 1272148 h 1283495"/>
              <a:gd name="connsiteX10-669" fmla="*/ 1400455 w 1942632"/>
              <a:gd name="connsiteY10-670" fmla="*/ 1283495 h 1283495"/>
              <a:gd name="connsiteX11-671" fmla="*/ 36397 w 1942632"/>
              <a:gd name="connsiteY11-672" fmla="*/ 1283495 h 1283495"/>
              <a:gd name="connsiteX12-673" fmla="*/ 1385 w 1942632"/>
              <a:gd name="connsiteY12-674" fmla="*/ 1260348 h 1283495"/>
              <a:gd name="connsiteX13-675" fmla="*/ 8920 w 1942632"/>
              <a:gd name="connsiteY13-676" fmla="*/ 1219033 h 1283495"/>
              <a:gd name="connsiteX14-677" fmla="*/ 1010873 w 1942632"/>
              <a:gd name="connsiteY14-678" fmla="*/ 173517 h 1283495"/>
              <a:gd name="connsiteX15-679" fmla="*/ 1010331 w 1942632"/>
              <a:gd name="connsiteY15-680" fmla="*/ 120212 h 1283495"/>
              <a:gd name="connsiteX16-681" fmla="*/ 955227 w 1942632"/>
              <a:gd name="connsiteY16-682" fmla="*/ 65108 h 1283495"/>
              <a:gd name="connsiteX17-683" fmla="*/ 946969 w 1942632"/>
              <a:gd name="connsiteY17-684" fmla="*/ 23530 h 1283495"/>
              <a:gd name="connsiteX0-685" fmla="*/ 946969 w 1942632"/>
              <a:gd name="connsiteY0-686" fmla="*/ 23530 h 1283495"/>
              <a:gd name="connsiteX1-687" fmla="*/ 982173 w 1942632"/>
              <a:gd name="connsiteY1-688" fmla="*/ 0 h 1283495"/>
              <a:gd name="connsiteX2-689" fmla="*/ 1904588 w 1942632"/>
              <a:gd name="connsiteY2-690" fmla="*/ 0 h 1283495"/>
              <a:gd name="connsiteX3-691" fmla="*/ 1942632 w 1942632"/>
              <a:gd name="connsiteY3-692" fmla="*/ 38107 h 1283495"/>
              <a:gd name="connsiteX4-693" fmla="*/ 1942632 w 1942632"/>
              <a:gd name="connsiteY4-694" fmla="*/ 960540 h 1283495"/>
              <a:gd name="connsiteX5-695" fmla="*/ 1919081 w 1942632"/>
              <a:gd name="connsiteY5-696" fmla="*/ 995690 h 1283495"/>
              <a:gd name="connsiteX6-697" fmla="*/ 1877553 w 1942632"/>
              <a:gd name="connsiteY6-698" fmla="*/ 987434 h 1283495"/>
              <a:gd name="connsiteX7-699" fmla="*/ 1819771 w 1942632"/>
              <a:gd name="connsiteY7-700" fmla="*/ 929652 h 1283495"/>
              <a:gd name="connsiteX8-701" fmla="*/ 1765689 w 1942632"/>
              <a:gd name="connsiteY8-702" fmla="*/ 929787 h 1283495"/>
              <a:gd name="connsiteX9-703" fmla="*/ 1427581 w 1942632"/>
              <a:gd name="connsiteY9-704" fmla="*/ 1272148 h 1283495"/>
              <a:gd name="connsiteX10-705" fmla="*/ 1400455 w 1942632"/>
              <a:gd name="connsiteY10-706" fmla="*/ 1283495 h 1283495"/>
              <a:gd name="connsiteX11-707" fmla="*/ 36397 w 1942632"/>
              <a:gd name="connsiteY11-708" fmla="*/ 1283495 h 1283495"/>
              <a:gd name="connsiteX12-709" fmla="*/ 1385 w 1942632"/>
              <a:gd name="connsiteY12-710" fmla="*/ 1260348 h 1283495"/>
              <a:gd name="connsiteX13-711" fmla="*/ 8920 w 1942632"/>
              <a:gd name="connsiteY13-712" fmla="*/ 1219033 h 1283495"/>
              <a:gd name="connsiteX14-713" fmla="*/ 1010873 w 1942632"/>
              <a:gd name="connsiteY14-714" fmla="*/ 173517 h 1283495"/>
              <a:gd name="connsiteX15-715" fmla="*/ 1010331 w 1942632"/>
              <a:gd name="connsiteY15-716" fmla="*/ 120212 h 1283495"/>
              <a:gd name="connsiteX16-717" fmla="*/ 955227 w 1942632"/>
              <a:gd name="connsiteY16-718" fmla="*/ 65108 h 1283495"/>
              <a:gd name="connsiteX17-719" fmla="*/ 946969 w 1942632"/>
              <a:gd name="connsiteY17-720" fmla="*/ 23530 h 1283495"/>
              <a:gd name="connsiteX0-721" fmla="*/ 946969 w 1942632"/>
              <a:gd name="connsiteY0-722" fmla="*/ 23530 h 1283495"/>
              <a:gd name="connsiteX1-723" fmla="*/ 982173 w 1942632"/>
              <a:gd name="connsiteY1-724" fmla="*/ 0 h 1283495"/>
              <a:gd name="connsiteX2-725" fmla="*/ 1904588 w 1942632"/>
              <a:gd name="connsiteY2-726" fmla="*/ 0 h 1283495"/>
              <a:gd name="connsiteX3-727" fmla="*/ 1942632 w 1942632"/>
              <a:gd name="connsiteY3-728" fmla="*/ 38107 h 1283495"/>
              <a:gd name="connsiteX4-729" fmla="*/ 1942632 w 1942632"/>
              <a:gd name="connsiteY4-730" fmla="*/ 960540 h 1283495"/>
              <a:gd name="connsiteX5-731" fmla="*/ 1919081 w 1942632"/>
              <a:gd name="connsiteY5-732" fmla="*/ 995690 h 1283495"/>
              <a:gd name="connsiteX6-733" fmla="*/ 1877553 w 1942632"/>
              <a:gd name="connsiteY6-734" fmla="*/ 987434 h 1283495"/>
              <a:gd name="connsiteX7-735" fmla="*/ 1819771 w 1942632"/>
              <a:gd name="connsiteY7-736" fmla="*/ 929652 h 1283495"/>
              <a:gd name="connsiteX8-737" fmla="*/ 1765689 w 1942632"/>
              <a:gd name="connsiteY8-738" fmla="*/ 929787 h 1283495"/>
              <a:gd name="connsiteX9-739" fmla="*/ 1427581 w 1942632"/>
              <a:gd name="connsiteY9-740" fmla="*/ 1272148 h 1283495"/>
              <a:gd name="connsiteX10-741" fmla="*/ 1400455 w 1942632"/>
              <a:gd name="connsiteY10-742" fmla="*/ 1283495 h 1283495"/>
              <a:gd name="connsiteX11-743" fmla="*/ 36397 w 1942632"/>
              <a:gd name="connsiteY11-744" fmla="*/ 1283495 h 1283495"/>
              <a:gd name="connsiteX12-745" fmla="*/ 1385 w 1942632"/>
              <a:gd name="connsiteY12-746" fmla="*/ 1260348 h 1283495"/>
              <a:gd name="connsiteX13-747" fmla="*/ 8920 w 1942632"/>
              <a:gd name="connsiteY13-748" fmla="*/ 1219033 h 1283495"/>
              <a:gd name="connsiteX14-749" fmla="*/ 1010873 w 1942632"/>
              <a:gd name="connsiteY14-750" fmla="*/ 173517 h 1283495"/>
              <a:gd name="connsiteX15-751" fmla="*/ 1010331 w 1942632"/>
              <a:gd name="connsiteY15-752" fmla="*/ 120212 h 1283495"/>
              <a:gd name="connsiteX16-753" fmla="*/ 955227 w 1942632"/>
              <a:gd name="connsiteY16-754" fmla="*/ 65108 h 1283495"/>
              <a:gd name="connsiteX17-755" fmla="*/ 946969 w 1942632"/>
              <a:gd name="connsiteY17-756" fmla="*/ 23530 h 1283495"/>
              <a:gd name="connsiteX0-757" fmla="*/ 946345 w 1942008"/>
              <a:gd name="connsiteY0-758" fmla="*/ 23530 h 1283495"/>
              <a:gd name="connsiteX1-759" fmla="*/ 981549 w 1942008"/>
              <a:gd name="connsiteY1-760" fmla="*/ 0 h 1283495"/>
              <a:gd name="connsiteX2-761" fmla="*/ 1903964 w 1942008"/>
              <a:gd name="connsiteY2-762" fmla="*/ 0 h 1283495"/>
              <a:gd name="connsiteX3-763" fmla="*/ 1942008 w 1942008"/>
              <a:gd name="connsiteY3-764" fmla="*/ 38107 h 1283495"/>
              <a:gd name="connsiteX4-765" fmla="*/ 1942008 w 1942008"/>
              <a:gd name="connsiteY4-766" fmla="*/ 960540 h 1283495"/>
              <a:gd name="connsiteX5-767" fmla="*/ 1918457 w 1942008"/>
              <a:gd name="connsiteY5-768" fmla="*/ 995690 h 1283495"/>
              <a:gd name="connsiteX6-769" fmla="*/ 1876929 w 1942008"/>
              <a:gd name="connsiteY6-770" fmla="*/ 987434 h 1283495"/>
              <a:gd name="connsiteX7-771" fmla="*/ 1819147 w 1942008"/>
              <a:gd name="connsiteY7-772" fmla="*/ 929652 h 1283495"/>
              <a:gd name="connsiteX8-773" fmla="*/ 1765065 w 1942008"/>
              <a:gd name="connsiteY8-774" fmla="*/ 929787 h 1283495"/>
              <a:gd name="connsiteX9-775" fmla="*/ 1426957 w 1942008"/>
              <a:gd name="connsiteY9-776" fmla="*/ 1272148 h 1283495"/>
              <a:gd name="connsiteX10-777" fmla="*/ 1399831 w 1942008"/>
              <a:gd name="connsiteY10-778" fmla="*/ 1283495 h 1283495"/>
              <a:gd name="connsiteX11-779" fmla="*/ 35773 w 1942008"/>
              <a:gd name="connsiteY11-780" fmla="*/ 1283495 h 1283495"/>
              <a:gd name="connsiteX12-781" fmla="*/ 761 w 1942008"/>
              <a:gd name="connsiteY12-782" fmla="*/ 1260348 h 1283495"/>
              <a:gd name="connsiteX13-783" fmla="*/ 8296 w 1942008"/>
              <a:gd name="connsiteY13-784" fmla="*/ 1219033 h 1283495"/>
              <a:gd name="connsiteX14-785" fmla="*/ 1010249 w 1942008"/>
              <a:gd name="connsiteY14-786" fmla="*/ 173517 h 1283495"/>
              <a:gd name="connsiteX15-787" fmla="*/ 1009707 w 1942008"/>
              <a:gd name="connsiteY15-788" fmla="*/ 120212 h 1283495"/>
              <a:gd name="connsiteX16-789" fmla="*/ 954603 w 1942008"/>
              <a:gd name="connsiteY16-790" fmla="*/ 65108 h 1283495"/>
              <a:gd name="connsiteX17-791" fmla="*/ 946345 w 1942008"/>
              <a:gd name="connsiteY17-792" fmla="*/ 23530 h 1283495"/>
              <a:gd name="connsiteX0-793" fmla="*/ 945771 w 1941434"/>
              <a:gd name="connsiteY0-794" fmla="*/ 23530 h 1283495"/>
              <a:gd name="connsiteX1-795" fmla="*/ 980975 w 1941434"/>
              <a:gd name="connsiteY1-796" fmla="*/ 0 h 1283495"/>
              <a:gd name="connsiteX2-797" fmla="*/ 1903390 w 1941434"/>
              <a:gd name="connsiteY2-798" fmla="*/ 0 h 1283495"/>
              <a:gd name="connsiteX3-799" fmla="*/ 1941434 w 1941434"/>
              <a:gd name="connsiteY3-800" fmla="*/ 38107 h 1283495"/>
              <a:gd name="connsiteX4-801" fmla="*/ 1941434 w 1941434"/>
              <a:gd name="connsiteY4-802" fmla="*/ 960540 h 1283495"/>
              <a:gd name="connsiteX5-803" fmla="*/ 1917883 w 1941434"/>
              <a:gd name="connsiteY5-804" fmla="*/ 995690 h 1283495"/>
              <a:gd name="connsiteX6-805" fmla="*/ 1876355 w 1941434"/>
              <a:gd name="connsiteY6-806" fmla="*/ 987434 h 1283495"/>
              <a:gd name="connsiteX7-807" fmla="*/ 1818573 w 1941434"/>
              <a:gd name="connsiteY7-808" fmla="*/ 929652 h 1283495"/>
              <a:gd name="connsiteX8-809" fmla="*/ 1764491 w 1941434"/>
              <a:gd name="connsiteY8-810" fmla="*/ 929787 h 1283495"/>
              <a:gd name="connsiteX9-811" fmla="*/ 1426383 w 1941434"/>
              <a:gd name="connsiteY9-812" fmla="*/ 1272148 h 1283495"/>
              <a:gd name="connsiteX10-813" fmla="*/ 1399257 w 1941434"/>
              <a:gd name="connsiteY10-814" fmla="*/ 1283495 h 1283495"/>
              <a:gd name="connsiteX11-815" fmla="*/ 35199 w 1941434"/>
              <a:gd name="connsiteY11-816" fmla="*/ 1283495 h 1283495"/>
              <a:gd name="connsiteX12-817" fmla="*/ 187 w 1941434"/>
              <a:gd name="connsiteY12-818" fmla="*/ 1260348 h 1283495"/>
              <a:gd name="connsiteX13-819" fmla="*/ 7722 w 1941434"/>
              <a:gd name="connsiteY13-820" fmla="*/ 1219033 h 1283495"/>
              <a:gd name="connsiteX14-821" fmla="*/ 1009675 w 1941434"/>
              <a:gd name="connsiteY14-822" fmla="*/ 173517 h 1283495"/>
              <a:gd name="connsiteX15-823" fmla="*/ 1009133 w 1941434"/>
              <a:gd name="connsiteY15-824" fmla="*/ 120212 h 1283495"/>
              <a:gd name="connsiteX16-825" fmla="*/ 954029 w 1941434"/>
              <a:gd name="connsiteY16-826" fmla="*/ 65108 h 1283495"/>
              <a:gd name="connsiteX17-827" fmla="*/ 945771 w 1941434"/>
              <a:gd name="connsiteY17-828" fmla="*/ 23530 h 1283495"/>
              <a:gd name="connsiteX0-829" fmla="*/ 946469 w 1942132"/>
              <a:gd name="connsiteY0-830" fmla="*/ 23530 h 1283495"/>
              <a:gd name="connsiteX1-831" fmla="*/ 981673 w 1942132"/>
              <a:gd name="connsiteY1-832" fmla="*/ 0 h 1283495"/>
              <a:gd name="connsiteX2-833" fmla="*/ 1904088 w 1942132"/>
              <a:gd name="connsiteY2-834" fmla="*/ 0 h 1283495"/>
              <a:gd name="connsiteX3-835" fmla="*/ 1942132 w 1942132"/>
              <a:gd name="connsiteY3-836" fmla="*/ 38107 h 1283495"/>
              <a:gd name="connsiteX4-837" fmla="*/ 1942132 w 1942132"/>
              <a:gd name="connsiteY4-838" fmla="*/ 960540 h 1283495"/>
              <a:gd name="connsiteX5-839" fmla="*/ 1918581 w 1942132"/>
              <a:gd name="connsiteY5-840" fmla="*/ 995690 h 1283495"/>
              <a:gd name="connsiteX6-841" fmla="*/ 1877053 w 1942132"/>
              <a:gd name="connsiteY6-842" fmla="*/ 987434 h 1283495"/>
              <a:gd name="connsiteX7-843" fmla="*/ 1819271 w 1942132"/>
              <a:gd name="connsiteY7-844" fmla="*/ 929652 h 1283495"/>
              <a:gd name="connsiteX8-845" fmla="*/ 1765189 w 1942132"/>
              <a:gd name="connsiteY8-846" fmla="*/ 929787 h 1283495"/>
              <a:gd name="connsiteX9-847" fmla="*/ 1427081 w 1942132"/>
              <a:gd name="connsiteY9-848" fmla="*/ 1272148 h 1283495"/>
              <a:gd name="connsiteX10-849" fmla="*/ 1399955 w 1942132"/>
              <a:gd name="connsiteY10-850" fmla="*/ 1283495 h 1283495"/>
              <a:gd name="connsiteX11-851" fmla="*/ 35897 w 1942132"/>
              <a:gd name="connsiteY11-852" fmla="*/ 1283495 h 1283495"/>
              <a:gd name="connsiteX12-853" fmla="*/ 885 w 1942132"/>
              <a:gd name="connsiteY12-854" fmla="*/ 1260348 h 1283495"/>
              <a:gd name="connsiteX13-855" fmla="*/ 8420 w 1942132"/>
              <a:gd name="connsiteY13-856" fmla="*/ 1219033 h 1283495"/>
              <a:gd name="connsiteX14-857" fmla="*/ 1010373 w 1942132"/>
              <a:gd name="connsiteY14-858" fmla="*/ 173517 h 1283495"/>
              <a:gd name="connsiteX15-859" fmla="*/ 1009831 w 1942132"/>
              <a:gd name="connsiteY15-860" fmla="*/ 120212 h 1283495"/>
              <a:gd name="connsiteX16-861" fmla="*/ 954727 w 1942132"/>
              <a:gd name="connsiteY16-862" fmla="*/ 65108 h 1283495"/>
              <a:gd name="connsiteX17-863" fmla="*/ 946469 w 1942132"/>
              <a:gd name="connsiteY17-864" fmla="*/ 23530 h 1283495"/>
              <a:gd name="connsiteX0-865" fmla="*/ 948287 w 1943950"/>
              <a:gd name="connsiteY0-866" fmla="*/ 23530 h 1283495"/>
              <a:gd name="connsiteX1-867" fmla="*/ 983491 w 1943950"/>
              <a:gd name="connsiteY1-868" fmla="*/ 0 h 1283495"/>
              <a:gd name="connsiteX2-869" fmla="*/ 1905906 w 1943950"/>
              <a:gd name="connsiteY2-870" fmla="*/ 0 h 1283495"/>
              <a:gd name="connsiteX3-871" fmla="*/ 1943950 w 1943950"/>
              <a:gd name="connsiteY3-872" fmla="*/ 38107 h 1283495"/>
              <a:gd name="connsiteX4-873" fmla="*/ 1943950 w 1943950"/>
              <a:gd name="connsiteY4-874" fmla="*/ 960540 h 1283495"/>
              <a:gd name="connsiteX5-875" fmla="*/ 1920399 w 1943950"/>
              <a:gd name="connsiteY5-876" fmla="*/ 995690 h 1283495"/>
              <a:gd name="connsiteX6-877" fmla="*/ 1878871 w 1943950"/>
              <a:gd name="connsiteY6-878" fmla="*/ 987434 h 1283495"/>
              <a:gd name="connsiteX7-879" fmla="*/ 1821089 w 1943950"/>
              <a:gd name="connsiteY7-880" fmla="*/ 929652 h 1283495"/>
              <a:gd name="connsiteX8-881" fmla="*/ 1767007 w 1943950"/>
              <a:gd name="connsiteY8-882" fmla="*/ 929787 h 1283495"/>
              <a:gd name="connsiteX9-883" fmla="*/ 1428899 w 1943950"/>
              <a:gd name="connsiteY9-884" fmla="*/ 1272148 h 1283495"/>
              <a:gd name="connsiteX10-885" fmla="*/ 1401773 w 1943950"/>
              <a:gd name="connsiteY10-886" fmla="*/ 1283495 h 1283495"/>
              <a:gd name="connsiteX11-887" fmla="*/ 37715 w 1943950"/>
              <a:gd name="connsiteY11-888" fmla="*/ 1283495 h 1283495"/>
              <a:gd name="connsiteX12-889" fmla="*/ 2703 w 1943950"/>
              <a:gd name="connsiteY12-890" fmla="*/ 1260348 h 1283495"/>
              <a:gd name="connsiteX13-891" fmla="*/ 10238 w 1943950"/>
              <a:gd name="connsiteY13-892" fmla="*/ 1219033 h 1283495"/>
              <a:gd name="connsiteX14-893" fmla="*/ 1012191 w 1943950"/>
              <a:gd name="connsiteY14-894" fmla="*/ 173517 h 1283495"/>
              <a:gd name="connsiteX15-895" fmla="*/ 1011649 w 1943950"/>
              <a:gd name="connsiteY15-896" fmla="*/ 120212 h 1283495"/>
              <a:gd name="connsiteX16-897" fmla="*/ 956545 w 1943950"/>
              <a:gd name="connsiteY16-898" fmla="*/ 65108 h 1283495"/>
              <a:gd name="connsiteX17-899" fmla="*/ 948287 w 1943950"/>
              <a:gd name="connsiteY17-900" fmla="*/ 23530 h 1283495"/>
              <a:gd name="connsiteX0-901" fmla="*/ 948287 w 1943950"/>
              <a:gd name="connsiteY0-902" fmla="*/ 23530 h 1283495"/>
              <a:gd name="connsiteX1-903" fmla="*/ 983491 w 1943950"/>
              <a:gd name="connsiteY1-904" fmla="*/ 0 h 1283495"/>
              <a:gd name="connsiteX2-905" fmla="*/ 1905906 w 1943950"/>
              <a:gd name="connsiteY2-906" fmla="*/ 0 h 1283495"/>
              <a:gd name="connsiteX3-907" fmla="*/ 1943950 w 1943950"/>
              <a:gd name="connsiteY3-908" fmla="*/ 38107 h 1283495"/>
              <a:gd name="connsiteX4-909" fmla="*/ 1943950 w 1943950"/>
              <a:gd name="connsiteY4-910" fmla="*/ 960540 h 1283495"/>
              <a:gd name="connsiteX5-911" fmla="*/ 1920399 w 1943950"/>
              <a:gd name="connsiteY5-912" fmla="*/ 995690 h 1283495"/>
              <a:gd name="connsiteX6-913" fmla="*/ 1878871 w 1943950"/>
              <a:gd name="connsiteY6-914" fmla="*/ 987434 h 1283495"/>
              <a:gd name="connsiteX7-915" fmla="*/ 1821089 w 1943950"/>
              <a:gd name="connsiteY7-916" fmla="*/ 929652 h 1283495"/>
              <a:gd name="connsiteX8-917" fmla="*/ 1767007 w 1943950"/>
              <a:gd name="connsiteY8-918" fmla="*/ 929787 h 1283495"/>
              <a:gd name="connsiteX9-919" fmla="*/ 1428899 w 1943950"/>
              <a:gd name="connsiteY9-920" fmla="*/ 1272148 h 1283495"/>
              <a:gd name="connsiteX10-921" fmla="*/ 1401773 w 1943950"/>
              <a:gd name="connsiteY10-922" fmla="*/ 1283495 h 1283495"/>
              <a:gd name="connsiteX11-923" fmla="*/ 37715 w 1943950"/>
              <a:gd name="connsiteY11-924" fmla="*/ 1283495 h 1283495"/>
              <a:gd name="connsiteX12-925" fmla="*/ 2703 w 1943950"/>
              <a:gd name="connsiteY12-926" fmla="*/ 1260348 h 1283495"/>
              <a:gd name="connsiteX13-927" fmla="*/ 10238 w 1943950"/>
              <a:gd name="connsiteY13-928" fmla="*/ 1219033 h 1283495"/>
              <a:gd name="connsiteX14-929" fmla="*/ 1012191 w 1943950"/>
              <a:gd name="connsiteY14-930" fmla="*/ 173517 h 1283495"/>
              <a:gd name="connsiteX15-931" fmla="*/ 1011649 w 1943950"/>
              <a:gd name="connsiteY15-932" fmla="*/ 120212 h 1283495"/>
              <a:gd name="connsiteX16-933" fmla="*/ 956545 w 1943950"/>
              <a:gd name="connsiteY16-934" fmla="*/ 65108 h 1283495"/>
              <a:gd name="connsiteX17-935" fmla="*/ 948287 w 1943950"/>
              <a:gd name="connsiteY17-936" fmla="*/ 23530 h 1283495"/>
              <a:gd name="connsiteX0-937" fmla="*/ 948287 w 1943950"/>
              <a:gd name="connsiteY0-938" fmla="*/ 23530 h 1283495"/>
              <a:gd name="connsiteX1-939" fmla="*/ 983491 w 1943950"/>
              <a:gd name="connsiteY1-940" fmla="*/ 0 h 1283495"/>
              <a:gd name="connsiteX2-941" fmla="*/ 1905906 w 1943950"/>
              <a:gd name="connsiteY2-942" fmla="*/ 0 h 1283495"/>
              <a:gd name="connsiteX3-943" fmla="*/ 1943950 w 1943950"/>
              <a:gd name="connsiteY3-944" fmla="*/ 38107 h 1283495"/>
              <a:gd name="connsiteX4-945" fmla="*/ 1943950 w 1943950"/>
              <a:gd name="connsiteY4-946" fmla="*/ 960540 h 1283495"/>
              <a:gd name="connsiteX5-947" fmla="*/ 1920399 w 1943950"/>
              <a:gd name="connsiteY5-948" fmla="*/ 995690 h 1283495"/>
              <a:gd name="connsiteX6-949" fmla="*/ 1878871 w 1943950"/>
              <a:gd name="connsiteY6-950" fmla="*/ 987434 h 1283495"/>
              <a:gd name="connsiteX7-951" fmla="*/ 1821089 w 1943950"/>
              <a:gd name="connsiteY7-952" fmla="*/ 929652 h 1283495"/>
              <a:gd name="connsiteX8-953" fmla="*/ 1767007 w 1943950"/>
              <a:gd name="connsiteY8-954" fmla="*/ 929787 h 1283495"/>
              <a:gd name="connsiteX9-955" fmla="*/ 1428899 w 1943950"/>
              <a:gd name="connsiteY9-956" fmla="*/ 1272148 h 1283495"/>
              <a:gd name="connsiteX10-957" fmla="*/ 1401773 w 1943950"/>
              <a:gd name="connsiteY10-958" fmla="*/ 1283495 h 1283495"/>
              <a:gd name="connsiteX11-959" fmla="*/ 37715 w 1943950"/>
              <a:gd name="connsiteY11-960" fmla="*/ 1283495 h 1283495"/>
              <a:gd name="connsiteX12-961" fmla="*/ 2703 w 1943950"/>
              <a:gd name="connsiteY12-962" fmla="*/ 1260348 h 1283495"/>
              <a:gd name="connsiteX13-963" fmla="*/ 10238 w 1943950"/>
              <a:gd name="connsiteY13-964" fmla="*/ 1219033 h 1283495"/>
              <a:gd name="connsiteX14-965" fmla="*/ 1012191 w 1943950"/>
              <a:gd name="connsiteY14-966" fmla="*/ 173517 h 1283495"/>
              <a:gd name="connsiteX15-967" fmla="*/ 1011649 w 1943950"/>
              <a:gd name="connsiteY15-968" fmla="*/ 120212 h 1283495"/>
              <a:gd name="connsiteX16-969" fmla="*/ 956545 w 1943950"/>
              <a:gd name="connsiteY16-970" fmla="*/ 65108 h 1283495"/>
              <a:gd name="connsiteX17-971" fmla="*/ 948287 w 1943950"/>
              <a:gd name="connsiteY17-972" fmla="*/ 23530 h 1283495"/>
              <a:gd name="connsiteX0-973" fmla="*/ 948287 w 1943950"/>
              <a:gd name="connsiteY0-974" fmla="*/ 23530 h 1283495"/>
              <a:gd name="connsiteX1-975" fmla="*/ 983491 w 1943950"/>
              <a:gd name="connsiteY1-976" fmla="*/ 0 h 1283495"/>
              <a:gd name="connsiteX2-977" fmla="*/ 1905906 w 1943950"/>
              <a:gd name="connsiteY2-978" fmla="*/ 0 h 1283495"/>
              <a:gd name="connsiteX3-979" fmla="*/ 1943950 w 1943950"/>
              <a:gd name="connsiteY3-980" fmla="*/ 38107 h 1283495"/>
              <a:gd name="connsiteX4-981" fmla="*/ 1943950 w 1943950"/>
              <a:gd name="connsiteY4-982" fmla="*/ 960540 h 1283495"/>
              <a:gd name="connsiteX5-983" fmla="*/ 1920399 w 1943950"/>
              <a:gd name="connsiteY5-984" fmla="*/ 995690 h 1283495"/>
              <a:gd name="connsiteX6-985" fmla="*/ 1878871 w 1943950"/>
              <a:gd name="connsiteY6-986" fmla="*/ 987434 h 1283495"/>
              <a:gd name="connsiteX7-987" fmla="*/ 1821089 w 1943950"/>
              <a:gd name="connsiteY7-988" fmla="*/ 929652 h 1283495"/>
              <a:gd name="connsiteX8-989" fmla="*/ 1767007 w 1943950"/>
              <a:gd name="connsiteY8-990" fmla="*/ 929787 h 1283495"/>
              <a:gd name="connsiteX9-991" fmla="*/ 1428899 w 1943950"/>
              <a:gd name="connsiteY9-992" fmla="*/ 1272148 h 1283495"/>
              <a:gd name="connsiteX10-993" fmla="*/ 1401773 w 1943950"/>
              <a:gd name="connsiteY10-994" fmla="*/ 1283495 h 1283495"/>
              <a:gd name="connsiteX11-995" fmla="*/ 37715 w 1943950"/>
              <a:gd name="connsiteY11-996" fmla="*/ 1283495 h 1283495"/>
              <a:gd name="connsiteX12-997" fmla="*/ 2703 w 1943950"/>
              <a:gd name="connsiteY12-998" fmla="*/ 1260348 h 1283495"/>
              <a:gd name="connsiteX13-999" fmla="*/ 10238 w 1943950"/>
              <a:gd name="connsiteY13-1000" fmla="*/ 1219033 h 1283495"/>
              <a:gd name="connsiteX14-1001" fmla="*/ 1012191 w 1943950"/>
              <a:gd name="connsiteY14-1002" fmla="*/ 173517 h 1283495"/>
              <a:gd name="connsiteX15-1003" fmla="*/ 1011649 w 1943950"/>
              <a:gd name="connsiteY15-1004" fmla="*/ 120212 h 1283495"/>
              <a:gd name="connsiteX16-1005" fmla="*/ 956545 w 1943950"/>
              <a:gd name="connsiteY16-1006" fmla="*/ 65108 h 1283495"/>
              <a:gd name="connsiteX17-1007" fmla="*/ 948287 w 1943950"/>
              <a:gd name="connsiteY17-1008" fmla="*/ 23530 h 1283495"/>
              <a:gd name="connsiteX0-1009" fmla="*/ 948287 w 1943950"/>
              <a:gd name="connsiteY0-1010" fmla="*/ 23530 h 1283495"/>
              <a:gd name="connsiteX1-1011" fmla="*/ 983491 w 1943950"/>
              <a:gd name="connsiteY1-1012" fmla="*/ 0 h 1283495"/>
              <a:gd name="connsiteX2-1013" fmla="*/ 1905906 w 1943950"/>
              <a:gd name="connsiteY2-1014" fmla="*/ 0 h 1283495"/>
              <a:gd name="connsiteX3-1015" fmla="*/ 1943950 w 1943950"/>
              <a:gd name="connsiteY3-1016" fmla="*/ 38107 h 1283495"/>
              <a:gd name="connsiteX4-1017" fmla="*/ 1943950 w 1943950"/>
              <a:gd name="connsiteY4-1018" fmla="*/ 960540 h 1283495"/>
              <a:gd name="connsiteX5-1019" fmla="*/ 1920399 w 1943950"/>
              <a:gd name="connsiteY5-1020" fmla="*/ 995690 h 1283495"/>
              <a:gd name="connsiteX6-1021" fmla="*/ 1878871 w 1943950"/>
              <a:gd name="connsiteY6-1022" fmla="*/ 987434 h 1283495"/>
              <a:gd name="connsiteX7-1023" fmla="*/ 1821089 w 1943950"/>
              <a:gd name="connsiteY7-1024" fmla="*/ 929652 h 1283495"/>
              <a:gd name="connsiteX8-1025" fmla="*/ 1767007 w 1943950"/>
              <a:gd name="connsiteY8-1026" fmla="*/ 929787 h 1283495"/>
              <a:gd name="connsiteX9-1027" fmla="*/ 1428899 w 1943950"/>
              <a:gd name="connsiteY9-1028" fmla="*/ 1272148 h 1283495"/>
              <a:gd name="connsiteX10-1029" fmla="*/ 1401773 w 1943950"/>
              <a:gd name="connsiteY10-1030" fmla="*/ 1283495 h 1283495"/>
              <a:gd name="connsiteX11-1031" fmla="*/ 37715 w 1943950"/>
              <a:gd name="connsiteY11-1032" fmla="*/ 1283495 h 1283495"/>
              <a:gd name="connsiteX12-1033" fmla="*/ 2703 w 1943950"/>
              <a:gd name="connsiteY12-1034" fmla="*/ 1260348 h 1283495"/>
              <a:gd name="connsiteX13-1035" fmla="*/ 10238 w 1943950"/>
              <a:gd name="connsiteY13-1036" fmla="*/ 1219033 h 1283495"/>
              <a:gd name="connsiteX14-1037" fmla="*/ 1012191 w 1943950"/>
              <a:gd name="connsiteY14-1038" fmla="*/ 173517 h 1283495"/>
              <a:gd name="connsiteX15-1039" fmla="*/ 1011649 w 1943950"/>
              <a:gd name="connsiteY15-1040" fmla="*/ 120212 h 1283495"/>
              <a:gd name="connsiteX16-1041" fmla="*/ 956545 w 1943950"/>
              <a:gd name="connsiteY16-1042" fmla="*/ 65108 h 1283495"/>
              <a:gd name="connsiteX17-1043" fmla="*/ 948287 w 1943950"/>
              <a:gd name="connsiteY17-1044" fmla="*/ 23530 h 1283495"/>
              <a:gd name="connsiteX0-1045" fmla="*/ 948287 w 1943950"/>
              <a:gd name="connsiteY0-1046" fmla="*/ 23530 h 1283495"/>
              <a:gd name="connsiteX1-1047" fmla="*/ 983491 w 1943950"/>
              <a:gd name="connsiteY1-1048" fmla="*/ 0 h 1283495"/>
              <a:gd name="connsiteX2-1049" fmla="*/ 1905906 w 1943950"/>
              <a:gd name="connsiteY2-1050" fmla="*/ 0 h 1283495"/>
              <a:gd name="connsiteX3-1051" fmla="*/ 1943950 w 1943950"/>
              <a:gd name="connsiteY3-1052" fmla="*/ 38107 h 1283495"/>
              <a:gd name="connsiteX4-1053" fmla="*/ 1943950 w 1943950"/>
              <a:gd name="connsiteY4-1054" fmla="*/ 960540 h 1283495"/>
              <a:gd name="connsiteX5-1055" fmla="*/ 1920399 w 1943950"/>
              <a:gd name="connsiteY5-1056" fmla="*/ 995690 h 1283495"/>
              <a:gd name="connsiteX6-1057" fmla="*/ 1878871 w 1943950"/>
              <a:gd name="connsiteY6-1058" fmla="*/ 987434 h 1283495"/>
              <a:gd name="connsiteX7-1059" fmla="*/ 1821089 w 1943950"/>
              <a:gd name="connsiteY7-1060" fmla="*/ 929652 h 1283495"/>
              <a:gd name="connsiteX8-1061" fmla="*/ 1767007 w 1943950"/>
              <a:gd name="connsiteY8-1062" fmla="*/ 929787 h 1283495"/>
              <a:gd name="connsiteX9-1063" fmla="*/ 1428899 w 1943950"/>
              <a:gd name="connsiteY9-1064" fmla="*/ 1272148 h 1283495"/>
              <a:gd name="connsiteX10-1065" fmla="*/ 1401773 w 1943950"/>
              <a:gd name="connsiteY10-1066" fmla="*/ 1283495 h 1283495"/>
              <a:gd name="connsiteX11-1067" fmla="*/ 37715 w 1943950"/>
              <a:gd name="connsiteY11-1068" fmla="*/ 1283495 h 1283495"/>
              <a:gd name="connsiteX12-1069" fmla="*/ 2703 w 1943950"/>
              <a:gd name="connsiteY12-1070" fmla="*/ 1260348 h 1283495"/>
              <a:gd name="connsiteX13-1071" fmla="*/ 10238 w 1943950"/>
              <a:gd name="connsiteY13-1072" fmla="*/ 1219033 h 1283495"/>
              <a:gd name="connsiteX14-1073" fmla="*/ 1012191 w 1943950"/>
              <a:gd name="connsiteY14-1074" fmla="*/ 173517 h 1283495"/>
              <a:gd name="connsiteX15-1075" fmla="*/ 1011649 w 1943950"/>
              <a:gd name="connsiteY15-1076" fmla="*/ 120212 h 1283495"/>
              <a:gd name="connsiteX16-1077" fmla="*/ 956545 w 1943950"/>
              <a:gd name="connsiteY16-1078" fmla="*/ 65108 h 1283495"/>
              <a:gd name="connsiteX17-1079" fmla="*/ 948287 w 1943950"/>
              <a:gd name="connsiteY17-1080" fmla="*/ 23530 h 1283495"/>
              <a:gd name="connsiteX0-1081" fmla="*/ 948287 w 1943950"/>
              <a:gd name="connsiteY0-1082" fmla="*/ 23530 h 1283495"/>
              <a:gd name="connsiteX1-1083" fmla="*/ 983491 w 1943950"/>
              <a:gd name="connsiteY1-1084" fmla="*/ 0 h 1283495"/>
              <a:gd name="connsiteX2-1085" fmla="*/ 1905906 w 1943950"/>
              <a:gd name="connsiteY2-1086" fmla="*/ 0 h 1283495"/>
              <a:gd name="connsiteX3-1087" fmla="*/ 1943950 w 1943950"/>
              <a:gd name="connsiteY3-1088" fmla="*/ 38107 h 1283495"/>
              <a:gd name="connsiteX4-1089" fmla="*/ 1943950 w 1943950"/>
              <a:gd name="connsiteY4-1090" fmla="*/ 960540 h 1283495"/>
              <a:gd name="connsiteX5-1091" fmla="*/ 1920399 w 1943950"/>
              <a:gd name="connsiteY5-1092" fmla="*/ 995690 h 1283495"/>
              <a:gd name="connsiteX6-1093" fmla="*/ 1878871 w 1943950"/>
              <a:gd name="connsiteY6-1094" fmla="*/ 987434 h 1283495"/>
              <a:gd name="connsiteX7-1095" fmla="*/ 1821089 w 1943950"/>
              <a:gd name="connsiteY7-1096" fmla="*/ 929652 h 1283495"/>
              <a:gd name="connsiteX8-1097" fmla="*/ 1767007 w 1943950"/>
              <a:gd name="connsiteY8-1098" fmla="*/ 929787 h 1283495"/>
              <a:gd name="connsiteX9-1099" fmla="*/ 1428899 w 1943950"/>
              <a:gd name="connsiteY9-1100" fmla="*/ 1272148 h 1283495"/>
              <a:gd name="connsiteX10-1101" fmla="*/ 1401773 w 1943950"/>
              <a:gd name="connsiteY10-1102" fmla="*/ 1283495 h 1283495"/>
              <a:gd name="connsiteX11-1103" fmla="*/ 37715 w 1943950"/>
              <a:gd name="connsiteY11-1104" fmla="*/ 1283495 h 1283495"/>
              <a:gd name="connsiteX12-1105" fmla="*/ 2703 w 1943950"/>
              <a:gd name="connsiteY12-1106" fmla="*/ 1260348 h 1283495"/>
              <a:gd name="connsiteX13-1107" fmla="*/ 10238 w 1943950"/>
              <a:gd name="connsiteY13-1108" fmla="*/ 1219033 h 1283495"/>
              <a:gd name="connsiteX14-1109" fmla="*/ 1012191 w 1943950"/>
              <a:gd name="connsiteY14-1110" fmla="*/ 173517 h 1283495"/>
              <a:gd name="connsiteX15-1111" fmla="*/ 1011649 w 1943950"/>
              <a:gd name="connsiteY15-1112" fmla="*/ 120212 h 1283495"/>
              <a:gd name="connsiteX16-1113" fmla="*/ 956545 w 1943950"/>
              <a:gd name="connsiteY16-1114" fmla="*/ 65108 h 1283495"/>
              <a:gd name="connsiteX17-1115" fmla="*/ 948287 w 1943950"/>
              <a:gd name="connsiteY17-1116" fmla="*/ 23530 h 1283495"/>
              <a:gd name="connsiteX0-1117" fmla="*/ 948287 w 1943950"/>
              <a:gd name="connsiteY0-1118" fmla="*/ 23530 h 1283495"/>
              <a:gd name="connsiteX1-1119" fmla="*/ 983491 w 1943950"/>
              <a:gd name="connsiteY1-1120" fmla="*/ 0 h 1283495"/>
              <a:gd name="connsiteX2-1121" fmla="*/ 1905906 w 1943950"/>
              <a:gd name="connsiteY2-1122" fmla="*/ 0 h 1283495"/>
              <a:gd name="connsiteX3-1123" fmla="*/ 1943950 w 1943950"/>
              <a:gd name="connsiteY3-1124" fmla="*/ 38107 h 1283495"/>
              <a:gd name="connsiteX4-1125" fmla="*/ 1943950 w 1943950"/>
              <a:gd name="connsiteY4-1126" fmla="*/ 960540 h 1283495"/>
              <a:gd name="connsiteX5-1127" fmla="*/ 1920399 w 1943950"/>
              <a:gd name="connsiteY5-1128" fmla="*/ 995690 h 1283495"/>
              <a:gd name="connsiteX6-1129" fmla="*/ 1878871 w 1943950"/>
              <a:gd name="connsiteY6-1130" fmla="*/ 987434 h 1283495"/>
              <a:gd name="connsiteX7-1131" fmla="*/ 1821089 w 1943950"/>
              <a:gd name="connsiteY7-1132" fmla="*/ 929652 h 1283495"/>
              <a:gd name="connsiteX8-1133" fmla="*/ 1767007 w 1943950"/>
              <a:gd name="connsiteY8-1134" fmla="*/ 929787 h 1283495"/>
              <a:gd name="connsiteX9-1135" fmla="*/ 1428899 w 1943950"/>
              <a:gd name="connsiteY9-1136" fmla="*/ 1272148 h 1283495"/>
              <a:gd name="connsiteX10-1137" fmla="*/ 1401773 w 1943950"/>
              <a:gd name="connsiteY10-1138" fmla="*/ 1283495 h 1283495"/>
              <a:gd name="connsiteX11-1139" fmla="*/ 37715 w 1943950"/>
              <a:gd name="connsiteY11-1140" fmla="*/ 1283495 h 1283495"/>
              <a:gd name="connsiteX12-1141" fmla="*/ 2703 w 1943950"/>
              <a:gd name="connsiteY12-1142" fmla="*/ 1260348 h 1283495"/>
              <a:gd name="connsiteX13-1143" fmla="*/ 10238 w 1943950"/>
              <a:gd name="connsiteY13-1144" fmla="*/ 1219033 h 1283495"/>
              <a:gd name="connsiteX14-1145" fmla="*/ 1012191 w 1943950"/>
              <a:gd name="connsiteY14-1146" fmla="*/ 173517 h 1283495"/>
              <a:gd name="connsiteX15-1147" fmla="*/ 1011649 w 1943950"/>
              <a:gd name="connsiteY15-1148" fmla="*/ 120212 h 1283495"/>
              <a:gd name="connsiteX16-1149" fmla="*/ 956545 w 1943950"/>
              <a:gd name="connsiteY16-1150" fmla="*/ 65108 h 1283495"/>
              <a:gd name="connsiteX17-1151" fmla="*/ 948287 w 1943950"/>
              <a:gd name="connsiteY17-1152" fmla="*/ 23530 h 128349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</a:cxnLst>
            <a:rect l="l" t="t" r="r" b="b"/>
            <a:pathLst>
              <a:path w="1943950" h="1283495">
                <a:moveTo>
                  <a:pt x="948287" y="23530"/>
                </a:moveTo>
                <a:cubicBezTo>
                  <a:pt x="953755" y="10319"/>
                  <a:pt x="969194" y="1"/>
                  <a:pt x="983491" y="0"/>
                </a:cubicBezTo>
                <a:cubicBezTo>
                  <a:pt x="997788" y="1"/>
                  <a:pt x="1883585" y="1"/>
                  <a:pt x="1905906" y="0"/>
                </a:cubicBezTo>
                <a:cubicBezTo>
                  <a:pt x="1928228" y="1"/>
                  <a:pt x="1943950" y="15786"/>
                  <a:pt x="1943950" y="38107"/>
                </a:cubicBezTo>
                <a:cubicBezTo>
                  <a:pt x="1943950" y="60429"/>
                  <a:pt x="1943950" y="946245"/>
                  <a:pt x="1943950" y="960540"/>
                </a:cubicBezTo>
                <a:cubicBezTo>
                  <a:pt x="1943950" y="974838"/>
                  <a:pt x="1933606" y="990217"/>
                  <a:pt x="1920399" y="995690"/>
                </a:cubicBezTo>
                <a:cubicBezTo>
                  <a:pt x="1907192" y="1001165"/>
                  <a:pt x="1888980" y="997544"/>
                  <a:pt x="1878871" y="987434"/>
                </a:cubicBezTo>
                <a:cubicBezTo>
                  <a:pt x="1868762" y="977325"/>
                  <a:pt x="1836949" y="945513"/>
                  <a:pt x="1821089" y="929652"/>
                </a:cubicBezTo>
                <a:cubicBezTo>
                  <a:pt x="1805230" y="913793"/>
                  <a:pt x="1782767" y="913830"/>
                  <a:pt x="1767007" y="929787"/>
                </a:cubicBezTo>
                <a:cubicBezTo>
                  <a:pt x="1751246" y="945747"/>
                  <a:pt x="1436154" y="1264803"/>
                  <a:pt x="1428899" y="1272148"/>
                </a:cubicBezTo>
                <a:cubicBezTo>
                  <a:pt x="1421644" y="1279495"/>
                  <a:pt x="1412098" y="1283496"/>
                  <a:pt x="1401773" y="1283495"/>
                </a:cubicBezTo>
                <a:cubicBezTo>
                  <a:pt x="1391448" y="1283496"/>
                  <a:pt x="51905" y="1283496"/>
                  <a:pt x="37715" y="1283495"/>
                </a:cubicBezTo>
                <a:cubicBezTo>
                  <a:pt x="23524" y="1283496"/>
                  <a:pt x="8273" y="1273401"/>
                  <a:pt x="2703" y="1260348"/>
                </a:cubicBezTo>
                <a:cubicBezTo>
                  <a:pt x="-2866" y="1247297"/>
                  <a:pt x="420" y="1229279"/>
                  <a:pt x="10238" y="1219033"/>
                </a:cubicBezTo>
                <a:cubicBezTo>
                  <a:pt x="20057" y="1208788"/>
                  <a:pt x="997013" y="189355"/>
                  <a:pt x="1012191" y="173517"/>
                </a:cubicBezTo>
                <a:cubicBezTo>
                  <a:pt x="1027369" y="157680"/>
                  <a:pt x="1027160" y="135724"/>
                  <a:pt x="1011649" y="120212"/>
                </a:cubicBezTo>
                <a:cubicBezTo>
                  <a:pt x="996137" y="104701"/>
                  <a:pt x="966655" y="75219"/>
                  <a:pt x="956545" y="65108"/>
                </a:cubicBezTo>
                <a:cubicBezTo>
                  <a:pt x="946436" y="55000"/>
                  <a:pt x="942820" y="36740"/>
                  <a:pt x="948287" y="2353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18900000" scaled="0"/>
          </a:gradFill>
          <a:ln w="9525" cap="flat">
            <a:noFill/>
            <a:prstDash val="solid"/>
            <a:miter/>
          </a:ln>
          <a:effectLst>
            <a:outerShdw blurRad="63500" dist="38100" dir="8100000" algn="tr" rotWithShape="0">
              <a:schemeClr val="accent1">
                <a:alpha val="20000"/>
              </a:schemeClr>
            </a:outerShdw>
          </a:effectLst>
        </p:spPr>
        <p:txBody>
          <a:bodyPr rot="0" spcFirstLastPara="0" vertOverflow="overflow" horzOverflow="overflow" vert="horz" wrap="none" lIns="864235" tIns="36195" rIns="144145" bIns="36195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altLang="zh-CN" b="1">
                <a:solidFill>
                  <a:srgbClr val="FFFFFF"/>
                </a:solidFill>
                <a:latin typeface="+mn-ea"/>
                <a:cs typeface="+mn-ea"/>
                <a:sym typeface="+mn-ea"/>
              </a:rPr>
              <a:t>01</a:t>
            </a:r>
            <a:endParaRPr lang="en-US" altLang="zh-CN" b="1">
              <a:solidFill>
                <a:srgbClr val="FFFFFF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4" name="椭圆 37"/>
          <p:cNvSpPr/>
          <p:nvPr>
            <p:custDataLst>
              <p:tags r:id="rId3"/>
            </p:custDataLst>
          </p:nvPr>
        </p:nvSpPr>
        <p:spPr>
          <a:xfrm>
            <a:off x="1837849" y="2004536"/>
            <a:ext cx="146685" cy="146685"/>
          </a:xfrm>
          <a:prstGeom prst="ellipse">
            <a:avLst/>
          </a:prstGeom>
          <a:solidFill>
            <a:schemeClr val="accent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zh-CN" altLang="en-US"/>
          </a:p>
        </p:txBody>
      </p:sp>
      <p:sp>
        <p:nvSpPr>
          <p:cNvPr id="5" name="椭圆 38"/>
          <p:cNvSpPr/>
          <p:nvPr>
            <p:custDataLst>
              <p:tags r:id="rId4"/>
            </p:custDataLst>
          </p:nvPr>
        </p:nvSpPr>
        <p:spPr>
          <a:xfrm rot="5400000">
            <a:off x="1884045" y="2050733"/>
            <a:ext cx="53816" cy="53816"/>
          </a:xfrm>
          <a:prstGeom prst="ellipse">
            <a:avLst/>
          </a:prstGeom>
          <a:solidFill>
            <a:schemeClr val="accent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zh-CN" altLang="en-US"/>
          </a:p>
        </p:txBody>
      </p:sp>
      <p:cxnSp>
        <p:nvCxnSpPr>
          <p:cNvPr id="9" name="直接连接符 39"/>
          <p:cNvCxnSpPr/>
          <p:nvPr>
            <p:custDataLst>
              <p:tags r:id="rId5"/>
            </p:custDataLst>
          </p:nvPr>
        </p:nvCxnSpPr>
        <p:spPr>
          <a:xfrm flipH="1">
            <a:off x="1909286" y="2151221"/>
            <a:ext cx="1905" cy="889635"/>
          </a:xfrm>
          <a:prstGeom prst="line">
            <a:avLst/>
          </a:prstGeom>
          <a:ln w="3175">
            <a:solidFill>
              <a:schemeClr val="accent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"/>
          <p:cNvSpPr/>
          <p:nvPr>
            <p:custDataLst>
              <p:tags r:id="rId6"/>
            </p:custDataLst>
          </p:nvPr>
        </p:nvSpPr>
        <p:spPr>
          <a:xfrm>
            <a:off x="599123" y="1575911"/>
            <a:ext cx="1230154" cy="615315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数学推理与逻辑能力</a:t>
            </a:r>
            <a:endParaRPr lang="zh-CN" altLang="en-US" b="1" dirty="0">
              <a:solidFill>
                <a:schemeClr val="accent1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32" name="矩形 5"/>
          <p:cNvSpPr/>
          <p:nvPr>
            <p:custDataLst>
              <p:tags r:id="rId7"/>
            </p:custDataLst>
          </p:nvPr>
        </p:nvSpPr>
        <p:spPr>
          <a:xfrm>
            <a:off x="599123" y="2209324"/>
            <a:ext cx="1230154" cy="76914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r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 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33" name="任意多边形: 形状 44"/>
          <p:cNvSpPr/>
          <p:nvPr>
            <p:custDataLst>
              <p:tags r:id="rId8"/>
            </p:custDataLst>
          </p:nvPr>
        </p:nvSpPr>
        <p:spPr>
          <a:xfrm>
            <a:off x="2065496" y="3047048"/>
            <a:ext cx="1184434" cy="782003"/>
          </a:xfrm>
          <a:custGeom>
            <a:avLst/>
            <a:gdLst>
              <a:gd name="connsiteX0" fmla="*/ 946969 w 1942632"/>
              <a:gd name="connsiteY0" fmla="*/ 23530 h 1283495"/>
              <a:gd name="connsiteX1" fmla="*/ 982173 w 1942632"/>
              <a:gd name="connsiteY1" fmla="*/ 0 h 1283495"/>
              <a:gd name="connsiteX2" fmla="*/ 1904588 w 1942632"/>
              <a:gd name="connsiteY2" fmla="*/ 0 h 1283495"/>
              <a:gd name="connsiteX3" fmla="*/ 1942632 w 1942632"/>
              <a:gd name="connsiteY3" fmla="*/ 38107 h 1283495"/>
              <a:gd name="connsiteX4" fmla="*/ 1942632 w 1942632"/>
              <a:gd name="connsiteY4" fmla="*/ 960540 h 1283495"/>
              <a:gd name="connsiteX5" fmla="*/ 1919081 w 1942632"/>
              <a:gd name="connsiteY5" fmla="*/ 995690 h 1283495"/>
              <a:gd name="connsiteX6" fmla="*/ 1877553 w 1942632"/>
              <a:gd name="connsiteY6" fmla="*/ 987434 h 1283495"/>
              <a:gd name="connsiteX7" fmla="*/ 1819771 w 1942632"/>
              <a:gd name="connsiteY7" fmla="*/ 929652 h 1283495"/>
              <a:gd name="connsiteX8" fmla="*/ 1765689 w 1942632"/>
              <a:gd name="connsiteY8" fmla="*/ 929787 h 1283495"/>
              <a:gd name="connsiteX9" fmla="*/ 1427581 w 1942632"/>
              <a:gd name="connsiteY9" fmla="*/ 1272148 h 1283495"/>
              <a:gd name="connsiteX10" fmla="*/ 1400455 w 1942632"/>
              <a:gd name="connsiteY10" fmla="*/ 1283495 h 1283495"/>
              <a:gd name="connsiteX11" fmla="*/ 36397 w 1942632"/>
              <a:gd name="connsiteY11" fmla="*/ 1283495 h 1283495"/>
              <a:gd name="connsiteX12" fmla="*/ 1385 w 1942632"/>
              <a:gd name="connsiteY12" fmla="*/ 1260348 h 1283495"/>
              <a:gd name="connsiteX13" fmla="*/ 8920 w 1942632"/>
              <a:gd name="connsiteY13" fmla="*/ 1219033 h 1283495"/>
              <a:gd name="connsiteX14" fmla="*/ 1010873 w 1942632"/>
              <a:gd name="connsiteY14" fmla="*/ 173517 h 1283495"/>
              <a:gd name="connsiteX15" fmla="*/ 1010331 w 1942632"/>
              <a:gd name="connsiteY15" fmla="*/ 120212 h 1283495"/>
              <a:gd name="connsiteX16" fmla="*/ 955227 w 1942632"/>
              <a:gd name="connsiteY16" fmla="*/ 65108 h 1283495"/>
              <a:gd name="connsiteX17" fmla="*/ 946969 w 1942632"/>
              <a:gd name="connsiteY17" fmla="*/ 23530 h 1283495"/>
              <a:gd name="connsiteX0-1" fmla="*/ 946969 w 1942632"/>
              <a:gd name="connsiteY0-2" fmla="*/ 23530 h 1283495"/>
              <a:gd name="connsiteX1-3" fmla="*/ 982173 w 1942632"/>
              <a:gd name="connsiteY1-4" fmla="*/ 0 h 1283495"/>
              <a:gd name="connsiteX2-5" fmla="*/ 1904588 w 1942632"/>
              <a:gd name="connsiteY2-6" fmla="*/ 0 h 1283495"/>
              <a:gd name="connsiteX3-7" fmla="*/ 1942632 w 1942632"/>
              <a:gd name="connsiteY3-8" fmla="*/ 38107 h 1283495"/>
              <a:gd name="connsiteX4-9" fmla="*/ 1942632 w 1942632"/>
              <a:gd name="connsiteY4-10" fmla="*/ 960540 h 1283495"/>
              <a:gd name="connsiteX5-11" fmla="*/ 1919081 w 1942632"/>
              <a:gd name="connsiteY5-12" fmla="*/ 995690 h 1283495"/>
              <a:gd name="connsiteX6-13" fmla="*/ 1877553 w 1942632"/>
              <a:gd name="connsiteY6-14" fmla="*/ 987434 h 1283495"/>
              <a:gd name="connsiteX7-15" fmla="*/ 1819771 w 1942632"/>
              <a:gd name="connsiteY7-16" fmla="*/ 929652 h 1283495"/>
              <a:gd name="connsiteX8-17" fmla="*/ 1765689 w 1942632"/>
              <a:gd name="connsiteY8-18" fmla="*/ 929787 h 1283495"/>
              <a:gd name="connsiteX9-19" fmla="*/ 1427581 w 1942632"/>
              <a:gd name="connsiteY9-20" fmla="*/ 1272148 h 1283495"/>
              <a:gd name="connsiteX10-21" fmla="*/ 1400455 w 1942632"/>
              <a:gd name="connsiteY10-22" fmla="*/ 1283495 h 1283495"/>
              <a:gd name="connsiteX11-23" fmla="*/ 36397 w 1942632"/>
              <a:gd name="connsiteY11-24" fmla="*/ 1283495 h 1283495"/>
              <a:gd name="connsiteX12-25" fmla="*/ 1385 w 1942632"/>
              <a:gd name="connsiteY12-26" fmla="*/ 1260348 h 1283495"/>
              <a:gd name="connsiteX13-27" fmla="*/ 8920 w 1942632"/>
              <a:gd name="connsiteY13-28" fmla="*/ 1219033 h 1283495"/>
              <a:gd name="connsiteX14-29" fmla="*/ 1010873 w 1942632"/>
              <a:gd name="connsiteY14-30" fmla="*/ 173517 h 1283495"/>
              <a:gd name="connsiteX15-31" fmla="*/ 1010331 w 1942632"/>
              <a:gd name="connsiteY15-32" fmla="*/ 120212 h 1283495"/>
              <a:gd name="connsiteX16-33" fmla="*/ 955227 w 1942632"/>
              <a:gd name="connsiteY16-34" fmla="*/ 65108 h 1283495"/>
              <a:gd name="connsiteX17-35" fmla="*/ 946969 w 1942632"/>
              <a:gd name="connsiteY17-36" fmla="*/ 23530 h 1283495"/>
              <a:gd name="connsiteX0-37" fmla="*/ 946969 w 1942632"/>
              <a:gd name="connsiteY0-38" fmla="*/ 23530 h 1283495"/>
              <a:gd name="connsiteX1-39" fmla="*/ 982173 w 1942632"/>
              <a:gd name="connsiteY1-40" fmla="*/ 0 h 1283495"/>
              <a:gd name="connsiteX2-41" fmla="*/ 1904588 w 1942632"/>
              <a:gd name="connsiteY2-42" fmla="*/ 0 h 1283495"/>
              <a:gd name="connsiteX3-43" fmla="*/ 1942632 w 1942632"/>
              <a:gd name="connsiteY3-44" fmla="*/ 38107 h 1283495"/>
              <a:gd name="connsiteX4-45" fmla="*/ 1942632 w 1942632"/>
              <a:gd name="connsiteY4-46" fmla="*/ 960540 h 1283495"/>
              <a:gd name="connsiteX5-47" fmla="*/ 1919081 w 1942632"/>
              <a:gd name="connsiteY5-48" fmla="*/ 995690 h 1283495"/>
              <a:gd name="connsiteX6-49" fmla="*/ 1877553 w 1942632"/>
              <a:gd name="connsiteY6-50" fmla="*/ 987434 h 1283495"/>
              <a:gd name="connsiteX7-51" fmla="*/ 1819771 w 1942632"/>
              <a:gd name="connsiteY7-52" fmla="*/ 929652 h 1283495"/>
              <a:gd name="connsiteX8-53" fmla="*/ 1765689 w 1942632"/>
              <a:gd name="connsiteY8-54" fmla="*/ 929787 h 1283495"/>
              <a:gd name="connsiteX9-55" fmla="*/ 1427581 w 1942632"/>
              <a:gd name="connsiteY9-56" fmla="*/ 1272148 h 1283495"/>
              <a:gd name="connsiteX10-57" fmla="*/ 1400455 w 1942632"/>
              <a:gd name="connsiteY10-58" fmla="*/ 1283495 h 1283495"/>
              <a:gd name="connsiteX11-59" fmla="*/ 36397 w 1942632"/>
              <a:gd name="connsiteY11-60" fmla="*/ 1283495 h 1283495"/>
              <a:gd name="connsiteX12-61" fmla="*/ 1385 w 1942632"/>
              <a:gd name="connsiteY12-62" fmla="*/ 1260348 h 1283495"/>
              <a:gd name="connsiteX13-63" fmla="*/ 8920 w 1942632"/>
              <a:gd name="connsiteY13-64" fmla="*/ 1219033 h 1283495"/>
              <a:gd name="connsiteX14-65" fmla="*/ 1010873 w 1942632"/>
              <a:gd name="connsiteY14-66" fmla="*/ 173517 h 1283495"/>
              <a:gd name="connsiteX15-67" fmla="*/ 1010331 w 1942632"/>
              <a:gd name="connsiteY15-68" fmla="*/ 120212 h 1283495"/>
              <a:gd name="connsiteX16-69" fmla="*/ 955227 w 1942632"/>
              <a:gd name="connsiteY16-70" fmla="*/ 65108 h 1283495"/>
              <a:gd name="connsiteX17-71" fmla="*/ 946969 w 1942632"/>
              <a:gd name="connsiteY17-72" fmla="*/ 23530 h 1283495"/>
              <a:gd name="connsiteX0-73" fmla="*/ 946969 w 1942632"/>
              <a:gd name="connsiteY0-74" fmla="*/ 23530 h 1283495"/>
              <a:gd name="connsiteX1-75" fmla="*/ 982173 w 1942632"/>
              <a:gd name="connsiteY1-76" fmla="*/ 0 h 1283495"/>
              <a:gd name="connsiteX2-77" fmla="*/ 1904588 w 1942632"/>
              <a:gd name="connsiteY2-78" fmla="*/ 0 h 1283495"/>
              <a:gd name="connsiteX3-79" fmla="*/ 1942632 w 1942632"/>
              <a:gd name="connsiteY3-80" fmla="*/ 38107 h 1283495"/>
              <a:gd name="connsiteX4-81" fmla="*/ 1942632 w 1942632"/>
              <a:gd name="connsiteY4-82" fmla="*/ 960540 h 1283495"/>
              <a:gd name="connsiteX5-83" fmla="*/ 1919081 w 1942632"/>
              <a:gd name="connsiteY5-84" fmla="*/ 995690 h 1283495"/>
              <a:gd name="connsiteX6-85" fmla="*/ 1877553 w 1942632"/>
              <a:gd name="connsiteY6-86" fmla="*/ 987434 h 1283495"/>
              <a:gd name="connsiteX7-87" fmla="*/ 1819771 w 1942632"/>
              <a:gd name="connsiteY7-88" fmla="*/ 929652 h 1283495"/>
              <a:gd name="connsiteX8-89" fmla="*/ 1765689 w 1942632"/>
              <a:gd name="connsiteY8-90" fmla="*/ 929787 h 1283495"/>
              <a:gd name="connsiteX9-91" fmla="*/ 1427581 w 1942632"/>
              <a:gd name="connsiteY9-92" fmla="*/ 1272148 h 1283495"/>
              <a:gd name="connsiteX10-93" fmla="*/ 1400455 w 1942632"/>
              <a:gd name="connsiteY10-94" fmla="*/ 1283495 h 1283495"/>
              <a:gd name="connsiteX11-95" fmla="*/ 36397 w 1942632"/>
              <a:gd name="connsiteY11-96" fmla="*/ 1283495 h 1283495"/>
              <a:gd name="connsiteX12-97" fmla="*/ 1385 w 1942632"/>
              <a:gd name="connsiteY12-98" fmla="*/ 1260348 h 1283495"/>
              <a:gd name="connsiteX13-99" fmla="*/ 8920 w 1942632"/>
              <a:gd name="connsiteY13-100" fmla="*/ 1219033 h 1283495"/>
              <a:gd name="connsiteX14-101" fmla="*/ 1010873 w 1942632"/>
              <a:gd name="connsiteY14-102" fmla="*/ 173517 h 1283495"/>
              <a:gd name="connsiteX15-103" fmla="*/ 1010331 w 1942632"/>
              <a:gd name="connsiteY15-104" fmla="*/ 120212 h 1283495"/>
              <a:gd name="connsiteX16-105" fmla="*/ 955227 w 1942632"/>
              <a:gd name="connsiteY16-106" fmla="*/ 65108 h 1283495"/>
              <a:gd name="connsiteX17-107" fmla="*/ 946969 w 1942632"/>
              <a:gd name="connsiteY17-108" fmla="*/ 23530 h 1283495"/>
              <a:gd name="connsiteX0-109" fmla="*/ 946969 w 1942632"/>
              <a:gd name="connsiteY0-110" fmla="*/ 23530 h 1283495"/>
              <a:gd name="connsiteX1-111" fmla="*/ 982173 w 1942632"/>
              <a:gd name="connsiteY1-112" fmla="*/ 0 h 1283495"/>
              <a:gd name="connsiteX2-113" fmla="*/ 1904588 w 1942632"/>
              <a:gd name="connsiteY2-114" fmla="*/ 0 h 1283495"/>
              <a:gd name="connsiteX3-115" fmla="*/ 1942632 w 1942632"/>
              <a:gd name="connsiteY3-116" fmla="*/ 38107 h 1283495"/>
              <a:gd name="connsiteX4-117" fmla="*/ 1942632 w 1942632"/>
              <a:gd name="connsiteY4-118" fmla="*/ 960540 h 1283495"/>
              <a:gd name="connsiteX5-119" fmla="*/ 1919081 w 1942632"/>
              <a:gd name="connsiteY5-120" fmla="*/ 995690 h 1283495"/>
              <a:gd name="connsiteX6-121" fmla="*/ 1877553 w 1942632"/>
              <a:gd name="connsiteY6-122" fmla="*/ 987434 h 1283495"/>
              <a:gd name="connsiteX7-123" fmla="*/ 1819771 w 1942632"/>
              <a:gd name="connsiteY7-124" fmla="*/ 929652 h 1283495"/>
              <a:gd name="connsiteX8-125" fmla="*/ 1765689 w 1942632"/>
              <a:gd name="connsiteY8-126" fmla="*/ 929787 h 1283495"/>
              <a:gd name="connsiteX9-127" fmla="*/ 1427581 w 1942632"/>
              <a:gd name="connsiteY9-128" fmla="*/ 1272148 h 1283495"/>
              <a:gd name="connsiteX10-129" fmla="*/ 1400455 w 1942632"/>
              <a:gd name="connsiteY10-130" fmla="*/ 1283495 h 1283495"/>
              <a:gd name="connsiteX11-131" fmla="*/ 36397 w 1942632"/>
              <a:gd name="connsiteY11-132" fmla="*/ 1283495 h 1283495"/>
              <a:gd name="connsiteX12-133" fmla="*/ 1385 w 1942632"/>
              <a:gd name="connsiteY12-134" fmla="*/ 1260348 h 1283495"/>
              <a:gd name="connsiteX13-135" fmla="*/ 8920 w 1942632"/>
              <a:gd name="connsiteY13-136" fmla="*/ 1219033 h 1283495"/>
              <a:gd name="connsiteX14-137" fmla="*/ 1010873 w 1942632"/>
              <a:gd name="connsiteY14-138" fmla="*/ 173517 h 1283495"/>
              <a:gd name="connsiteX15-139" fmla="*/ 1010331 w 1942632"/>
              <a:gd name="connsiteY15-140" fmla="*/ 120212 h 1283495"/>
              <a:gd name="connsiteX16-141" fmla="*/ 955227 w 1942632"/>
              <a:gd name="connsiteY16-142" fmla="*/ 65108 h 1283495"/>
              <a:gd name="connsiteX17-143" fmla="*/ 946969 w 1942632"/>
              <a:gd name="connsiteY17-144" fmla="*/ 23530 h 1283495"/>
              <a:gd name="connsiteX0-145" fmla="*/ 946969 w 1942632"/>
              <a:gd name="connsiteY0-146" fmla="*/ 23530 h 1283495"/>
              <a:gd name="connsiteX1-147" fmla="*/ 982173 w 1942632"/>
              <a:gd name="connsiteY1-148" fmla="*/ 0 h 1283495"/>
              <a:gd name="connsiteX2-149" fmla="*/ 1904588 w 1942632"/>
              <a:gd name="connsiteY2-150" fmla="*/ 0 h 1283495"/>
              <a:gd name="connsiteX3-151" fmla="*/ 1942632 w 1942632"/>
              <a:gd name="connsiteY3-152" fmla="*/ 38107 h 1283495"/>
              <a:gd name="connsiteX4-153" fmla="*/ 1942632 w 1942632"/>
              <a:gd name="connsiteY4-154" fmla="*/ 960540 h 1283495"/>
              <a:gd name="connsiteX5-155" fmla="*/ 1919081 w 1942632"/>
              <a:gd name="connsiteY5-156" fmla="*/ 995690 h 1283495"/>
              <a:gd name="connsiteX6-157" fmla="*/ 1877553 w 1942632"/>
              <a:gd name="connsiteY6-158" fmla="*/ 987434 h 1283495"/>
              <a:gd name="connsiteX7-159" fmla="*/ 1819771 w 1942632"/>
              <a:gd name="connsiteY7-160" fmla="*/ 929652 h 1283495"/>
              <a:gd name="connsiteX8-161" fmla="*/ 1765689 w 1942632"/>
              <a:gd name="connsiteY8-162" fmla="*/ 929787 h 1283495"/>
              <a:gd name="connsiteX9-163" fmla="*/ 1427581 w 1942632"/>
              <a:gd name="connsiteY9-164" fmla="*/ 1272148 h 1283495"/>
              <a:gd name="connsiteX10-165" fmla="*/ 1400455 w 1942632"/>
              <a:gd name="connsiteY10-166" fmla="*/ 1283495 h 1283495"/>
              <a:gd name="connsiteX11-167" fmla="*/ 36397 w 1942632"/>
              <a:gd name="connsiteY11-168" fmla="*/ 1283495 h 1283495"/>
              <a:gd name="connsiteX12-169" fmla="*/ 1385 w 1942632"/>
              <a:gd name="connsiteY12-170" fmla="*/ 1260348 h 1283495"/>
              <a:gd name="connsiteX13-171" fmla="*/ 8920 w 1942632"/>
              <a:gd name="connsiteY13-172" fmla="*/ 1219033 h 1283495"/>
              <a:gd name="connsiteX14-173" fmla="*/ 1010873 w 1942632"/>
              <a:gd name="connsiteY14-174" fmla="*/ 173517 h 1283495"/>
              <a:gd name="connsiteX15-175" fmla="*/ 1010331 w 1942632"/>
              <a:gd name="connsiteY15-176" fmla="*/ 120212 h 1283495"/>
              <a:gd name="connsiteX16-177" fmla="*/ 955227 w 1942632"/>
              <a:gd name="connsiteY16-178" fmla="*/ 65108 h 1283495"/>
              <a:gd name="connsiteX17-179" fmla="*/ 946969 w 1942632"/>
              <a:gd name="connsiteY17-180" fmla="*/ 23530 h 1283495"/>
              <a:gd name="connsiteX0-181" fmla="*/ 946969 w 1942632"/>
              <a:gd name="connsiteY0-182" fmla="*/ 23530 h 1283495"/>
              <a:gd name="connsiteX1-183" fmla="*/ 982173 w 1942632"/>
              <a:gd name="connsiteY1-184" fmla="*/ 0 h 1283495"/>
              <a:gd name="connsiteX2-185" fmla="*/ 1904588 w 1942632"/>
              <a:gd name="connsiteY2-186" fmla="*/ 0 h 1283495"/>
              <a:gd name="connsiteX3-187" fmla="*/ 1942632 w 1942632"/>
              <a:gd name="connsiteY3-188" fmla="*/ 38107 h 1283495"/>
              <a:gd name="connsiteX4-189" fmla="*/ 1942632 w 1942632"/>
              <a:gd name="connsiteY4-190" fmla="*/ 960540 h 1283495"/>
              <a:gd name="connsiteX5-191" fmla="*/ 1919081 w 1942632"/>
              <a:gd name="connsiteY5-192" fmla="*/ 995690 h 1283495"/>
              <a:gd name="connsiteX6-193" fmla="*/ 1877553 w 1942632"/>
              <a:gd name="connsiteY6-194" fmla="*/ 987434 h 1283495"/>
              <a:gd name="connsiteX7-195" fmla="*/ 1819771 w 1942632"/>
              <a:gd name="connsiteY7-196" fmla="*/ 929652 h 1283495"/>
              <a:gd name="connsiteX8-197" fmla="*/ 1765689 w 1942632"/>
              <a:gd name="connsiteY8-198" fmla="*/ 929787 h 1283495"/>
              <a:gd name="connsiteX9-199" fmla="*/ 1427581 w 1942632"/>
              <a:gd name="connsiteY9-200" fmla="*/ 1272148 h 1283495"/>
              <a:gd name="connsiteX10-201" fmla="*/ 1400455 w 1942632"/>
              <a:gd name="connsiteY10-202" fmla="*/ 1283495 h 1283495"/>
              <a:gd name="connsiteX11-203" fmla="*/ 36397 w 1942632"/>
              <a:gd name="connsiteY11-204" fmla="*/ 1283495 h 1283495"/>
              <a:gd name="connsiteX12-205" fmla="*/ 1385 w 1942632"/>
              <a:gd name="connsiteY12-206" fmla="*/ 1260348 h 1283495"/>
              <a:gd name="connsiteX13-207" fmla="*/ 8920 w 1942632"/>
              <a:gd name="connsiteY13-208" fmla="*/ 1219033 h 1283495"/>
              <a:gd name="connsiteX14-209" fmla="*/ 1010873 w 1942632"/>
              <a:gd name="connsiteY14-210" fmla="*/ 173517 h 1283495"/>
              <a:gd name="connsiteX15-211" fmla="*/ 1010331 w 1942632"/>
              <a:gd name="connsiteY15-212" fmla="*/ 120212 h 1283495"/>
              <a:gd name="connsiteX16-213" fmla="*/ 955227 w 1942632"/>
              <a:gd name="connsiteY16-214" fmla="*/ 65108 h 1283495"/>
              <a:gd name="connsiteX17-215" fmla="*/ 946969 w 1942632"/>
              <a:gd name="connsiteY17-216" fmla="*/ 23530 h 1283495"/>
              <a:gd name="connsiteX0-217" fmla="*/ 946969 w 1942632"/>
              <a:gd name="connsiteY0-218" fmla="*/ 23530 h 1283495"/>
              <a:gd name="connsiteX1-219" fmla="*/ 982173 w 1942632"/>
              <a:gd name="connsiteY1-220" fmla="*/ 0 h 1283495"/>
              <a:gd name="connsiteX2-221" fmla="*/ 1904588 w 1942632"/>
              <a:gd name="connsiteY2-222" fmla="*/ 0 h 1283495"/>
              <a:gd name="connsiteX3-223" fmla="*/ 1942632 w 1942632"/>
              <a:gd name="connsiteY3-224" fmla="*/ 38107 h 1283495"/>
              <a:gd name="connsiteX4-225" fmla="*/ 1942632 w 1942632"/>
              <a:gd name="connsiteY4-226" fmla="*/ 960540 h 1283495"/>
              <a:gd name="connsiteX5-227" fmla="*/ 1919081 w 1942632"/>
              <a:gd name="connsiteY5-228" fmla="*/ 995690 h 1283495"/>
              <a:gd name="connsiteX6-229" fmla="*/ 1877553 w 1942632"/>
              <a:gd name="connsiteY6-230" fmla="*/ 987434 h 1283495"/>
              <a:gd name="connsiteX7-231" fmla="*/ 1819771 w 1942632"/>
              <a:gd name="connsiteY7-232" fmla="*/ 929652 h 1283495"/>
              <a:gd name="connsiteX8-233" fmla="*/ 1765689 w 1942632"/>
              <a:gd name="connsiteY8-234" fmla="*/ 929787 h 1283495"/>
              <a:gd name="connsiteX9-235" fmla="*/ 1427581 w 1942632"/>
              <a:gd name="connsiteY9-236" fmla="*/ 1272148 h 1283495"/>
              <a:gd name="connsiteX10-237" fmla="*/ 1400455 w 1942632"/>
              <a:gd name="connsiteY10-238" fmla="*/ 1283495 h 1283495"/>
              <a:gd name="connsiteX11-239" fmla="*/ 36397 w 1942632"/>
              <a:gd name="connsiteY11-240" fmla="*/ 1283495 h 1283495"/>
              <a:gd name="connsiteX12-241" fmla="*/ 1385 w 1942632"/>
              <a:gd name="connsiteY12-242" fmla="*/ 1260348 h 1283495"/>
              <a:gd name="connsiteX13-243" fmla="*/ 8920 w 1942632"/>
              <a:gd name="connsiteY13-244" fmla="*/ 1219033 h 1283495"/>
              <a:gd name="connsiteX14-245" fmla="*/ 1010873 w 1942632"/>
              <a:gd name="connsiteY14-246" fmla="*/ 173517 h 1283495"/>
              <a:gd name="connsiteX15-247" fmla="*/ 1010331 w 1942632"/>
              <a:gd name="connsiteY15-248" fmla="*/ 120212 h 1283495"/>
              <a:gd name="connsiteX16-249" fmla="*/ 955227 w 1942632"/>
              <a:gd name="connsiteY16-250" fmla="*/ 65108 h 1283495"/>
              <a:gd name="connsiteX17-251" fmla="*/ 946969 w 1942632"/>
              <a:gd name="connsiteY17-252" fmla="*/ 23530 h 1283495"/>
              <a:gd name="connsiteX0-253" fmla="*/ 946969 w 1942632"/>
              <a:gd name="connsiteY0-254" fmla="*/ 23530 h 1283495"/>
              <a:gd name="connsiteX1-255" fmla="*/ 982173 w 1942632"/>
              <a:gd name="connsiteY1-256" fmla="*/ 0 h 1283495"/>
              <a:gd name="connsiteX2-257" fmla="*/ 1904588 w 1942632"/>
              <a:gd name="connsiteY2-258" fmla="*/ 0 h 1283495"/>
              <a:gd name="connsiteX3-259" fmla="*/ 1942632 w 1942632"/>
              <a:gd name="connsiteY3-260" fmla="*/ 38107 h 1283495"/>
              <a:gd name="connsiteX4-261" fmla="*/ 1942632 w 1942632"/>
              <a:gd name="connsiteY4-262" fmla="*/ 960540 h 1283495"/>
              <a:gd name="connsiteX5-263" fmla="*/ 1919081 w 1942632"/>
              <a:gd name="connsiteY5-264" fmla="*/ 995690 h 1283495"/>
              <a:gd name="connsiteX6-265" fmla="*/ 1877553 w 1942632"/>
              <a:gd name="connsiteY6-266" fmla="*/ 987434 h 1283495"/>
              <a:gd name="connsiteX7-267" fmla="*/ 1819771 w 1942632"/>
              <a:gd name="connsiteY7-268" fmla="*/ 929652 h 1283495"/>
              <a:gd name="connsiteX8-269" fmla="*/ 1765689 w 1942632"/>
              <a:gd name="connsiteY8-270" fmla="*/ 929787 h 1283495"/>
              <a:gd name="connsiteX9-271" fmla="*/ 1427581 w 1942632"/>
              <a:gd name="connsiteY9-272" fmla="*/ 1272148 h 1283495"/>
              <a:gd name="connsiteX10-273" fmla="*/ 1400455 w 1942632"/>
              <a:gd name="connsiteY10-274" fmla="*/ 1283495 h 1283495"/>
              <a:gd name="connsiteX11-275" fmla="*/ 36397 w 1942632"/>
              <a:gd name="connsiteY11-276" fmla="*/ 1283495 h 1283495"/>
              <a:gd name="connsiteX12-277" fmla="*/ 1385 w 1942632"/>
              <a:gd name="connsiteY12-278" fmla="*/ 1260348 h 1283495"/>
              <a:gd name="connsiteX13-279" fmla="*/ 8920 w 1942632"/>
              <a:gd name="connsiteY13-280" fmla="*/ 1219033 h 1283495"/>
              <a:gd name="connsiteX14-281" fmla="*/ 1010873 w 1942632"/>
              <a:gd name="connsiteY14-282" fmla="*/ 173517 h 1283495"/>
              <a:gd name="connsiteX15-283" fmla="*/ 1010331 w 1942632"/>
              <a:gd name="connsiteY15-284" fmla="*/ 120212 h 1283495"/>
              <a:gd name="connsiteX16-285" fmla="*/ 955227 w 1942632"/>
              <a:gd name="connsiteY16-286" fmla="*/ 65108 h 1283495"/>
              <a:gd name="connsiteX17-287" fmla="*/ 946969 w 1942632"/>
              <a:gd name="connsiteY17-288" fmla="*/ 23530 h 1283495"/>
              <a:gd name="connsiteX0-289" fmla="*/ 946969 w 1942632"/>
              <a:gd name="connsiteY0-290" fmla="*/ 23530 h 1283495"/>
              <a:gd name="connsiteX1-291" fmla="*/ 982173 w 1942632"/>
              <a:gd name="connsiteY1-292" fmla="*/ 0 h 1283495"/>
              <a:gd name="connsiteX2-293" fmla="*/ 1904588 w 1942632"/>
              <a:gd name="connsiteY2-294" fmla="*/ 0 h 1283495"/>
              <a:gd name="connsiteX3-295" fmla="*/ 1942632 w 1942632"/>
              <a:gd name="connsiteY3-296" fmla="*/ 38107 h 1283495"/>
              <a:gd name="connsiteX4-297" fmla="*/ 1942632 w 1942632"/>
              <a:gd name="connsiteY4-298" fmla="*/ 960540 h 1283495"/>
              <a:gd name="connsiteX5-299" fmla="*/ 1919081 w 1942632"/>
              <a:gd name="connsiteY5-300" fmla="*/ 995690 h 1283495"/>
              <a:gd name="connsiteX6-301" fmla="*/ 1877553 w 1942632"/>
              <a:gd name="connsiteY6-302" fmla="*/ 987434 h 1283495"/>
              <a:gd name="connsiteX7-303" fmla="*/ 1819771 w 1942632"/>
              <a:gd name="connsiteY7-304" fmla="*/ 929652 h 1283495"/>
              <a:gd name="connsiteX8-305" fmla="*/ 1765689 w 1942632"/>
              <a:gd name="connsiteY8-306" fmla="*/ 929787 h 1283495"/>
              <a:gd name="connsiteX9-307" fmla="*/ 1427581 w 1942632"/>
              <a:gd name="connsiteY9-308" fmla="*/ 1272148 h 1283495"/>
              <a:gd name="connsiteX10-309" fmla="*/ 1400455 w 1942632"/>
              <a:gd name="connsiteY10-310" fmla="*/ 1283495 h 1283495"/>
              <a:gd name="connsiteX11-311" fmla="*/ 36397 w 1942632"/>
              <a:gd name="connsiteY11-312" fmla="*/ 1283495 h 1283495"/>
              <a:gd name="connsiteX12-313" fmla="*/ 1385 w 1942632"/>
              <a:gd name="connsiteY12-314" fmla="*/ 1260348 h 1283495"/>
              <a:gd name="connsiteX13-315" fmla="*/ 8920 w 1942632"/>
              <a:gd name="connsiteY13-316" fmla="*/ 1219033 h 1283495"/>
              <a:gd name="connsiteX14-317" fmla="*/ 1010873 w 1942632"/>
              <a:gd name="connsiteY14-318" fmla="*/ 173517 h 1283495"/>
              <a:gd name="connsiteX15-319" fmla="*/ 1010331 w 1942632"/>
              <a:gd name="connsiteY15-320" fmla="*/ 120212 h 1283495"/>
              <a:gd name="connsiteX16-321" fmla="*/ 955227 w 1942632"/>
              <a:gd name="connsiteY16-322" fmla="*/ 65108 h 1283495"/>
              <a:gd name="connsiteX17-323" fmla="*/ 946969 w 1942632"/>
              <a:gd name="connsiteY17-324" fmla="*/ 23530 h 1283495"/>
              <a:gd name="connsiteX0-325" fmla="*/ 946969 w 1942632"/>
              <a:gd name="connsiteY0-326" fmla="*/ 23530 h 1283495"/>
              <a:gd name="connsiteX1-327" fmla="*/ 982173 w 1942632"/>
              <a:gd name="connsiteY1-328" fmla="*/ 0 h 1283495"/>
              <a:gd name="connsiteX2-329" fmla="*/ 1904588 w 1942632"/>
              <a:gd name="connsiteY2-330" fmla="*/ 0 h 1283495"/>
              <a:gd name="connsiteX3-331" fmla="*/ 1942632 w 1942632"/>
              <a:gd name="connsiteY3-332" fmla="*/ 38107 h 1283495"/>
              <a:gd name="connsiteX4-333" fmla="*/ 1942632 w 1942632"/>
              <a:gd name="connsiteY4-334" fmla="*/ 960540 h 1283495"/>
              <a:gd name="connsiteX5-335" fmla="*/ 1919081 w 1942632"/>
              <a:gd name="connsiteY5-336" fmla="*/ 995690 h 1283495"/>
              <a:gd name="connsiteX6-337" fmla="*/ 1877553 w 1942632"/>
              <a:gd name="connsiteY6-338" fmla="*/ 987434 h 1283495"/>
              <a:gd name="connsiteX7-339" fmla="*/ 1819771 w 1942632"/>
              <a:gd name="connsiteY7-340" fmla="*/ 929652 h 1283495"/>
              <a:gd name="connsiteX8-341" fmla="*/ 1765689 w 1942632"/>
              <a:gd name="connsiteY8-342" fmla="*/ 929787 h 1283495"/>
              <a:gd name="connsiteX9-343" fmla="*/ 1427581 w 1942632"/>
              <a:gd name="connsiteY9-344" fmla="*/ 1272148 h 1283495"/>
              <a:gd name="connsiteX10-345" fmla="*/ 1400455 w 1942632"/>
              <a:gd name="connsiteY10-346" fmla="*/ 1283495 h 1283495"/>
              <a:gd name="connsiteX11-347" fmla="*/ 36397 w 1942632"/>
              <a:gd name="connsiteY11-348" fmla="*/ 1283495 h 1283495"/>
              <a:gd name="connsiteX12-349" fmla="*/ 1385 w 1942632"/>
              <a:gd name="connsiteY12-350" fmla="*/ 1260348 h 1283495"/>
              <a:gd name="connsiteX13-351" fmla="*/ 8920 w 1942632"/>
              <a:gd name="connsiteY13-352" fmla="*/ 1219033 h 1283495"/>
              <a:gd name="connsiteX14-353" fmla="*/ 1010873 w 1942632"/>
              <a:gd name="connsiteY14-354" fmla="*/ 173517 h 1283495"/>
              <a:gd name="connsiteX15-355" fmla="*/ 1010331 w 1942632"/>
              <a:gd name="connsiteY15-356" fmla="*/ 120212 h 1283495"/>
              <a:gd name="connsiteX16-357" fmla="*/ 955227 w 1942632"/>
              <a:gd name="connsiteY16-358" fmla="*/ 65108 h 1283495"/>
              <a:gd name="connsiteX17-359" fmla="*/ 946969 w 1942632"/>
              <a:gd name="connsiteY17-360" fmla="*/ 23530 h 1283495"/>
              <a:gd name="connsiteX0-361" fmla="*/ 946969 w 1942632"/>
              <a:gd name="connsiteY0-362" fmla="*/ 23530 h 1283495"/>
              <a:gd name="connsiteX1-363" fmla="*/ 982173 w 1942632"/>
              <a:gd name="connsiteY1-364" fmla="*/ 0 h 1283495"/>
              <a:gd name="connsiteX2-365" fmla="*/ 1904588 w 1942632"/>
              <a:gd name="connsiteY2-366" fmla="*/ 0 h 1283495"/>
              <a:gd name="connsiteX3-367" fmla="*/ 1942632 w 1942632"/>
              <a:gd name="connsiteY3-368" fmla="*/ 38107 h 1283495"/>
              <a:gd name="connsiteX4-369" fmla="*/ 1942632 w 1942632"/>
              <a:gd name="connsiteY4-370" fmla="*/ 960540 h 1283495"/>
              <a:gd name="connsiteX5-371" fmla="*/ 1919081 w 1942632"/>
              <a:gd name="connsiteY5-372" fmla="*/ 995690 h 1283495"/>
              <a:gd name="connsiteX6-373" fmla="*/ 1877553 w 1942632"/>
              <a:gd name="connsiteY6-374" fmla="*/ 987434 h 1283495"/>
              <a:gd name="connsiteX7-375" fmla="*/ 1819771 w 1942632"/>
              <a:gd name="connsiteY7-376" fmla="*/ 929652 h 1283495"/>
              <a:gd name="connsiteX8-377" fmla="*/ 1765689 w 1942632"/>
              <a:gd name="connsiteY8-378" fmla="*/ 929787 h 1283495"/>
              <a:gd name="connsiteX9-379" fmla="*/ 1427581 w 1942632"/>
              <a:gd name="connsiteY9-380" fmla="*/ 1272148 h 1283495"/>
              <a:gd name="connsiteX10-381" fmla="*/ 1400455 w 1942632"/>
              <a:gd name="connsiteY10-382" fmla="*/ 1283495 h 1283495"/>
              <a:gd name="connsiteX11-383" fmla="*/ 36397 w 1942632"/>
              <a:gd name="connsiteY11-384" fmla="*/ 1283495 h 1283495"/>
              <a:gd name="connsiteX12-385" fmla="*/ 1385 w 1942632"/>
              <a:gd name="connsiteY12-386" fmla="*/ 1260348 h 1283495"/>
              <a:gd name="connsiteX13-387" fmla="*/ 8920 w 1942632"/>
              <a:gd name="connsiteY13-388" fmla="*/ 1219033 h 1283495"/>
              <a:gd name="connsiteX14-389" fmla="*/ 1010873 w 1942632"/>
              <a:gd name="connsiteY14-390" fmla="*/ 173517 h 1283495"/>
              <a:gd name="connsiteX15-391" fmla="*/ 1010331 w 1942632"/>
              <a:gd name="connsiteY15-392" fmla="*/ 120212 h 1283495"/>
              <a:gd name="connsiteX16-393" fmla="*/ 955227 w 1942632"/>
              <a:gd name="connsiteY16-394" fmla="*/ 65108 h 1283495"/>
              <a:gd name="connsiteX17-395" fmla="*/ 946969 w 1942632"/>
              <a:gd name="connsiteY17-396" fmla="*/ 23530 h 1283495"/>
              <a:gd name="connsiteX0-397" fmla="*/ 946969 w 1942632"/>
              <a:gd name="connsiteY0-398" fmla="*/ 23530 h 1283495"/>
              <a:gd name="connsiteX1-399" fmla="*/ 982173 w 1942632"/>
              <a:gd name="connsiteY1-400" fmla="*/ 0 h 1283495"/>
              <a:gd name="connsiteX2-401" fmla="*/ 1904588 w 1942632"/>
              <a:gd name="connsiteY2-402" fmla="*/ 0 h 1283495"/>
              <a:gd name="connsiteX3-403" fmla="*/ 1942632 w 1942632"/>
              <a:gd name="connsiteY3-404" fmla="*/ 38107 h 1283495"/>
              <a:gd name="connsiteX4-405" fmla="*/ 1942632 w 1942632"/>
              <a:gd name="connsiteY4-406" fmla="*/ 960540 h 1283495"/>
              <a:gd name="connsiteX5-407" fmla="*/ 1919081 w 1942632"/>
              <a:gd name="connsiteY5-408" fmla="*/ 995690 h 1283495"/>
              <a:gd name="connsiteX6-409" fmla="*/ 1877553 w 1942632"/>
              <a:gd name="connsiteY6-410" fmla="*/ 987434 h 1283495"/>
              <a:gd name="connsiteX7-411" fmla="*/ 1819771 w 1942632"/>
              <a:gd name="connsiteY7-412" fmla="*/ 929652 h 1283495"/>
              <a:gd name="connsiteX8-413" fmla="*/ 1765689 w 1942632"/>
              <a:gd name="connsiteY8-414" fmla="*/ 929787 h 1283495"/>
              <a:gd name="connsiteX9-415" fmla="*/ 1427581 w 1942632"/>
              <a:gd name="connsiteY9-416" fmla="*/ 1272148 h 1283495"/>
              <a:gd name="connsiteX10-417" fmla="*/ 1400455 w 1942632"/>
              <a:gd name="connsiteY10-418" fmla="*/ 1283495 h 1283495"/>
              <a:gd name="connsiteX11-419" fmla="*/ 36397 w 1942632"/>
              <a:gd name="connsiteY11-420" fmla="*/ 1283495 h 1283495"/>
              <a:gd name="connsiteX12-421" fmla="*/ 1385 w 1942632"/>
              <a:gd name="connsiteY12-422" fmla="*/ 1260348 h 1283495"/>
              <a:gd name="connsiteX13-423" fmla="*/ 8920 w 1942632"/>
              <a:gd name="connsiteY13-424" fmla="*/ 1219033 h 1283495"/>
              <a:gd name="connsiteX14-425" fmla="*/ 1010873 w 1942632"/>
              <a:gd name="connsiteY14-426" fmla="*/ 173517 h 1283495"/>
              <a:gd name="connsiteX15-427" fmla="*/ 1010331 w 1942632"/>
              <a:gd name="connsiteY15-428" fmla="*/ 120212 h 1283495"/>
              <a:gd name="connsiteX16-429" fmla="*/ 955227 w 1942632"/>
              <a:gd name="connsiteY16-430" fmla="*/ 65108 h 1283495"/>
              <a:gd name="connsiteX17-431" fmla="*/ 946969 w 1942632"/>
              <a:gd name="connsiteY17-432" fmla="*/ 23530 h 1283495"/>
              <a:gd name="connsiteX0-433" fmla="*/ 946969 w 1942632"/>
              <a:gd name="connsiteY0-434" fmla="*/ 23530 h 1283495"/>
              <a:gd name="connsiteX1-435" fmla="*/ 982173 w 1942632"/>
              <a:gd name="connsiteY1-436" fmla="*/ 0 h 1283495"/>
              <a:gd name="connsiteX2-437" fmla="*/ 1904588 w 1942632"/>
              <a:gd name="connsiteY2-438" fmla="*/ 0 h 1283495"/>
              <a:gd name="connsiteX3-439" fmla="*/ 1942632 w 1942632"/>
              <a:gd name="connsiteY3-440" fmla="*/ 38107 h 1283495"/>
              <a:gd name="connsiteX4-441" fmla="*/ 1942632 w 1942632"/>
              <a:gd name="connsiteY4-442" fmla="*/ 960540 h 1283495"/>
              <a:gd name="connsiteX5-443" fmla="*/ 1919081 w 1942632"/>
              <a:gd name="connsiteY5-444" fmla="*/ 995690 h 1283495"/>
              <a:gd name="connsiteX6-445" fmla="*/ 1877553 w 1942632"/>
              <a:gd name="connsiteY6-446" fmla="*/ 987434 h 1283495"/>
              <a:gd name="connsiteX7-447" fmla="*/ 1819771 w 1942632"/>
              <a:gd name="connsiteY7-448" fmla="*/ 929652 h 1283495"/>
              <a:gd name="connsiteX8-449" fmla="*/ 1765689 w 1942632"/>
              <a:gd name="connsiteY8-450" fmla="*/ 929787 h 1283495"/>
              <a:gd name="connsiteX9-451" fmla="*/ 1427581 w 1942632"/>
              <a:gd name="connsiteY9-452" fmla="*/ 1272148 h 1283495"/>
              <a:gd name="connsiteX10-453" fmla="*/ 1400455 w 1942632"/>
              <a:gd name="connsiteY10-454" fmla="*/ 1283495 h 1283495"/>
              <a:gd name="connsiteX11-455" fmla="*/ 36397 w 1942632"/>
              <a:gd name="connsiteY11-456" fmla="*/ 1283495 h 1283495"/>
              <a:gd name="connsiteX12-457" fmla="*/ 1385 w 1942632"/>
              <a:gd name="connsiteY12-458" fmla="*/ 1260348 h 1283495"/>
              <a:gd name="connsiteX13-459" fmla="*/ 8920 w 1942632"/>
              <a:gd name="connsiteY13-460" fmla="*/ 1219033 h 1283495"/>
              <a:gd name="connsiteX14-461" fmla="*/ 1010873 w 1942632"/>
              <a:gd name="connsiteY14-462" fmla="*/ 173517 h 1283495"/>
              <a:gd name="connsiteX15-463" fmla="*/ 1010331 w 1942632"/>
              <a:gd name="connsiteY15-464" fmla="*/ 120212 h 1283495"/>
              <a:gd name="connsiteX16-465" fmla="*/ 955227 w 1942632"/>
              <a:gd name="connsiteY16-466" fmla="*/ 65108 h 1283495"/>
              <a:gd name="connsiteX17-467" fmla="*/ 946969 w 1942632"/>
              <a:gd name="connsiteY17-468" fmla="*/ 23530 h 1283495"/>
              <a:gd name="connsiteX0-469" fmla="*/ 946969 w 1942632"/>
              <a:gd name="connsiteY0-470" fmla="*/ 23530 h 1283495"/>
              <a:gd name="connsiteX1-471" fmla="*/ 982173 w 1942632"/>
              <a:gd name="connsiteY1-472" fmla="*/ 0 h 1283495"/>
              <a:gd name="connsiteX2-473" fmla="*/ 1904588 w 1942632"/>
              <a:gd name="connsiteY2-474" fmla="*/ 0 h 1283495"/>
              <a:gd name="connsiteX3-475" fmla="*/ 1942632 w 1942632"/>
              <a:gd name="connsiteY3-476" fmla="*/ 38107 h 1283495"/>
              <a:gd name="connsiteX4-477" fmla="*/ 1942632 w 1942632"/>
              <a:gd name="connsiteY4-478" fmla="*/ 960540 h 1283495"/>
              <a:gd name="connsiteX5-479" fmla="*/ 1919081 w 1942632"/>
              <a:gd name="connsiteY5-480" fmla="*/ 995690 h 1283495"/>
              <a:gd name="connsiteX6-481" fmla="*/ 1877553 w 1942632"/>
              <a:gd name="connsiteY6-482" fmla="*/ 987434 h 1283495"/>
              <a:gd name="connsiteX7-483" fmla="*/ 1819771 w 1942632"/>
              <a:gd name="connsiteY7-484" fmla="*/ 929652 h 1283495"/>
              <a:gd name="connsiteX8-485" fmla="*/ 1765689 w 1942632"/>
              <a:gd name="connsiteY8-486" fmla="*/ 929787 h 1283495"/>
              <a:gd name="connsiteX9-487" fmla="*/ 1427581 w 1942632"/>
              <a:gd name="connsiteY9-488" fmla="*/ 1272148 h 1283495"/>
              <a:gd name="connsiteX10-489" fmla="*/ 1400455 w 1942632"/>
              <a:gd name="connsiteY10-490" fmla="*/ 1283495 h 1283495"/>
              <a:gd name="connsiteX11-491" fmla="*/ 36397 w 1942632"/>
              <a:gd name="connsiteY11-492" fmla="*/ 1283495 h 1283495"/>
              <a:gd name="connsiteX12-493" fmla="*/ 1385 w 1942632"/>
              <a:gd name="connsiteY12-494" fmla="*/ 1260348 h 1283495"/>
              <a:gd name="connsiteX13-495" fmla="*/ 8920 w 1942632"/>
              <a:gd name="connsiteY13-496" fmla="*/ 1219033 h 1283495"/>
              <a:gd name="connsiteX14-497" fmla="*/ 1010873 w 1942632"/>
              <a:gd name="connsiteY14-498" fmla="*/ 173517 h 1283495"/>
              <a:gd name="connsiteX15-499" fmla="*/ 1010331 w 1942632"/>
              <a:gd name="connsiteY15-500" fmla="*/ 120212 h 1283495"/>
              <a:gd name="connsiteX16-501" fmla="*/ 955227 w 1942632"/>
              <a:gd name="connsiteY16-502" fmla="*/ 65108 h 1283495"/>
              <a:gd name="connsiteX17-503" fmla="*/ 946969 w 1942632"/>
              <a:gd name="connsiteY17-504" fmla="*/ 23530 h 1283495"/>
              <a:gd name="connsiteX0-505" fmla="*/ 946969 w 1942632"/>
              <a:gd name="connsiteY0-506" fmla="*/ 23530 h 1283495"/>
              <a:gd name="connsiteX1-507" fmla="*/ 982173 w 1942632"/>
              <a:gd name="connsiteY1-508" fmla="*/ 0 h 1283495"/>
              <a:gd name="connsiteX2-509" fmla="*/ 1904588 w 1942632"/>
              <a:gd name="connsiteY2-510" fmla="*/ 0 h 1283495"/>
              <a:gd name="connsiteX3-511" fmla="*/ 1942632 w 1942632"/>
              <a:gd name="connsiteY3-512" fmla="*/ 38107 h 1283495"/>
              <a:gd name="connsiteX4-513" fmla="*/ 1942632 w 1942632"/>
              <a:gd name="connsiteY4-514" fmla="*/ 960540 h 1283495"/>
              <a:gd name="connsiteX5-515" fmla="*/ 1919081 w 1942632"/>
              <a:gd name="connsiteY5-516" fmla="*/ 995690 h 1283495"/>
              <a:gd name="connsiteX6-517" fmla="*/ 1877553 w 1942632"/>
              <a:gd name="connsiteY6-518" fmla="*/ 987434 h 1283495"/>
              <a:gd name="connsiteX7-519" fmla="*/ 1819771 w 1942632"/>
              <a:gd name="connsiteY7-520" fmla="*/ 929652 h 1283495"/>
              <a:gd name="connsiteX8-521" fmla="*/ 1765689 w 1942632"/>
              <a:gd name="connsiteY8-522" fmla="*/ 929787 h 1283495"/>
              <a:gd name="connsiteX9-523" fmla="*/ 1427581 w 1942632"/>
              <a:gd name="connsiteY9-524" fmla="*/ 1272148 h 1283495"/>
              <a:gd name="connsiteX10-525" fmla="*/ 1400455 w 1942632"/>
              <a:gd name="connsiteY10-526" fmla="*/ 1283495 h 1283495"/>
              <a:gd name="connsiteX11-527" fmla="*/ 36397 w 1942632"/>
              <a:gd name="connsiteY11-528" fmla="*/ 1283495 h 1283495"/>
              <a:gd name="connsiteX12-529" fmla="*/ 1385 w 1942632"/>
              <a:gd name="connsiteY12-530" fmla="*/ 1260348 h 1283495"/>
              <a:gd name="connsiteX13-531" fmla="*/ 8920 w 1942632"/>
              <a:gd name="connsiteY13-532" fmla="*/ 1219033 h 1283495"/>
              <a:gd name="connsiteX14-533" fmla="*/ 1010873 w 1942632"/>
              <a:gd name="connsiteY14-534" fmla="*/ 173517 h 1283495"/>
              <a:gd name="connsiteX15-535" fmla="*/ 1010331 w 1942632"/>
              <a:gd name="connsiteY15-536" fmla="*/ 120212 h 1283495"/>
              <a:gd name="connsiteX16-537" fmla="*/ 955227 w 1942632"/>
              <a:gd name="connsiteY16-538" fmla="*/ 65108 h 1283495"/>
              <a:gd name="connsiteX17-539" fmla="*/ 946969 w 1942632"/>
              <a:gd name="connsiteY17-540" fmla="*/ 23530 h 1283495"/>
              <a:gd name="connsiteX0-541" fmla="*/ 946969 w 1942632"/>
              <a:gd name="connsiteY0-542" fmla="*/ 23530 h 1283495"/>
              <a:gd name="connsiteX1-543" fmla="*/ 982173 w 1942632"/>
              <a:gd name="connsiteY1-544" fmla="*/ 0 h 1283495"/>
              <a:gd name="connsiteX2-545" fmla="*/ 1904588 w 1942632"/>
              <a:gd name="connsiteY2-546" fmla="*/ 0 h 1283495"/>
              <a:gd name="connsiteX3-547" fmla="*/ 1942632 w 1942632"/>
              <a:gd name="connsiteY3-548" fmla="*/ 38107 h 1283495"/>
              <a:gd name="connsiteX4-549" fmla="*/ 1942632 w 1942632"/>
              <a:gd name="connsiteY4-550" fmla="*/ 960540 h 1283495"/>
              <a:gd name="connsiteX5-551" fmla="*/ 1919081 w 1942632"/>
              <a:gd name="connsiteY5-552" fmla="*/ 995690 h 1283495"/>
              <a:gd name="connsiteX6-553" fmla="*/ 1877553 w 1942632"/>
              <a:gd name="connsiteY6-554" fmla="*/ 987434 h 1283495"/>
              <a:gd name="connsiteX7-555" fmla="*/ 1819771 w 1942632"/>
              <a:gd name="connsiteY7-556" fmla="*/ 929652 h 1283495"/>
              <a:gd name="connsiteX8-557" fmla="*/ 1765689 w 1942632"/>
              <a:gd name="connsiteY8-558" fmla="*/ 929787 h 1283495"/>
              <a:gd name="connsiteX9-559" fmla="*/ 1427581 w 1942632"/>
              <a:gd name="connsiteY9-560" fmla="*/ 1272148 h 1283495"/>
              <a:gd name="connsiteX10-561" fmla="*/ 1400455 w 1942632"/>
              <a:gd name="connsiteY10-562" fmla="*/ 1283495 h 1283495"/>
              <a:gd name="connsiteX11-563" fmla="*/ 36397 w 1942632"/>
              <a:gd name="connsiteY11-564" fmla="*/ 1283495 h 1283495"/>
              <a:gd name="connsiteX12-565" fmla="*/ 1385 w 1942632"/>
              <a:gd name="connsiteY12-566" fmla="*/ 1260348 h 1283495"/>
              <a:gd name="connsiteX13-567" fmla="*/ 8920 w 1942632"/>
              <a:gd name="connsiteY13-568" fmla="*/ 1219033 h 1283495"/>
              <a:gd name="connsiteX14-569" fmla="*/ 1010873 w 1942632"/>
              <a:gd name="connsiteY14-570" fmla="*/ 173517 h 1283495"/>
              <a:gd name="connsiteX15-571" fmla="*/ 1010331 w 1942632"/>
              <a:gd name="connsiteY15-572" fmla="*/ 120212 h 1283495"/>
              <a:gd name="connsiteX16-573" fmla="*/ 955227 w 1942632"/>
              <a:gd name="connsiteY16-574" fmla="*/ 65108 h 1283495"/>
              <a:gd name="connsiteX17-575" fmla="*/ 946969 w 1942632"/>
              <a:gd name="connsiteY17-576" fmla="*/ 23530 h 1283495"/>
              <a:gd name="connsiteX0-577" fmla="*/ 946969 w 1942632"/>
              <a:gd name="connsiteY0-578" fmla="*/ 23530 h 1283495"/>
              <a:gd name="connsiteX1-579" fmla="*/ 982173 w 1942632"/>
              <a:gd name="connsiteY1-580" fmla="*/ 0 h 1283495"/>
              <a:gd name="connsiteX2-581" fmla="*/ 1904588 w 1942632"/>
              <a:gd name="connsiteY2-582" fmla="*/ 0 h 1283495"/>
              <a:gd name="connsiteX3-583" fmla="*/ 1942632 w 1942632"/>
              <a:gd name="connsiteY3-584" fmla="*/ 38107 h 1283495"/>
              <a:gd name="connsiteX4-585" fmla="*/ 1942632 w 1942632"/>
              <a:gd name="connsiteY4-586" fmla="*/ 960540 h 1283495"/>
              <a:gd name="connsiteX5-587" fmla="*/ 1919081 w 1942632"/>
              <a:gd name="connsiteY5-588" fmla="*/ 995690 h 1283495"/>
              <a:gd name="connsiteX6-589" fmla="*/ 1877553 w 1942632"/>
              <a:gd name="connsiteY6-590" fmla="*/ 987434 h 1283495"/>
              <a:gd name="connsiteX7-591" fmla="*/ 1819771 w 1942632"/>
              <a:gd name="connsiteY7-592" fmla="*/ 929652 h 1283495"/>
              <a:gd name="connsiteX8-593" fmla="*/ 1765689 w 1942632"/>
              <a:gd name="connsiteY8-594" fmla="*/ 929787 h 1283495"/>
              <a:gd name="connsiteX9-595" fmla="*/ 1427581 w 1942632"/>
              <a:gd name="connsiteY9-596" fmla="*/ 1272148 h 1283495"/>
              <a:gd name="connsiteX10-597" fmla="*/ 1400455 w 1942632"/>
              <a:gd name="connsiteY10-598" fmla="*/ 1283495 h 1283495"/>
              <a:gd name="connsiteX11-599" fmla="*/ 36397 w 1942632"/>
              <a:gd name="connsiteY11-600" fmla="*/ 1283495 h 1283495"/>
              <a:gd name="connsiteX12-601" fmla="*/ 1385 w 1942632"/>
              <a:gd name="connsiteY12-602" fmla="*/ 1260348 h 1283495"/>
              <a:gd name="connsiteX13-603" fmla="*/ 8920 w 1942632"/>
              <a:gd name="connsiteY13-604" fmla="*/ 1219033 h 1283495"/>
              <a:gd name="connsiteX14-605" fmla="*/ 1010873 w 1942632"/>
              <a:gd name="connsiteY14-606" fmla="*/ 173517 h 1283495"/>
              <a:gd name="connsiteX15-607" fmla="*/ 1010331 w 1942632"/>
              <a:gd name="connsiteY15-608" fmla="*/ 120212 h 1283495"/>
              <a:gd name="connsiteX16-609" fmla="*/ 955227 w 1942632"/>
              <a:gd name="connsiteY16-610" fmla="*/ 65108 h 1283495"/>
              <a:gd name="connsiteX17-611" fmla="*/ 946969 w 1942632"/>
              <a:gd name="connsiteY17-612" fmla="*/ 23530 h 1283495"/>
              <a:gd name="connsiteX0-613" fmla="*/ 946969 w 1942632"/>
              <a:gd name="connsiteY0-614" fmla="*/ 23530 h 1283495"/>
              <a:gd name="connsiteX1-615" fmla="*/ 982173 w 1942632"/>
              <a:gd name="connsiteY1-616" fmla="*/ 0 h 1283495"/>
              <a:gd name="connsiteX2-617" fmla="*/ 1904588 w 1942632"/>
              <a:gd name="connsiteY2-618" fmla="*/ 0 h 1283495"/>
              <a:gd name="connsiteX3-619" fmla="*/ 1942632 w 1942632"/>
              <a:gd name="connsiteY3-620" fmla="*/ 38107 h 1283495"/>
              <a:gd name="connsiteX4-621" fmla="*/ 1942632 w 1942632"/>
              <a:gd name="connsiteY4-622" fmla="*/ 960540 h 1283495"/>
              <a:gd name="connsiteX5-623" fmla="*/ 1919081 w 1942632"/>
              <a:gd name="connsiteY5-624" fmla="*/ 995690 h 1283495"/>
              <a:gd name="connsiteX6-625" fmla="*/ 1877553 w 1942632"/>
              <a:gd name="connsiteY6-626" fmla="*/ 987434 h 1283495"/>
              <a:gd name="connsiteX7-627" fmla="*/ 1819771 w 1942632"/>
              <a:gd name="connsiteY7-628" fmla="*/ 929652 h 1283495"/>
              <a:gd name="connsiteX8-629" fmla="*/ 1765689 w 1942632"/>
              <a:gd name="connsiteY8-630" fmla="*/ 929787 h 1283495"/>
              <a:gd name="connsiteX9-631" fmla="*/ 1427581 w 1942632"/>
              <a:gd name="connsiteY9-632" fmla="*/ 1272148 h 1283495"/>
              <a:gd name="connsiteX10-633" fmla="*/ 1400455 w 1942632"/>
              <a:gd name="connsiteY10-634" fmla="*/ 1283495 h 1283495"/>
              <a:gd name="connsiteX11-635" fmla="*/ 36397 w 1942632"/>
              <a:gd name="connsiteY11-636" fmla="*/ 1283495 h 1283495"/>
              <a:gd name="connsiteX12-637" fmla="*/ 1385 w 1942632"/>
              <a:gd name="connsiteY12-638" fmla="*/ 1260348 h 1283495"/>
              <a:gd name="connsiteX13-639" fmla="*/ 8920 w 1942632"/>
              <a:gd name="connsiteY13-640" fmla="*/ 1219033 h 1283495"/>
              <a:gd name="connsiteX14-641" fmla="*/ 1010873 w 1942632"/>
              <a:gd name="connsiteY14-642" fmla="*/ 173517 h 1283495"/>
              <a:gd name="connsiteX15-643" fmla="*/ 1010331 w 1942632"/>
              <a:gd name="connsiteY15-644" fmla="*/ 120212 h 1283495"/>
              <a:gd name="connsiteX16-645" fmla="*/ 955227 w 1942632"/>
              <a:gd name="connsiteY16-646" fmla="*/ 65108 h 1283495"/>
              <a:gd name="connsiteX17-647" fmla="*/ 946969 w 1942632"/>
              <a:gd name="connsiteY17-648" fmla="*/ 23530 h 1283495"/>
              <a:gd name="connsiteX0-649" fmla="*/ 946969 w 1942632"/>
              <a:gd name="connsiteY0-650" fmla="*/ 23530 h 1283495"/>
              <a:gd name="connsiteX1-651" fmla="*/ 982173 w 1942632"/>
              <a:gd name="connsiteY1-652" fmla="*/ 0 h 1283495"/>
              <a:gd name="connsiteX2-653" fmla="*/ 1904588 w 1942632"/>
              <a:gd name="connsiteY2-654" fmla="*/ 0 h 1283495"/>
              <a:gd name="connsiteX3-655" fmla="*/ 1942632 w 1942632"/>
              <a:gd name="connsiteY3-656" fmla="*/ 38107 h 1283495"/>
              <a:gd name="connsiteX4-657" fmla="*/ 1942632 w 1942632"/>
              <a:gd name="connsiteY4-658" fmla="*/ 960540 h 1283495"/>
              <a:gd name="connsiteX5-659" fmla="*/ 1919081 w 1942632"/>
              <a:gd name="connsiteY5-660" fmla="*/ 995690 h 1283495"/>
              <a:gd name="connsiteX6-661" fmla="*/ 1877553 w 1942632"/>
              <a:gd name="connsiteY6-662" fmla="*/ 987434 h 1283495"/>
              <a:gd name="connsiteX7-663" fmla="*/ 1819771 w 1942632"/>
              <a:gd name="connsiteY7-664" fmla="*/ 929652 h 1283495"/>
              <a:gd name="connsiteX8-665" fmla="*/ 1765689 w 1942632"/>
              <a:gd name="connsiteY8-666" fmla="*/ 929787 h 1283495"/>
              <a:gd name="connsiteX9-667" fmla="*/ 1427581 w 1942632"/>
              <a:gd name="connsiteY9-668" fmla="*/ 1272148 h 1283495"/>
              <a:gd name="connsiteX10-669" fmla="*/ 1400455 w 1942632"/>
              <a:gd name="connsiteY10-670" fmla="*/ 1283495 h 1283495"/>
              <a:gd name="connsiteX11-671" fmla="*/ 36397 w 1942632"/>
              <a:gd name="connsiteY11-672" fmla="*/ 1283495 h 1283495"/>
              <a:gd name="connsiteX12-673" fmla="*/ 1385 w 1942632"/>
              <a:gd name="connsiteY12-674" fmla="*/ 1260348 h 1283495"/>
              <a:gd name="connsiteX13-675" fmla="*/ 8920 w 1942632"/>
              <a:gd name="connsiteY13-676" fmla="*/ 1219033 h 1283495"/>
              <a:gd name="connsiteX14-677" fmla="*/ 1010873 w 1942632"/>
              <a:gd name="connsiteY14-678" fmla="*/ 173517 h 1283495"/>
              <a:gd name="connsiteX15-679" fmla="*/ 1010331 w 1942632"/>
              <a:gd name="connsiteY15-680" fmla="*/ 120212 h 1283495"/>
              <a:gd name="connsiteX16-681" fmla="*/ 955227 w 1942632"/>
              <a:gd name="connsiteY16-682" fmla="*/ 65108 h 1283495"/>
              <a:gd name="connsiteX17-683" fmla="*/ 946969 w 1942632"/>
              <a:gd name="connsiteY17-684" fmla="*/ 23530 h 1283495"/>
              <a:gd name="connsiteX0-685" fmla="*/ 946969 w 1942632"/>
              <a:gd name="connsiteY0-686" fmla="*/ 23530 h 1283495"/>
              <a:gd name="connsiteX1-687" fmla="*/ 982173 w 1942632"/>
              <a:gd name="connsiteY1-688" fmla="*/ 0 h 1283495"/>
              <a:gd name="connsiteX2-689" fmla="*/ 1904588 w 1942632"/>
              <a:gd name="connsiteY2-690" fmla="*/ 0 h 1283495"/>
              <a:gd name="connsiteX3-691" fmla="*/ 1942632 w 1942632"/>
              <a:gd name="connsiteY3-692" fmla="*/ 38107 h 1283495"/>
              <a:gd name="connsiteX4-693" fmla="*/ 1942632 w 1942632"/>
              <a:gd name="connsiteY4-694" fmla="*/ 960540 h 1283495"/>
              <a:gd name="connsiteX5-695" fmla="*/ 1919081 w 1942632"/>
              <a:gd name="connsiteY5-696" fmla="*/ 995690 h 1283495"/>
              <a:gd name="connsiteX6-697" fmla="*/ 1877553 w 1942632"/>
              <a:gd name="connsiteY6-698" fmla="*/ 987434 h 1283495"/>
              <a:gd name="connsiteX7-699" fmla="*/ 1819771 w 1942632"/>
              <a:gd name="connsiteY7-700" fmla="*/ 929652 h 1283495"/>
              <a:gd name="connsiteX8-701" fmla="*/ 1765689 w 1942632"/>
              <a:gd name="connsiteY8-702" fmla="*/ 929787 h 1283495"/>
              <a:gd name="connsiteX9-703" fmla="*/ 1427581 w 1942632"/>
              <a:gd name="connsiteY9-704" fmla="*/ 1272148 h 1283495"/>
              <a:gd name="connsiteX10-705" fmla="*/ 1400455 w 1942632"/>
              <a:gd name="connsiteY10-706" fmla="*/ 1283495 h 1283495"/>
              <a:gd name="connsiteX11-707" fmla="*/ 36397 w 1942632"/>
              <a:gd name="connsiteY11-708" fmla="*/ 1283495 h 1283495"/>
              <a:gd name="connsiteX12-709" fmla="*/ 1385 w 1942632"/>
              <a:gd name="connsiteY12-710" fmla="*/ 1260348 h 1283495"/>
              <a:gd name="connsiteX13-711" fmla="*/ 8920 w 1942632"/>
              <a:gd name="connsiteY13-712" fmla="*/ 1219033 h 1283495"/>
              <a:gd name="connsiteX14-713" fmla="*/ 1010873 w 1942632"/>
              <a:gd name="connsiteY14-714" fmla="*/ 173517 h 1283495"/>
              <a:gd name="connsiteX15-715" fmla="*/ 1010331 w 1942632"/>
              <a:gd name="connsiteY15-716" fmla="*/ 120212 h 1283495"/>
              <a:gd name="connsiteX16-717" fmla="*/ 955227 w 1942632"/>
              <a:gd name="connsiteY16-718" fmla="*/ 65108 h 1283495"/>
              <a:gd name="connsiteX17-719" fmla="*/ 946969 w 1942632"/>
              <a:gd name="connsiteY17-720" fmla="*/ 23530 h 1283495"/>
              <a:gd name="connsiteX0-721" fmla="*/ 946969 w 1942632"/>
              <a:gd name="connsiteY0-722" fmla="*/ 23530 h 1283495"/>
              <a:gd name="connsiteX1-723" fmla="*/ 982173 w 1942632"/>
              <a:gd name="connsiteY1-724" fmla="*/ 0 h 1283495"/>
              <a:gd name="connsiteX2-725" fmla="*/ 1904588 w 1942632"/>
              <a:gd name="connsiteY2-726" fmla="*/ 0 h 1283495"/>
              <a:gd name="connsiteX3-727" fmla="*/ 1942632 w 1942632"/>
              <a:gd name="connsiteY3-728" fmla="*/ 38107 h 1283495"/>
              <a:gd name="connsiteX4-729" fmla="*/ 1942632 w 1942632"/>
              <a:gd name="connsiteY4-730" fmla="*/ 960540 h 1283495"/>
              <a:gd name="connsiteX5-731" fmla="*/ 1919081 w 1942632"/>
              <a:gd name="connsiteY5-732" fmla="*/ 995690 h 1283495"/>
              <a:gd name="connsiteX6-733" fmla="*/ 1877553 w 1942632"/>
              <a:gd name="connsiteY6-734" fmla="*/ 987434 h 1283495"/>
              <a:gd name="connsiteX7-735" fmla="*/ 1819771 w 1942632"/>
              <a:gd name="connsiteY7-736" fmla="*/ 929652 h 1283495"/>
              <a:gd name="connsiteX8-737" fmla="*/ 1765689 w 1942632"/>
              <a:gd name="connsiteY8-738" fmla="*/ 929787 h 1283495"/>
              <a:gd name="connsiteX9-739" fmla="*/ 1427581 w 1942632"/>
              <a:gd name="connsiteY9-740" fmla="*/ 1272148 h 1283495"/>
              <a:gd name="connsiteX10-741" fmla="*/ 1400455 w 1942632"/>
              <a:gd name="connsiteY10-742" fmla="*/ 1283495 h 1283495"/>
              <a:gd name="connsiteX11-743" fmla="*/ 36397 w 1942632"/>
              <a:gd name="connsiteY11-744" fmla="*/ 1283495 h 1283495"/>
              <a:gd name="connsiteX12-745" fmla="*/ 1385 w 1942632"/>
              <a:gd name="connsiteY12-746" fmla="*/ 1260348 h 1283495"/>
              <a:gd name="connsiteX13-747" fmla="*/ 8920 w 1942632"/>
              <a:gd name="connsiteY13-748" fmla="*/ 1219033 h 1283495"/>
              <a:gd name="connsiteX14-749" fmla="*/ 1010873 w 1942632"/>
              <a:gd name="connsiteY14-750" fmla="*/ 173517 h 1283495"/>
              <a:gd name="connsiteX15-751" fmla="*/ 1010331 w 1942632"/>
              <a:gd name="connsiteY15-752" fmla="*/ 120212 h 1283495"/>
              <a:gd name="connsiteX16-753" fmla="*/ 955227 w 1942632"/>
              <a:gd name="connsiteY16-754" fmla="*/ 65108 h 1283495"/>
              <a:gd name="connsiteX17-755" fmla="*/ 946969 w 1942632"/>
              <a:gd name="connsiteY17-756" fmla="*/ 23530 h 1283495"/>
              <a:gd name="connsiteX0-757" fmla="*/ 946345 w 1942008"/>
              <a:gd name="connsiteY0-758" fmla="*/ 23530 h 1283495"/>
              <a:gd name="connsiteX1-759" fmla="*/ 981549 w 1942008"/>
              <a:gd name="connsiteY1-760" fmla="*/ 0 h 1283495"/>
              <a:gd name="connsiteX2-761" fmla="*/ 1903964 w 1942008"/>
              <a:gd name="connsiteY2-762" fmla="*/ 0 h 1283495"/>
              <a:gd name="connsiteX3-763" fmla="*/ 1942008 w 1942008"/>
              <a:gd name="connsiteY3-764" fmla="*/ 38107 h 1283495"/>
              <a:gd name="connsiteX4-765" fmla="*/ 1942008 w 1942008"/>
              <a:gd name="connsiteY4-766" fmla="*/ 960540 h 1283495"/>
              <a:gd name="connsiteX5-767" fmla="*/ 1918457 w 1942008"/>
              <a:gd name="connsiteY5-768" fmla="*/ 995690 h 1283495"/>
              <a:gd name="connsiteX6-769" fmla="*/ 1876929 w 1942008"/>
              <a:gd name="connsiteY6-770" fmla="*/ 987434 h 1283495"/>
              <a:gd name="connsiteX7-771" fmla="*/ 1819147 w 1942008"/>
              <a:gd name="connsiteY7-772" fmla="*/ 929652 h 1283495"/>
              <a:gd name="connsiteX8-773" fmla="*/ 1765065 w 1942008"/>
              <a:gd name="connsiteY8-774" fmla="*/ 929787 h 1283495"/>
              <a:gd name="connsiteX9-775" fmla="*/ 1426957 w 1942008"/>
              <a:gd name="connsiteY9-776" fmla="*/ 1272148 h 1283495"/>
              <a:gd name="connsiteX10-777" fmla="*/ 1399831 w 1942008"/>
              <a:gd name="connsiteY10-778" fmla="*/ 1283495 h 1283495"/>
              <a:gd name="connsiteX11-779" fmla="*/ 35773 w 1942008"/>
              <a:gd name="connsiteY11-780" fmla="*/ 1283495 h 1283495"/>
              <a:gd name="connsiteX12-781" fmla="*/ 761 w 1942008"/>
              <a:gd name="connsiteY12-782" fmla="*/ 1260348 h 1283495"/>
              <a:gd name="connsiteX13-783" fmla="*/ 8296 w 1942008"/>
              <a:gd name="connsiteY13-784" fmla="*/ 1219033 h 1283495"/>
              <a:gd name="connsiteX14-785" fmla="*/ 1010249 w 1942008"/>
              <a:gd name="connsiteY14-786" fmla="*/ 173517 h 1283495"/>
              <a:gd name="connsiteX15-787" fmla="*/ 1009707 w 1942008"/>
              <a:gd name="connsiteY15-788" fmla="*/ 120212 h 1283495"/>
              <a:gd name="connsiteX16-789" fmla="*/ 954603 w 1942008"/>
              <a:gd name="connsiteY16-790" fmla="*/ 65108 h 1283495"/>
              <a:gd name="connsiteX17-791" fmla="*/ 946345 w 1942008"/>
              <a:gd name="connsiteY17-792" fmla="*/ 23530 h 1283495"/>
              <a:gd name="connsiteX0-793" fmla="*/ 945771 w 1941434"/>
              <a:gd name="connsiteY0-794" fmla="*/ 23530 h 1283495"/>
              <a:gd name="connsiteX1-795" fmla="*/ 980975 w 1941434"/>
              <a:gd name="connsiteY1-796" fmla="*/ 0 h 1283495"/>
              <a:gd name="connsiteX2-797" fmla="*/ 1903390 w 1941434"/>
              <a:gd name="connsiteY2-798" fmla="*/ 0 h 1283495"/>
              <a:gd name="connsiteX3-799" fmla="*/ 1941434 w 1941434"/>
              <a:gd name="connsiteY3-800" fmla="*/ 38107 h 1283495"/>
              <a:gd name="connsiteX4-801" fmla="*/ 1941434 w 1941434"/>
              <a:gd name="connsiteY4-802" fmla="*/ 960540 h 1283495"/>
              <a:gd name="connsiteX5-803" fmla="*/ 1917883 w 1941434"/>
              <a:gd name="connsiteY5-804" fmla="*/ 995690 h 1283495"/>
              <a:gd name="connsiteX6-805" fmla="*/ 1876355 w 1941434"/>
              <a:gd name="connsiteY6-806" fmla="*/ 987434 h 1283495"/>
              <a:gd name="connsiteX7-807" fmla="*/ 1818573 w 1941434"/>
              <a:gd name="connsiteY7-808" fmla="*/ 929652 h 1283495"/>
              <a:gd name="connsiteX8-809" fmla="*/ 1764491 w 1941434"/>
              <a:gd name="connsiteY8-810" fmla="*/ 929787 h 1283495"/>
              <a:gd name="connsiteX9-811" fmla="*/ 1426383 w 1941434"/>
              <a:gd name="connsiteY9-812" fmla="*/ 1272148 h 1283495"/>
              <a:gd name="connsiteX10-813" fmla="*/ 1399257 w 1941434"/>
              <a:gd name="connsiteY10-814" fmla="*/ 1283495 h 1283495"/>
              <a:gd name="connsiteX11-815" fmla="*/ 35199 w 1941434"/>
              <a:gd name="connsiteY11-816" fmla="*/ 1283495 h 1283495"/>
              <a:gd name="connsiteX12-817" fmla="*/ 187 w 1941434"/>
              <a:gd name="connsiteY12-818" fmla="*/ 1260348 h 1283495"/>
              <a:gd name="connsiteX13-819" fmla="*/ 7722 w 1941434"/>
              <a:gd name="connsiteY13-820" fmla="*/ 1219033 h 1283495"/>
              <a:gd name="connsiteX14-821" fmla="*/ 1009675 w 1941434"/>
              <a:gd name="connsiteY14-822" fmla="*/ 173517 h 1283495"/>
              <a:gd name="connsiteX15-823" fmla="*/ 1009133 w 1941434"/>
              <a:gd name="connsiteY15-824" fmla="*/ 120212 h 1283495"/>
              <a:gd name="connsiteX16-825" fmla="*/ 954029 w 1941434"/>
              <a:gd name="connsiteY16-826" fmla="*/ 65108 h 1283495"/>
              <a:gd name="connsiteX17-827" fmla="*/ 945771 w 1941434"/>
              <a:gd name="connsiteY17-828" fmla="*/ 23530 h 1283495"/>
              <a:gd name="connsiteX0-829" fmla="*/ 946469 w 1942132"/>
              <a:gd name="connsiteY0-830" fmla="*/ 23530 h 1283495"/>
              <a:gd name="connsiteX1-831" fmla="*/ 981673 w 1942132"/>
              <a:gd name="connsiteY1-832" fmla="*/ 0 h 1283495"/>
              <a:gd name="connsiteX2-833" fmla="*/ 1904088 w 1942132"/>
              <a:gd name="connsiteY2-834" fmla="*/ 0 h 1283495"/>
              <a:gd name="connsiteX3-835" fmla="*/ 1942132 w 1942132"/>
              <a:gd name="connsiteY3-836" fmla="*/ 38107 h 1283495"/>
              <a:gd name="connsiteX4-837" fmla="*/ 1942132 w 1942132"/>
              <a:gd name="connsiteY4-838" fmla="*/ 960540 h 1283495"/>
              <a:gd name="connsiteX5-839" fmla="*/ 1918581 w 1942132"/>
              <a:gd name="connsiteY5-840" fmla="*/ 995690 h 1283495"/>
              <a:gd name="connsiteX6-841" fmla="*/ 1877053 w 1942132"/>
              <a:gd name="connsiteY6-842" fmla="*/ 987434 h 1283495"/>
              <a:gd name="connsiteX7-843" fmla="*/ 1819271 w 1942132"/>
              <a:gd name="connsiteY7-844" fmla="*/ 929652 h 1283495"/>
              <a:gd name="connsiteX8-845" fmla="*/ 1765189 w 1942132"/>
              <a:gd name="connsiteY8-846" fmla="*/ 929787 h 1283495"/>
              <a:gd name="connsiteX9-847" fmla="*/ 1427081 w 1942132"/>
              <a:gd name="connsiteY9-848" fmla="*/ 1272148 h 1283495"/>
              <a:gd name="connsiteX10-849" fmla="*/ 1399955 w 1942132"/>
              <a:gd name="connsiteY10-850" fmla="*/ 1283495 h 1283495"/>
              <a:gd name="connsiteX11-851" fmla="*/ 35897 w 1942132"/>
              <a:gd name="connsiteY11-852" fmla="*/ 1283495 h 1283495"/>
              <a:gd name="connsiteX12-853" fmla="*/ 885 w 1942132"/>
              <a:gd name="connsiteY12-854" fmla="*/ 1260348 h 1283495"/>
              <a:gd name="connsiteX13-855" fmla="*/ 8420 w 1942132"/>
              <a:gd name="connsiteY13-856" fmla="*/ 1219033 h 1283495"/>
              <a:gd name="connsiteX14-857" fmla="*/ 1010373 w 1942132"/>
              <a:gd name="connsiteY14-858" fmla="*/ 173517 h 1283495"/>
              <a:gd name="connsiteX15-859" fmla="*/ 1009831 w 1942132"/>
              <a:gd name="connsiteY15-860" fmla="*/ 120212 h 1283495"/>
              <a:gd name="connsiteX16-861" fmla="*/ 954727 w 1942132"/>
              <a:gd name="connsiteY16-862" fmla="*/ 65108 h 1283495"/>
              <a:gd name="connsiteX17-863" fmla="*/ 946469 w 1942132"/>
              <a:gd name="connsiteY17-864" fmla="*/ 23530 h 1283495"/>
              <a:gd name="connsiteX0-865" fmla="*/ 948287 w 1943950"/>
              <a:gd name="connsiteY0-866" fmla="*/ 23530 h 1283495"/>
              <a:gd name="connsiteX1-867" fmla="*/ 983491 w 1943950"/>
              <a:gd name="connsiteY1-868" fmla="*/ 0 h 1283495"/>
              <a:gd name="connsiteX2-869" fmla="*/ 1905906 w 1943950"/>
              <a:gd name="connsiteY2-870" fmla="*/ 0 h 1283495"/>
              <a:gd name="connsiteX3-871" fmla="*/ 1943950 w 1943950"/>
              <a:gd name="connsiteY3-872" fmla="*/ 38107 h 1283495"/>
              <a:gd name="connsiteX4-873" fmla="*/ 1943950 w 1943950"/>
              <a:gd name="connsiteY4-874" fmla="*/ 960540 h 1283495"/>
              <a:gd name="connsiteX5-875" fmla="*/ 1920399 w 1943950"/>
              <a:gd name="connsiteY5-876" fmla="*/ 995690 h 1283495"/>
              <a:gd name="connsiteX6-877" fmla="*/ 1878871 w 1943950"/>
              <a:gd name="connsiteY6-878" fmla="*/ 987434 h 1283495"/>
              <a:gd name="connsiteX7-879" fmla="*/ 1821089 w 1943950"/>
              <a:gd name="connsiteY7-880" fmla="*/ 929652 h 1283495"/>
              <a:gd name="connsiteX8-881" fmla="*/ 1767007 w 1943950"/>
              <a:gd name="connsiteY8-882" fmla="*/ 929787 h 1283495"/>
              <a:gd name="connsiteX9-883" fmla="*/ 1428899 w 1943950"/>
              <a:gd name="connsiteY9-884" fmla="*/ 1272148 h 1283495"/>
              <a:gd name="connsiteX10-885" fmla="*/ 1401773 w 1943950"/>
              <a:gd name="connsiteY10-886" fmla="*/ 1283495 h 1283495"/>
              <a:gd name="connsiteX11-887" fmla="*/ 37715 w 1943950"/>
              <a:gd name="connsiteY11-888" fmla="*/ 1283495 h 1283495"/>
              <a:gd name="connsiteX12-889" fmla="*/ 2703 w 1943950"/>
              <a:gd name="connsiteY12-890" fmla="*/ 1260348 h 1283495"/>
              <a:gd name="connsiteX13-891" fmla="*/ 10238 w 1943950"/>
              <a:gd name="connsiteY13-892" fmla="*/ 1219033 h 1283495"/>
              <a:gd name="connsiteX14-893" fmla="*/ 1012191 w 1943950"/>
              <a:gd name="connsiteY14-894" fmla="*/ 173517 h 1283495"/>
              <a:gd name="connsiteX15-895" fmla="*/ 1011649 w 1943950"/>
              <a:gd name="connsiteY15-896" fmla="*/ 120212 h 1283495"/>
              <a:gd name="connsiteX16-897" fmla="*/ 956545 w 1943950"/>
              <a:gd name="connsiteY16-898" fmla="*/ 65108 h 1283495"/>
              <a:gd name="connsiteX17-899" fmla="*/ 948287 w 1943950"/>
              <a:gd name="connsiteY17-900" fmla="*/ 23530 h 1283495"/>
              <a:gd name="connsiteX0-901" fmla="*/ 948287 w 1943950"/>
              <a:gd name="connsiteY0-902" fmla="*/ 23530 h 1283495"/>
              <a:gd name="connsiteX1-903" fmla="*/ 983491 w 1943950"/>
              <a:gd name="connsiteY1-904" fmla="*/ 0 h 1283495"/>
              <a:gd name="connsiteX2-905" fmla="*/ 1905906 w 1943950"/>
              <a:gd name="connsiteY2-906" fmla="*/ 0 h 1283495"/>
              <a:gd name="connsiteX3-907" fmla="*/ 1943950 w 1943950"/>
              <a:gd name="connsiteY3-908" fmla="*/ 38107 h 1283495"/>
              <a:gd name="connsiteX4-909" fmla="*/ 1943950 w 1943950"/>
              <a:gd name="connsiteY4-910" fmla="*/ 960540 h 1283495"/>
              <a:gd name="connsiteX5-911" fmla="*/ 1920399 w 1943950"/>
              <a:gd name="connsiteY5-912" fmla="*/ 995690 h 1283495"/>
              <a:gd name="connsiteX6-913" fmla="*/ 1878871 w 1943950"/>
              <a:gd name="connsiteY6-914" fmla="*/ 987434 h 1283495"/>
              <a:gd name="connsiteX7-915" fmla="*/ 1821089 w 1943950"/>
              <a:gd name="connsiteY7-916" fmla="*/ 929652 h 1283495"/>
              <a:gd name="connsiteX8-917" fmla="*/ 1767007 w 1943950"/>
              <a:gd name="connsiteY8-918" fmla="*/ 929787 h 1283495"/>
              <a:gd name="connsiteX9-919" fmla="*/ 1428899 w 1943950"/>
              <a:gd name="connsiteY9-920" fmla="*/ 1272148 h 1283495"/>
              <a:gd name="connsiteX10-921" fmla="*/ 1401773 w 1943950"/>
              <a:gd name="connsiteY10-922" fmla="*/ 1283495 h 1283495"/>
              <a:gd name="connsiteX11-923" fmla="*/ 37715 w 1943950"/>
              <a:gd name="connsiteY11-924" fmla="*/ 1283495 h 1283495"/>
              <a:gd name="connsiteX12-925" fmla="*/ 2703 w 1943950"/>
              <a:gd name="connsiteY12-926" fmla="*/ 1260348 h 1283495"/>
              <a:gd name="connsiteX13-927" fmla="*/ 10238 w 1943950"/>
              <a:gd name="connsiteY13-928" fmla="*/ 1219033 h 1283495"/>
              <a:gd name="connsiteX14-929" fmla="*/ 1012191 w 1943950"/>
              <a:gd name="connsiteY14-930" fmla="*/ 173517 h 1283495"/>
              <a:gd name="connsiteX15-931" fmla="*/ 1011649 w 1943950"/>
              <a:gd name="connsiteY15-932" fmla="*/ 120212 h 1283495"/>
              <a:gd name="connsiteX16-933" fmla="*/ 956545 w 1943950"/>
              <a:gd name="connsiteY16-934" fmla="*/ 65108 h 1283495"/>
              <a:gd name="connsiteX17-935" fmla="*/ 948287 w 1943950"/>
              <a:gd name="connsiteY17-936" fmla="*/ 23530 h 1283495"/>
              <a:gd name="connsiteX0-937" fmla="*/ 948287 w 1943950"/>
              <a:gd name="connsiteY0-938" fmla="*/ 23530 h 1283495"/>
              <a:gd name="connsiteX1-939" fmla="*/ 983491 w 1943950"/>
              <a:gd name="connsiteY1-940" fmla="*/ 0 h 1283495"/>
              <a:gd name="connsiteX2-941" fmla="*/ 1905906 w 1943950"/>
              <a:gd name="connsiteY2-942" fmla="*/ 0 h 1283495"/>
              <a:gd name="connsiteX3-943" fmla="*/ 1943950 w 1943950"/>
              <a:gd name="connsiteY3-944" fmla="*/ 38107 h 1283495"/>
              <a:gd name="connsiteX4-945" fmla="*/ 1943950 w 1943950"/>
              <a:gd name="connsiteY4-946" fmla="*/ 960540 h 1283495"/>
              <a:gd name="connsiteX5-947" fmla="*/ 1920399 w 1943950"/>
              <a:gd name="connsiteY5-948" fmla="*/ 995690 h 1283495"/>
              <a:gd name="connsiteX6-949" fmla="*/ 1878871 w 1943950"/>
              <a:gd name="connsiteY6-950" fmla="*/ 987434 h 1283495"/>
              <a:gd name="connsiteX7-951" fmla="*/ 1821089 w 1943950"/>
              <a:gd name="connsiteY7-952" fmla="*/ 929652 h 1283495"/>
              <a:gd name="connsiteX8-953" fmla="*/ 1767007 w 1943950"/>
              <a:gd name="connsiteY8-954" fmla="*/ 929787 h 1283495"/>
              <a:gd name="connsiteX9-955" fmla="*/ 1428899 w 1943950"/>
              <a:gd name="connsiteY9-956" fmla="*/ 1272148 h 1283495"/>
              <a:gd name="connsiteX10-957" fmla="*/ 1401773 w 1943950"/>
              <a:gd name="connsiteY10-958" fmla="*/ 1283495 h 1283495"/>
              <a:gd name="connsiteX11-959" fmla="*/ 37715 w 1943950"/>
              <a:gd name="connsiteY11-960" fmla="*/ 1283495 h 1283495"/>
              <a:gd name="connsiteX12-961" fmla="*/ 2703 w 1943950"/>
              <a:gd name="connsiteY12-962" fmla="*/ 1260348 h 1283495"/>
              <a:gd name="connsiteX13-963" fmla="*/ 10238 w 1943950"/>
              <a:gd name="connsiteY13-964" fmla="*/ 1219033 h 1283495"/>
              <a:gd name="connsiteX14-965" fmla="*/ 1012191 w 1943950"/>
              <a:gd name="connsiteY14-966" fmla="*/ 173517 h 1283495"/>
              <a:gd name="connsiteX15-967" fmla="*/ 1011649 w 1943950"/>
              <a:gd name="connsiteY15-968" fmla="*/ 120212 h 1283495"/>
              <a:gd name="connsiteX16-969" fmla="*/ 956545 w 1943950"/>
              <a:gd name="connsiteY16-970" fmla="*/ 65108 h 1283495"/>
              <a:gd name="connsiteX17-971" fmla="*/ 948287 w 1943950"/>
              <a:gd name="connsiteY17-972" fmla="*/ 23530 h 1283495"/>
              <a:gd name="connsiteX0-973" fmla="*/ 948287 w 1943950"/>
              <a:gd name="connsiteY0-974" fmla="*/ 23530 h 1283495"/>
              <a:gd name="connsiteX1-975" fmla="*/ 983491 w 1943950"/>
              <a:gd name="connsiteY1-976" fmla="*/ 0 h 1283495"/>
              <a:gd name="connsiteX2-977" fmla="*/ 1905906 w 1943950"/>
              <a:gd name="connsiteY2-978" fmla="*/ 0 h 1283495"/>
              <a:gd name="connsiteX3-979" fmla="*/ 1943950 w 1943950"/>
              <a:gd name="connsiteY3-980" fmla="*/ 38107 h 1283495"/>
              <a:gd name="connsiteX4-981" fmla="*/ 1943950 w 1943950"/>
              <a:gd name="connsiteY4-982" fmla="*/ 960540 h 1283495"/>
              <a:gd name="connsiteX5-983" fmla="*/ 1920399 w 1943950"/>
              <a:gd name="connsiteY5-984" fmla="*/ 995690 h 1283495"/>
              <a:gd name="connsiteX6-985" fmla="*/ 1878871 w 1943950"/>
              <a:gd name="connsiteY6-986" fmla="*/ 987434 h 1283495"/>
              <a:gd name="connsiteX7-987" fmla="*/ 1821089 w 1943950"/>
              <a:gd name="connsiteY7-988" fmla="*/ 929652 h 1283495"/>
              <a:gd name="connsiteX8-989" fmla="*/ 1767007 w 1943950"/>
              <a:gd name="connsiteY8-990" fmla="*/ 929787 h 1283495"/>
              <a:gd name="connsiteX9-991" fmla="*/ 1428899 w 1943950"/>
              <a:gd name="connsiteY9-992" fmla="*/ 1272148 h 1283495"/>
              <a:gd name="connsiteX10-993" fmla="*/ 1401773 w 1943950"/>
              <a:gd name="connsiteY10-994" fmla="*/ 1283495 h 1283495"/>
              <a:gd name="connsiteX11-995" fmla="*/ 37715 w 1943950"/>
              <a:gd name="connsiteY11-996" fmla="*/ 1283495 h 1283495"/>
              <a:gd name="connsiteX12-997" fmla="*/ 2703 w 1943950"/>
              <a:gd name="connsiteY12-998" fmla="*/ 1260348 h 1283495"/>
              <a:gd name="connsiteX13-999" fmla="*/ 10238 w 1943950"/>
              <a:gd name="connsiteY13-1000" fmla="*/ 1219033 h 1283495"/>
              <a:gd name="connsiteX14-1001" fmla="*/ 1012191 w 1943950"/>
              <a:gd name="connsiteY14-1002" fmla="*/ 173517 h 1283495"/>
              <a:gd name="connsiteX15-1003" fmla="*/ 1011649 w 1943950"/>
              <a:gd name="connsiteY15-1004" fmla="*/ 120212 h 1283495"/>
              <a:gd name="connsiteX16-1005" fmla="*/ 956545 w 1943950"/>
              <a:gd name="connsiteY16-1006" fmla="*/ 65108 h 1283495"/>
              <a:gd name="connsiteX17-1007" fmla="*/ 948287 w 1943950"/>
              <a:gd name="connsiteY17-1008" fmla="*/ 23530 h 1283495"/>
              <a:gd name="connsiteX0-1009" fmla="*/ 948287 w 1943950"/>
              <a:gd name="connsiteY0-1010" fmla="*/ 23530 h 1283495"/>
              <a:gd name="connsiteX1-1011" fmla="*/ 983491 w 1943950"/>
              <a:gd name="connsiteY1-1012" fmla="*/ 0 h 1283495"/>
              <a:gd name="connsiteX2-1013" fmla="*/ 1905906 w 1943950"/>
              <a:gd name="connsiteY2-1014" fmla="*/ 0 h 1283495"/>
              <a:gd name="connsiteX3-1015" fmla="*/ 1943950 w 1943950"/>
              <a:gd name="connsiteY3-1016" fmla="*/ 38107 h 1283495"/>
              <a:gd name="connsiteX4-1017" fmla="*/ 1943950 w 1943950"/>
              <a:gd name="connsiteY4-1018" fmla="*/ 960540 h 1283495"/>
              <a:gd name="connsiteX5-1019" fmla="*/ 1920399 w 1943950"/>
              <a:gd name="connsiteY5-1020" fmla="*/ 995690 h 1283495"/>
              <a:gd name="connsiteX6-1021" fmla="*/ 1878871 w 1943950"/>
              <a:gd name="connsiteY6-1022" fmla="*/ 987434 h 1283495"/>
              <a:gd name="connsiteX7-1023" fmla="*/ 1821089 w 1943950"/>
              <a:gd name="connsiteY7-1024" fmla="*/ 929652 h 1283495"/>
              <a:gd name="connsiteX8-1025" fmla="*/ 1767007 w 1943950"/>
              <a:gd name="connsiteY8-1026" fmla="*/ 929787 h 1283495"/>
              <a:gd name="connsiteX9-1027" fmla="*/ 1428899 w 1943950"/>
              <a:gd name="connsiteY9-1028" fmla="*/ 1272148 h 1283495"/>
              <a:gd name="connsiteX10-1029" fmla="*/ 1401773 w 1943950"/>
              <a:gd name="connsiteY10-1030" fmla="*/ 1283495 h 1283495"/>
              <a:gd name="connsiteX11-1031" fmla="*/ 37715 w 1943950"/>
              <a:gd name="connsiteY11-1032" fmla="*/ 1283495 h 1283495"/>
              <a:gd name="connsiteX12-1033" fmla="*/ 2703 w 1943950"/>
              <a:gd name="connsiteY12-1034" fmla="*/ 1260348 h 1283495"/>
              <a:gd name="connsiteX13-1035" fmla="*/ 10238 w 1943950"/>
              <a:gd name="connsiteY13-1036" fmla="*/ 1219033 h 1283495"/>
              <a:gd name="connsiteX14-1037" fmla="*/ 1012191 w 1943950"/>
              <a:gd name="connsiteY14-1038" fmla="*/ 173517 h 1283495"/>
              <a:gd name="connsiteX15-1039" fmla="*/ 1011649 w 1943950"/>
              <a:gd name="connsiteY15-1040" fmla="*/ 120212 h 1283495"/>
              <a:gd name="connsiteX16-1041" fmla="*/ 956545 w 1943950"/>
              <a:gd name="connsiteY16-1042" fmla="*/ 65108 h 1283495"/>
              <a:gd name="connsiteX17-1043" fmla="*/ 948287 w 1943950"/>
              <a:gd name="connsiteY17-1044" fmla="*/ 23530 h 1283495"/>
              <a:gd name="connsiteX0-1045" fmla="*/ 948287 w 1943950"/>
              <a:gd name="connsiteY0-1046" fmla="*/ 23530 h 1283495"/>
              <a:gd name="connsiteX1-1047" fmla="*/ 983491 w 1943950"/>
              <a:gd name="connsiteY1-1048" fmla="*/ 0 h 1283495"/>
              <a:gd name="connsiteX2-1049" fmla="*/ 1905906 w 1943950"/>
              <a:gd name="connsiteY2-1050" fmla="*/ 0 h 1283495"/>
              <a:gd name="connsiteX3-1051" fmla="*/ 1943950 w 1943950"/>
              <a:gd name="connsiteY3-1052" fmla="*/ 38107 h 1283495"/>
              <a:gd name="connsiteX4-1053" fmla="*/ 1943950 w 1943950"/>
              <a:gd name="connsiteY4-1054" fmla="*/ 960540 h 1283495"/>
              <a:gd name="connsiteX5-1055" fmla="*/ 1920399 w 1943950"/>
              <a:gd name="connsiteY5-1056" fmla="*/ 995690 h 1283495"/>
              <a:gd name="connsiteX6-1057" fmla="*/ 1878871 w 1943950"/>
              <a:gd name="connsiteY6-1058" fmla="*/ 987434 h 1283495"/>
              <a:gd name="connsiteX7-1059" fmla="*/ 1821089 w 1943950"/>
              <a:gd name="connsiteY7-1060" fmla="*/ 929652 h 1283495"/>
              <a:gd name="connsiteX8-1061" fmla="*/ 1767007 w 1943950"/>
              <a:gd name="connsiteY8-1062" fmla="*/ 929787 h 1283495"/>
              <a:gd name="connsiteX9-1063" fmla="*/ 1428899 w 1943950"/>
              <a:gd name="connsiteY9-1064" fmla="*/ 1272148 h 1283495"/>
              <a:gd name="connsiteX10-1065" fmla="*/ 1401773 w 1943950"/>
              <a:gd name="connsiteY10-1066" fmla="*/ 1283495 h 1283495"/>
              <a:gd name="connsiteX11-1067" fmla="*/ 37715 w 1943950"/>
              <a:gd name="connsiteY11-1068" fmla="*/ 1283495 h 1283495"/>
              <a:gd name="connsiteX12-1069" fmla="*/ 2703 w 1943950"/>
              <a:gd name="connsiteY12-1070" fmla="*/ 1260348 h 1283495"/>
              <a:gd name="connsiteX13-1071" fmla="*/ 10238 w 1943950"/>
              <a:gd name="connsiteY13-1072" fmla="*/ 1219033 h 1283495"/>
              <a:gd name="connsiteX14-1073" fmla="*/ 1012191 w 1943950"/>
              <a:gd name="connsiteY14-1074" fmla="*/ 173517 h 1283495"/>
              <a:gd name="connsiteX15-1075" fmla="*/ 1011649 w 1943950"/>
              <a:gd name="connsiteY15-1076" fmla="*/ 120212 h 1283495"/>
              <a:gd name="connsiteX16-1077" fmla="*/ 956545 w 1943950"/>
              <a:gd name="connsiteY16-1078" fmla="*/ 65108 h 1283495"/>
              <a:gd name="connsiteX17-1079" fmla="*/ 948287 w 1943950"/>
              <a:gd name="connsiteY17-1080" fmla="*/ 23530 h 1283495"/>
              <a:gd name="connsiteX0-1081" fmla="*/ 948287 w 1943950"/>
              <a:gd name="connsiteY0-1082" fmla="*/ 23530 h 1283495"/>
              <a:gd name="connsiteX1-1083" fmla="*/ 983491 w 1943950"/>
              <a:gd name="connsiteY1-1084" fmla="*/ 0 h 1283495"/>
              <a:gd name="connsiteX2-1085" fmla="*/ 1905906 w 1943950"/>
              <a:gd name="connsiteY2-1086" fmla="*/ 0 h 1283495"/>
              <a:gd name="connsiteX3-1087" fmla="*/ 1943950 w 1943950"/>
              <a:gd name="connsiteY3-1088" fmla="*/ 38107 h 1283495"/>
              <a:gd name="connsiteX4-1089" fmla="*/ 1943950 w 1943950"/>
              <a:gd name="connsiteY4-1090" fmla="*/ 960540 h 1283495"/>
              <a:gd name="connsiteX5-1091" fmla="*/ 1920399 w 1943950"/>
              <a:gd name="connsiteY5-1092" fmla="*/ 995690 h 1283495"/>
              <a:gd name="connsiteX6-1093" fmla="*/ 1878871 w 1943950"/>
              <a:gd name="connsiteY6-1094" fmla="*/ 987434 h 1283495"/>
              <a:gd name="connsiteX7-1095" fmla="*/ 1821089 w 1943950"/>
              <a:gd name="connsiteY7-1096" fmla="*/ 929652 h 1283495"/>
              <a:gd name="connsiteX8-1097" fmla="*/ 1767007 w 1943950"/>
              <a:gd name="connsiteY8-1098" fmla="*/ 929787 h 1283495"/>
              <a:gd name="connsiteX9-1099" fmla="*/ 1428899 w 1943950"/>
              <a:gd name="connsiteY9-1100" fmla="*/ 1272148 h 1283495"/>
              <a:gd name="connsiteX10-1101" fmla="*/ 1401773 w 1943950"/>
              <a:gd name="connsiteY10-1102" fmla="*/ 1283495 h 1283495"/>
              <a:gd name="connsiteX11-1103" fmla="*/ 37715 w 1943950"/>
              <a:gd name="connsiteY11-1104" fmla="*/ 1283495 h 1283495"/>
              <a:gd name="connsiteX12-1105" fmla="*/ 2703 w 1943950"/>
              <a:gd name="connsiteY12-1106" fmla="*/ 1260348 h 1283495"/>
              <a:gd name="connsiteX13-1107" fmla="*/ 10238 w 1943950"/>
              <a:gd name="connsiteY13-1108" fmla="*/ 1219033 h 1283495"/>
              <a:gd name="connsiteX14-1109" fmla="*/ 1012191 w 1943950"/>
              <a:gd name="connsiteY14-1110" fmla="*/ 173517 h 1283495"/>
              <a:gd name="connsiteX15-1111" fmla="*/ 1011649 w 1943950"/>
              <a:gd name="connsiteY15-1112" fmla="*/ 120212 h 1283495"/>
              <a:gd name="connsiteX16-1113" fmla="*/ 956545 w 1943950"/>
              <a:gd name="connsiteY16-1114" fmla="*/ 65108 h 1283495"/>
              <a:gd name="connsiteX17-1115" fmla="*/ 948287 w 1943950"/>
              <a:gd name="connsiteY17-1116" fmla="*/ 23530 h 1283495"/>
              <a:gd name="connsiteX0-1117" fmla="*/ 948287 w 1943950"/>
              <a:gd name="connsiteY0-1118" fmla="*/ 23530 h 1283495"/>
              <a:gd name="connsiteX1-1119" fmla="*/ 983491 w 1943950"/>
              <a:gd name="connsiteY1-1120" fmla="*/ 0 h 1283495"/>
              <a:gd name="connsiteX2-1121" fmla="*/ 1905906 w 1943950"/>
              <a:gd name="connsiteY2-1122" fmla="*/ 0 h 1283495"/>
              <a:gd name="connsiteX3-1123" fmla="*/ 1943950 w 1943950"/>
              <a:gd name="connsiteY3-1124" fmla="*/ 38107 h 1283495"/>
              <a:gd name="connsiteX4-1125" fmla="*/ 1943950 w 1943950"/>
              <a:gd name="connsiteY4-1126" fmla="*/ 960540 h 1283495"/>
              <a:gd name="connsiteX5-1127" fmla="*/ 1920399 w 1943950"/>
              <a:gd name="connsiteY5-1128" fmla="*/ 995690 h 1283495"/>
              <a:gd name="connsiteX6-1129" fmla="*/ 1878871 w 1943950"/>
              <a:gd name="connsiteY6-1130" fmla="*/ 987434 h 1283495"/>
              <a:gd name="connsiteX7-1131" fmla="*/ 1821089 w 1943950"/>
              <a:gd name="connsiteY7-1132" fmla="*/ 929652 h 1283495"/>
              <a:gd name="connsiteX8-1133" fmla="*/ 1767007 w 1943950"/>
              <a:gd name="connsiteY8-1134" fmla="*/ 929787 h 1283495"/>
              <a:gd name="connsiteX9-1135" fmla="*/ 1428899 w 1943950"/>
              <a:gd name="connsiteY9-1136" fmla="*/ 1272148 h 1283495"/>
              <a:gd name="connsiteX10-1137" fmla="*/ 1401773 w 1943950"/>
              <a:gd name="connsiteY10-1138" fmla="*/ 1283495 h 1283495"/>
              <a:gd name="connsiteX11-1139" fmla="*/ 37715 w 1943950"/>
              <a:gd name="connsiteY11-1140" fmla="*/ 1283495 h 1283495"/>
              <a:gd name="connsiteX12-1141" fmla="*/ 2703 w 1943950"/>
              <a:gd name="connsiteY12-1142" fmla="*/ 1260348 h 1283495"/>
              <a:gd name="connsiteX13-1143" fmla="*/ 10238 w 1943950"/>
              <a:gd name="connsiteY13-1144" fmla="*/ 1219033 h 1283495"/>
              <a:gd name="connsiteX14-1145" fmla="*/ 1012191 w 1943950"/>
              <a:gd name="connsiteY14-1146" fmla="*/ 173517 h 1283495"/>
              <a:gd name="connsiteX15-1147" fmla="*/ 1011649 w 1943950"/>
              <a:gd name="connsiteY15-1148" fmla="*/ 120212 h 1283495"/>
              <a:gd name="connsiteX16-1149" fmla="*/ 956545 w 1943950"/>
              <a:gd name="connsiteY16-1150" fmla="*/ 65108 h 1283495"/>
              <a:gd name="connsiteX17-1151" fmla="*/ 948287 w 1943950"/>
              <a:gd name="connsiteY17-1152" fmla="*/ 23530 h 128349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</a:cxnLst>
            <a:rect l="l" t="t" r="r" b="b"/>
            <a:pathLst>
              <a:path w="1943950" h="1283495">
                <a:moveTo>
                  <a:pt x="948287" y="23530"/>
                </a:moveTo>
                <a:cubicBezTo>
                  <a:pt x="953755" y="10319"/>
                  <a:pt x="969194" y="1"/>
                  <a:pt x="983491" y="0"/>
                </a:cubicBezTo>
                <a:cubicBezTo>
                  <a:pt x="997788" y="1"/>
                  <a:pt x="1883585" y="1"/>
                  <a:pt x="1905906" y="0"/>
                </a:cubicBezTo>
                <a:cubicBezTo>
                  <a:pt x="1928228" y="1"/>
                  <a:pt x="1943950" y="15786"/>
                  <a:pt x="1943950" y="38107"/>
                </a:cubicBezTo>
                <a:cubicBezTo>
                  <a:pt x="1943950" y="60429"/>
                  <a:pt x="1943950" y="946245"/>
                  <a:pt x="1943950" y="960540"/>
                </a:cubicBezTo>
                <a:cubicBezTo>
                  <a:pt x="1943950" y="974838"/>
                  <a:pt x="1933606" y="990217"/>
                  <a:pt x="1920399" y="995690"/>
                </a:cubicBezTo>
                <a:cubicBezTo>
                  <a:pt x="1907192" y="1001165"/>
                  <a:pt x="1888980" y="997544"/>
                  <a:pt x="1878871" y="987434"/>
                </a:cubicBezTo>
                <a:cubicBezTo>
                  <a:pt x="1868762" y="977325"/>
                  <a:pt x="1836949" y="945513"/>
                  <a:pt x="1821089" y="929652"/>
                </a:cubicBezTo>
                <a:cubicBezTo>
                  <a:pt x="1805230" y="913793"/>
                  <a:pt x="1782767" y="913830"/>
                  <a:pt x="1767007" y="929787"/>
                </a:cubicBezTo>
                <a:cubicBezTo>
                  <a:pt x="1751246" y="945747"/>
                  <a:pt x="1436154" y="1264803"/>
                  <a:pt x="1428899" y="1272148"/>
                </a:cubicBezTo>
                <a:cubicBezTo>
                  <a:pt x="1421644" y="1279495"/>
                  <a:pt x="1412098" y="1283496"/>
                  <a:pt x="1401773" y="1283495"/>
                </a:cubicBezTo>
                <a:cubicBezTo>
                  <a:pt x="1391448" y="1283496"/>
                  <a:pt x="51905" y="1283496"/>
                  <a:pt x="37715" y="1283495"/>
                </a:cubicBezTo>
                <a:cubicBezTo>
                  <a:pt x="23524" y="1283496"/>
                  <a:pt x="8273" y="1273401"/>
                  <a:pt x="2703" y="1260348"/>
                </a:cubicBezTo>
                <a:cubicBezTo>
                  <a:pt x="-2866" y="1247297"/>
                  <a:pt x="420" y="1229279"/>
                  <a:pt x="10238" y="1219033"/>
                </a:cubicBezTo>
                <a:cubicBezTo>
                  <a:pt x="20057" y="1208788"/>
                  <a:pt x="997013" y="189355"/>
                  <a:pt x="1012191" y="173517"/>
                </a:cubicBezTo>
                <a:cubicBezTo>
                  <a:pt x="1027369" y="157680"/>
                  <a:pt x="1027160" y="135724"/>
                  <a:pt x="1011649" y="120212"/>
                </a:cubicBezTo>
                <a:cubicBezTo>
                  <a:pt x="996137" y="104701"/>
                  <a:pt x="966655" y="75219"/>
                  <a:pt x="956545" y="65108"/>
                </a:cubicBezTo>
                <a:cubicBezTo>
                  <a:pt x="946436" y="55000"/>
                  <a:pt x="942820" y="36740"/>
                  <a:pt x="948287" y="23530"/>
                </a:cubicBezTo>
                <a:close/>
              </a:path>
            </a:pathLst>
          </a:custGeom>
          <a:gradFill>
            <a:gsLst>
              <a:gs pos="90000">
                <a:schemeClr val="accent2">
                  <a:lumMod val="60000"/>
                  <a:lumOff val="40000"/>
                </a:schemeClr>
              </a:gs>
              <a:gs pos="0">
                <a:schemeClr val="accent2"/>
              </a:gs>
            </a:gsLst>
            <a:lin ang="18900000" scaled="0"/>
          </a:gradFill>
          <a:ln>
            <a:noFill/>
          </a:ln>
          <a:effectLst>
            <a:outerShdw blurRad="63500" dist="38100" dir="8100000" algn="tr" rotWithShape="0">
              <a:schemeClr val="accent2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612140" tIns="36195" rIns="144145" bIns="36195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b="1">
                <a:latin typeface="+mn-ea"/>
                <a:cs typeface="+mn-ea"/>
                <a:sym typeface="+mn-ea"/>
              </a:rPr>
              <a:t>02</a:t>
            </a:r>
            <a:endParaRPr lang="en-US" altLang="zh-CN" b="1">
              <a:latin typeface="+mn-ea"/>
              <a:cs typeface="+mn-ea"/>
              <a:sym typeface="+mn-ea"/>
            </a:endParaRPr>
          </a:p>
        </p:txBody>
      </p:sp>
      <p:sp>
        <p:nvSpPr>
          <p:cNvPr id="34" name="椭圆 48"/>
          <p:cNvSpPr/>
          <p:nvPr>
            <p:custDataLst>
              <p:tags r:id="rId9"/>
            </p:custDataLst>
          </p:nvPr>
        </p:nvSpPr>
        <p:spPr>
          <a:xfrm>
            <a:off x="3166586" y="2004536"/>
            <a:ext cx="146685" cy="146685"/>
          </a:xfrm>
          <a:prstGeom prst="ellipse">
            <a:avLst/>
          </a:prstGeom>
          <a:solidFill>
            <a:schemeClr val="accent2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zh-CN" altLang="en-US"/>
          </a:p>
        </p:txBody>
      </p:sp>
      <p:sp>
        <p:nvSpPr>
          <p:cNvPr id="35" name="椭圆 49"/>
          <p:cNvSpPr/>
          <p:nvPr>
            <p:custDataLst>
              <p:tags r:id="rId10"/>
            </p:custDataLst>
          </p:nvPr>
        </p:nvSpPr>
        <p:spPr>
          <a:xfrm rot="5400000">
            <a:off x="3212783" y="2050733"/>
            <a:ext cx="53816" cy="53816"/>
          </a:xfrm>
          <a:prstGeom prst="ellipse">
            <a:avLst/>
          </a:prstGeom>
          <a:solidFill>
            <a:schemeClr val="accent2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zh-CN" altLang="en-US"/>
          </a:p>
        </p:txBody>
      </p:sp>
      <p:cxnSp>
        <p:nvCxnSpPr>
          <p:cNvPr id="36" name="直接连接符 50"/>
          <p:cNvCxnSpPr/>
          <p:nvPr>
            <p:custDataLst>
              <p:tags r:id="rId11"/>
            </p:custDataLst>
          </p:nvPr>
        </p:nvCxnSpPr>
        <p:spPr>
          <a:xfrm>
            <a:off x="3239929" y="2151221"/>
            <a:ext cx="953" cy="892969"/>
          </a:xfrm>
          <a:prstGeom prst="line">
            <a:avLst/>
          </a:prstGeom>
          <a:ln w="3175">
            <a:solidFill>
              <a:schemeClr val="accent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矩形 6"/>
          <p:cNvSpPr/>
          <p:nvPr>
            <p:custDataLst>
              <p:tags r:id="rId12"/>
            </p:custDataLst>
          </p:nvPr>
        </p:nvSpPr>
        <p:spPr>
          <a:xfrm>
            <a:off x="1939290" y="1575911"/>
            <a:ext cx="1230154" cy="615315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>
                <a:solidFill>
                  <a:schemeClr val="accent2"/>
                </a:solidFill>
                <a:latin typeface="+mn-ea"/>
                <a:cs typeface="+mn-ea"/>
                <a:sym typeface="+mn-ea"/>
              </a:rPr>
              <a:t>代码生成与理解能力</a:t>
            </a:r>
            <a:endParaRPr lang="zh-CN" altLang="en-US" b="1" dirty="0">
              <a:solidFill>
                <a:schemeClr val="accent2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41" name="矩形 7"/>
          <p:cNvSpPr/>
          <p:nvPr>
            <p:custDataLst>
              <p:tags r:id="rId13"/>
            </p:custDataLst>
          </p:nvPr>
        </p:nvSpPr>
        <p:spPr>
          <a:xfrm>
            <a:off x="1939290" y="2209324"/>
            <a:ext cx="1230154" cy="76914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r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 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42" name="任意多边形: 形状 45"/>
          <p:cNvSpPr/>
          <p:nvPr>
            <p:custDataLst>
              <p:tags r:id="rId14"/>
            </p:custDataLst>
          </p:nvPr>
        </p:nvSpPr>
        <p:spPr>
          <a:xfrm>
            <a:off x="3428524" y="3047048"/>
            <a:ext cx="1184434" cy="782003"/>
          </a:xfrm>
          <a:custGeom>
            <a:avLst/>
            <a:gdLst>
              <a:gd name="connsiteX0" fmla="*/ 946969 w 1942632"/>
              <a:gd name="connsiteY0" fmla="*/ 23530 h 1283495"/>
              <a:gd name="connsiteX1" fmla="*/ 982173 w 1942632"/>
              <a:gd name="connsiteY1" fmla="*/ 0 h 1283495"/>
              <a:gd name="connsiteX2" fmla="*/ 1904588 w 1942632"/>
              <a:gd name="connsiteY2" fmla="*/ 0 h 1283495"/>
              <a:gd name="connsiteX3" fmla="*/ 1942632 w 1942632"/>
              <a:gd name="connsiteY3" fmla="*/ 38107 h 1283495"/>
              <a:gd name="connsiteX4" fmla="*/ 1942632 w 1942632"/>
              <a:gd name="connsiteY4" fmla="*/ 960540 h 1283495"/>
              <a:gd name="connsiteX5" fmla="*/ 1919081 w 1942632"/>
              <a:gd name="connsiteY5" fmla="*/ 995690 h 1283495"/>
              <a:gd name="connsiteX6" fmla="*/ 1877553 w 1942632"/>
              <a:gd name="connsiteY6" fmla="*/ 987434 h 1283495"/>
              <a:gd name="connsiteX7" fmla="*/ 1819771 w 1942632"/>
              <a:gd name="connsiteY7" fmla="*/ 929652 h 1283495"/>
              <a:gd name="connsiteX8" fmla="*/ 1765689 w 1942632"/>
              <a:gd name="connsiteY8" fmla="*/ 929787 h 1283495"/>
              <a:gd name="connsiteX9" fmla="*/ 1427581 w 1942632"/>
              <a:gd name="connsiteY9" fmla="*/ 1272148 h 1283495"/>
              <a:gd name="connsiteX10" fmla="*/ 1400455 w 1942632"/>
              <a:gd name="connsiteY10" fmla="*/ 1283495 h 1283495"/>
              <a:gd name="connsiteX11" fmla="*/ 36397 w 1942632"/>
              <a:gd name="connsiteY11" fmla="*/ 1283495 h 1283495"/>
              <a:gd name="connsiteX12" fmla="*/ 1385 w 1942632"/>
              <a:gd name="connsiteY12" fmla="*/ 1260348 h 1283495"/>
              <a:gd name="connsiteX13" fmla="*/ 8920 w 1942632"/>
              <a:gd name="connsiteY13" fmla="*/ 1219033 h 1283495"/>
              <a:gd name="connsiteX14" fmla="*/ 1010873 w 1942632"/>
              <a:gd name="connsiteY14" fmla="*/ 173517 h 1283495"/>
              <a:gd name="connsiteX15" fmla="*/ 1010331 w 1942632"/>
              <a:gd name="connsiteY15" fmla="*/ 120212 h 1283495"/>
              <a:gd name="connsiteX16" fmla="*/ 955227 w 1942632"/>
              <a:gd name="connsiteY16" fmla="*/ 65108 h 1283495"/>
              <a:gd name="connsiteX17" fmla="*/ 946969 w 1942632"/>
              <a:gd name="connsiteY17" fmla="*/ 23530 h 1283495"/>
              <a:gd name="connsiteX0-1" fmla="*/ 946969 w 1942632"/>
              <a:gd name="connsiteY0-2" fmla="*/ 23530 h 1283495"/>
              <a:gd name="connsiteX1-3" fmla="*/ 982173 w 1942632"/>
              <a:gd name="connsiteY1-4" fmla="*/ 0 h 1283495"/>
              <a:gd name="connsiteX2-5" fmla="*/ 1904588 w 1942632"/>
              <a:gd name="connsiteY2-6" fmla="*/ 0 h 1283495"/>
              <a:gd name="connsiteX3-7" fmla="*/ 1942632 w 1942632"/>
              <a:gd name="connsiteY3-8" fmla="*/ 38107 h 1283495"/>
              <a:gd name="connsiteX4-9" fmla="*/ 1942632 w 1942632"/>
              <a:gd name="connsiteY4-10" fmla="*/ 960540 h 1283495"/>
              <a:gd name="connsiteX5-11" fmla="*/ 1919081 w 1942632"/>
              <a:gd name="connsiteY5-12" fmla="*/ 995690 h 1283495"/>
              <a:gd name="connsiteX6-13" fmla="*/ 1877553 w 1942632"/>
              <a:gd name="connsiteY6-14" fmla="*/ 987434 h 1283495"/>
              <a:gd name="connsiteX7-15" fmla="*/ 1819771 w 1942632"/>
              <a:gd name="connsiteY7-16" fmla="*/ 929652 h 1283495"/>
              <a:gd name="connsiteX8-17" fmla="*/ 1765689 w 1942632"/>
              <a:gd name="connsiteY8-18" fmla="*/ 929787 h 1283495"/>
              <a:gd name="connsiteX9-19" fmla="*/ 1427581 w 1942632"/>
              <a:gd name="connsiteY9-20" fmla="*/ 1272148 h 1283495"/>
              <a:gd name="connsiteX10-21" fmla="*/ 1400455 w 1942632"/>
              <a:gd name="connsiteY10-22" fmla="*/ 1283495 h 1283495"/>
              <a:gd name="connsiteX11-23" fmla="*/ 36397 w 1942632"/>
              <a:gd name="connsiteY11-24" fmla="*/ 1283495 h 1283495"/>
              <a:gd name="connsiteX12-25" fmla="*/ 1385 w 1942632"/>
              <a:gd name="connsiteY12-26" fmla="*/ 1260348 h 1283495"/>
              <a:gd name="connsiteX13-27" fmla="*/ 8920 w 1942632"/>
              <a:gd name="connsiteY13-28" fmla="*/ 1219033 h 1283495"/>
              <a:gd name="connsiteX14-29" fmla="*/ 1010873 w 1942632"/>
              <a:gd name="connsiteY14-30" fmla="*/ 173517 h 1283495"/>
              <a:gd name="connsiteX15-31" fmla="*/ 1010331 w 1942632"/>
              <a:gd name="connsiteY15-32" fmla="*/ 120212 h 1283495"/>
              <a:gd name="connsiteX16-33" fmla="*/ 955227 w 1942632"/>
              <a:gd name="connsiteY16-34" fmla="*/ 65108 h 1283495"/>
              <a:gd name="connsiteX17-35" fmla="*/ 946969 w 1942632"/>
              <a:gd name="connsiteY17-36" fmla="*/ 23530 h 1283495"/>
              <a:gd name="connsiteX0-37" fmla="*/ 946969 w 1942632"/>
              <a:gd name="connsiteY0-38" fmla="*/ 23530 h 1283495"/>
              <a:gd name="connsiteX1-39" fmla="*/ 982173 w 1942632"/>
              <a:gd name="connsiteY1-40" fmla="*/ 0 h 1283495"/>
              <a:gd name="connsiteX2-41" fmla="*/ 1904588 w 1942632"/>
              <a:gd name="connsiteY2-42" fmla="*/ 0 h 1283495"/>
              <a:gd name="connsiteX3-43" fmla="*/ 1942632 w 1942632"/>
              <a:gd name="connsiteY3-44" fmla="*/ 38107 h 1283495"/>
              <a:gd name="connsiteX4-45" fmla="*/ 1942632 w 1942632"/>
              <a:gd name="connsiteY4-46" fmla="*/ 960540 h 1283495"/>
              <a:gd name="connsiteX5-47" fmla="*/ 1919081 w 1942632"/>
              <a:gd name="connsiteY5-48" fmla="*/ 995690 h 1283495"/>
              <a:gd name="connsiteX6-49" fmla="*/ 1877553 w 1942632"/>
              <a:gd name="connsiteY6-50" fmla="*/ 987434 h 1283495"/>
              <a:gd name="connsiteX7-51" fmla="*/ 1819771 w 1942632"/>
              <a:gd name="connsiteY7-52" fmla="*/ 929652 h 1283495"/>
              <a:gd name="connsiteX8-53" fmla="*/ 1765689 w 1942632"/>
              <a:gd name="connsiteY8-54" fmla="*/ 929787 h 1283495"/>
              <a:gd name="connsiteX9-55" fmla="*/ 1427581 w 1942632"/>
              <a:gd name="connsiteY9-56" fmla="*/ 1272148 h 1283495"/>
              <a:gd name="connsiteX10-57" fmla="*/ 1400455 w 1942632"/>
              <a:gd name="connsiteY10-58" fmla="*/ 1283495 h 1283495"/>
              <a:gd name="connsiteX11-59" fmla="*/ 36397 w 1942632"/>
              <a:gd name="connsiteY11-60" fmla="*/ 1283495 h 1283495"/>
              <a:gd name="connsiteX12-61" fmla="*/ 1385 w 1942632"/>
              <a:gd name="connsiteY12-62" fmla="*/ 1260348 h 1283495"/>
              <a:gd name="connsiteX13-63" fmla="*/ 8920 w 1942632"/>
              <a:gd name="connsiteY13-64" fmla="*/ 1219033 h 1283495"/>
              <a:gd name="connsiteX14-65" fmla="*/ 1010873 w 1942632"/>
              <a:gd name="connsiteY14-66" fmla="*/ 173517 h 1283495"/>
              <a:gd name="connsiteX15-67" fmla="*/ 1010331 w 1942632"/>
              <a:gd name="connsiteY15-68" fmla="*/ 120212 h 1283495"/>
              <a:gd name="connsiteX16-69" fmla="*/ 955227 w 1942632"/>
              <a:gd name="connsiteY16-70" fmla="*/ 65108 h 1283495"/>
              <a:gd name="connsiteX17-71" fmla="*/ 946969 w 1942632"/>
              <a:gd name="connsiteY17-72" fmla="*/ 23530 h 1283495"/>
              <a:gd name="connsiteX0-73" fmla="*/ 946969 w 1942632"/>
              <a:gd name="connsiteY0-74" fmla="*/ 23530 h 1283495"/>
              <a:gd name="connsiteX1-75" fmla="*/ 982173 w 1942632"/>
              <a:gd name="connsiteY1-76" fmla="*/ 0 h 1283495"/>
              <a:gd name="connsiteX2-77" fmla="*/ 1904588 w 1942632"/>
              <a:gd name="connsiteY2-78" fmla="*/ 0 h 1283495"/>
              <a:gd name="connsiteX3-79" fmla="*/ 1942632 w 1942632"/>
              <a:gd name="connsiteY3-80" fmla="*/ 38107 h 1283495"/>
              <a:gd name="connsiteX4-81" fmla="*/ 1942632 w 1942632"/>
              <a:gd name="connsiteY4-82" fmla="*/ 960540 h 1283495"/>
              <a:gd name="connsiteX5-83" fmla="*/ 1919081 w 1942632"/>
              <a:gd name="connsiteY5-84" fmla="*/ 995690 h 1283495"/>
              <a:gd name="connsiteX6-85" fmla="*/ 1877553 w 1942632"/>
              <a:gd name="connsiteY6-86" fmla="*/ 987434 h 1283495"/>
              <a:gd name="connsiteX7-87" fmla="*/ 1819771 w 1942632"/>
              <a:gd name="connsiteY7-88" fmla="*/ 929652 h 1283495"/>
              <a:gd name="connsiteX8-89" fmla="*/ 1765689 w 1942632"/>
              <a:gd name="connsiteY8-90" fmla="*/ 929787 h 1283495"/>
              <a:gd name="connsiteX9-91" fmla="*/ 1427581 w 1942632"/>
              <a:gd name="connsiteY9-92" fmla="*/ 1272148 h 1283495"/>
              <a:gd name="connsiteX10-93" fmla="*/ 1400455 w 1942632"/>
              <a:gd name="connsiteY10-94" fmla="*/ 1283495 h 1283495"/>
              <a:gd name="connsiteX11-95" fmla="*/ 36397 w 1942632"/>
              <a:gd name="connsiteY11-96" fmla="*/ 1283495 h 1283495"/>
              <a:gd name="connsiteX12-97" fmla="*/ 1385 w 1942632"/>
              <a:gd name="connsiteY12-98" fmla="*/ 1260348 h 1283495"/>
              <a:gd name="connsiteX13-99" fmla="*/ 8920 w 1942632"/>
              <a:gd name="connsiteY13-100" fmla="*/ 1219033 h 1283495"/>
              <a:gd name="connsiteX14-101" fmla="*/ 1010873 w 1942632"/>
              <a:gd name="connsiteY14-102" fmla="*/ 173517 h 1283495"/>
              <a:gd name="connsiteX15-103" fmla="*/ 1010331 w 1942632"/>
              <a:gd name="connsiteY15-104" fmla="*/ 120212 h 1283495"/>
              <a:gd name="connsiteX16-105" fmla="*/ 955227 w 1942632"/>
              <a:gd name="connsiteY16-106" fmla="*/ 65108 h 1283495"/>
              <a:gd name="connsiteX17-107" fmla="*/ 946969 w 1942632"/>
              <a:gd name="connsiteY17-108" fmla="*/ 23530 h 1283495"/>
              <a:gd name="connsiteX0-109" fmla="*/ 946969 w 1942632"/>
              <a:gd name="connsiteY0-110" fmla="*/ 23530 h 1283495"/>
              <a:gd name="connsiteX1-111" fmla="*/ 982173 w 1942632"/>
              <a:gd name="connsiteY1-112" fmla="*/ 0 h 1283495"/>
              <a:gd name="connsiteX2-113" fmla="*/ 1904588 w 1942632"/>
              <a:gd name="connsiteY2-114" fmla="*/ 0 h 1283495"/>
              <a:gd name="connsiteX3-115" fmla="*/ 1942632 w 1942632"/>
              <a:gd name="connsiteY3-116" fmla="*/ 38107 h 1283495"/>
              <a:gd name="connsiteX4-117" fmla="*/ 1942632 w 1942632"/>
              <a:gd name="connsiteY4-118" fmla="*/ 960540 h 1283495"/>
              <a:gd name="connsiteX5-119" fmla="*/ 1919081 w 1942632"/>
              <a:gd name="connsiteY5-120" fmla="*/ 995690 h 1283495"/>
              <a:gd name="connsiteX6-121" fmla="*/ 1877553 w 1942632"/>
              <a:gd name="connsiteY6-122" fmla="*/ 987434 h 1283495"/>
              <a:gd name="connsiteX7-123" fmla="*/ 1819771 w 1942632"/>
              <a:gd name="connsiteY7-124" fmla="*/ 929652 h 1283495"/>
              <a:gd name="connsiteX8-125" fmla="*/ 1765689 w 1942632"/>
              <a:gd name="connsiteY8-126" fmla="*/ 929787 h 1283495"/>
              <a:gd name="connsiteX9-127" fmla="*/ 1427581 w 1942632"/>
              <a:gd name="connsiteY9-128" fmla="*/ 1272148 h 1283495"/>
              <a:gd name="connsiteX10-129" fmla="*/ 1400455 w 1942632"/>
              <a:gd name="connsiteY10-130" fmla="*/ 1283495 h 1283495"/>
              <a:gd name="connsiteX11-131" fmla="*/ 36397 w 1942632"/>
              <a:gd name="connsiteY11-132" fmla="*/ 1283495 h 1283495"/>
              <a:gd name="connsiteX12-133" fmla="*/ 1385 w 1942632"/>
              <a:gd name="connsiteY12-134" fmla="*/ 1260348 h 1283495"/>
              <a:gd name="connsiteX13-135" fmla="*/ 8920 w 1942632"/>
              <a:gd name="connsiteY13-136" fmla="*/ 1219033 h 1283495"/>
              <a:gd name="connsiteX14-137" fmla="*/ 1010873 w 1942632"/>
              <a:gd name="connsiteY14-138" fmla="*/ 173517 h 1283495"/>
              <a:gd name="connsiteX15-139" fmla="*/ 1010331 w 1942632"/>
              <a:gd name="connsiteY15-140" fmla="*/ 120212 h 1283495"/>
              <a:gd name="connsiteX16-141" fmla="*/ 955227 w 1942632"/>
              <a:gd name="connsiteY16-142" fmla="*/ 65108 h 1283495"/>
              <a:gd name="connsiteX17-143" fmla="*/ 946969 w 1942632"/>
              <a:gd name="connsiteY17-144" fmla="*/ 23530 h 1283495"/>
              <a:gd name="connsiteX0-145" fmla="*/ 946969 w 1942632"/>
              <a:gd name="connsiteY0-146" fmla="*/ 23530 h 1283495"/>
              <a:gd name="connsiteX1-147" fmla="*/ 982173 w 1942632"/>
              <a:gd name="connsiteY1-148" fmla="*/ 0 h 1283495"/>
              <a:gd name="connsiteX2-149" fmla="*/ 1904588 w 1942632"/>
              <a:gd name="connsiteY2-150" fmla="*/ 0 h 1283495"/>
              <a:gd name="connsiteX3-151" fmla="*/ 1942632 w 1942632"/>
              <a:gd name="connsiteY3-152" fmla="*/ 38107 h 1283495"/>
              <a:gd name="connsiteX4-153" fmla="*/ 1942632 w 1942632"/>
              <a:gd name="connsiteY4-154" fmla="*/ 960540 h 1283495"/>
              <a:gd name="connsiteX5-155" fmla="*/ 1919081 w 1942632"/>
              <a:gd name="connsiteY5-156" fmla="*/ 995690 h 1283495"/>
              <a:gd name="connsiteX6-157" fmla="*/ 1877553 w 1942632"/>
              <a:gd name="connsiteY6-158" fmla="*/ 987434 h 1283495"/>
              <a:gd name="connsiteX7-159" fmla="*/ 1819771 w 1942632"/>
              <a:gd name="connsiteY7-160" fmla="*/ 929652 h 1283495"/>
              <a:gd name="connsiteX8-161" fmla="*/ 1765689 w 1942632"/>
              <a:gd name="connsiteY8-162" fmla="*/ 929787 h 1283495"/>
              <a:gd name="connsiteX9-163" fmla="*/ 1427581 w 1942632"/>
              <a:gd name="connsiteY9-164" fmla="*/ 1272148 h 1283495"/>
              <a:gd name="connsiteX10-165" fmla="*/ 1400455 w 1942632"/>
              <a:gd name="connsiteY10-166" fmla="*/ 1283495 h 1283495"/>
              <a:gd name="connsiteX11-167" fmla="*/ 36397 w 1942632"/>
              <a:gd name="connsiteY11-168" fmla="*/ 1283495 h 1283495"/>
              <a:gd name="connsiteX12-169" fmla="*/ 1385 w 1942632"/>
              <a:gd name="connsiteY12-170" fmla="*/ 1260348 h 1283495"/>
              <a:gd name="connsiteX13-171" fmla="*/ 8920 w 1942632"/>
              <a:gd name="connsiteY13-172" fmla="*/ 1219033 h 1283495"/>
              <a:gd name="connsiteX14-173" fmla="*/ 1010873 w 1942632"/>
              <a:gd name="connsiteY14-174" fmla="*/ 173517 h 1283495"/>
              <a:gd name="connsiteX15-175" fmla="*/ 1010331 w 1942632"/>
              <a:gd name="connsiteY15-176" fmla="*/ 120212 h 1283495"/>
              <a:gd name="connsiteX16-177" fmla="*/ 955227 w 1942632"/>
              <a:gd name="connsiteY16-178" fmla="*/ 65108 h 1283495"/>
              <a:gd name="connsiteX17-179" fmla="*/ 946969 w 1942632"/>
              <a:gd name="connsiteY17-180" fmla="*/ 23530 h 1283495"/>
              <a:gd name="connsiteX0-181" fmla="*/ 946969 w 1942632"/>
              <a:gd name="connsiteY0-182" fmla="*/ 23530 h 1283495"/>
              <a:gd name="connsiteX1-183" fmla="*/ 982173 w 1942632"/>
              <a:gd name="connsiteY1-184" fmla="*/ 0 h 1283495"/>
              <a:gd name="connsiteX2-185" fmla="*/ 1904588 w 1942632"/>
              <a:gd name="connsiteY2-186" fmla="*/ 0 h 1283495"/>
              <a:gd name="connsiteX3-187" fmla="*/ 1942632 w 1942632"/>
              <a:gd name="connsiteY3-188" fmla="*/ 38107 h 1283495"/>
              <a:gd name="connsiteX4-189" fmla="*/ 1942632 w 1942632"/>
              <a:gd name="connsiteY4-190" fmla="*/ 960540 h 1283495"/>
              <a:gd name="connsiteX5-191" fmla="*/ 1919081 w 1942632"/>
              <a:gd name="connsiteY5-192" fmla="*/ 995690 h 1283495"/>
              <a:gd name="connsiteX6-193" fmla="*/ 1877553 w 1942632"/>
              <a:gd name="connsiteY6-194" fmla="*/ 987434 h 1283495"/>
              <a:gd name="connsiteX7-195" fmla="*/ 1819771 w 1942632"/>
              <a:gd name="connsiteY7-196" fmla="*/ 929652 h 1283495"/>
              <a:gd name="connsiteX8-197" fmla="*/ 1765689 w 1942632"/>
              <a:gd name="connsiteY8-198" fmla="*/ 929787 h 1283495"/>
              <a:gd name="connsiteX9-199" fmla="*/ 1427581 w 1942632"/>
              <a:gd name="connsiteY9-200" fmla="*/ 1272148 h 1283495"/>
              <a:gd name="connsiteX10-201" fmla="*/ 1400455 w 1942632"/>
              <a:gd name="connsiteY10-202" fmla="*/ 1283495 h 1283495"/>
              <a:gd name="connsiteX11-203" fmla="*/ 36397 w 1942632"/>
              <a:gd name="connsiteY11-204" fmla="*/ 1283495 h 1283495"/>
              <a:gd name="connsiteX12-205" fmla="*/ 1385 w 1942632"/>
              <a:gd name="connsiteY12-206" fmla="*/ 1260348 h 1283495"/>
              <a:gd name="connsiteX13-207" fmla="*/ 8920 w 1942632"/>
              <a:gd name="connsiteY13-208" fmla="*/ 1219033 h 1283495"/>
              <a:gd name="connsiteX14-209" fmla="*/ 1010873 w 1942632"/>
              <a:gd name="connsiteY14-210" fmla="*/ 173517 h 1283495"/>
              <a:gd name="connsiteX15-211" fmla="*/ 1010331 w 1942632"/>
              <a:gd name="connsiteY15-212" fmla="*/ 120212 h 1283495"/>
              <a:gd name="connsiteX16-213" fmla="*/ 955227 w 1942632"/>
              <a:gd name="connsiteY16-214" fmla="*/ 65108 h 1283495"/>
              <a:gd name="connsiteX17-215" fmla="*/ 946969 w 1942632"/>
              <a:gd name="connsiteY17-216" fmla="*/ 23530 h 1283495"/>
              <a:gd name="connsiteX0-217" fmla="*/ 946969 w 1942632"/>
              <a:gd name="connsiteY0-218" fmla="*/ 23530 h 1283495"/>
              <a:gd name="connsiteX1-219" fmla="*/ 982173 w 1942632"/>
              <a:gd name="connsiteY1-220" fmla="*/ 0 h 1283495"/>
              <a:gd name="connsiteX2-221" fmla="*/ 1904588 w 1942632"/>
              <a:gd name="connsiteY2-222" fmla="*/ 0 h 1283495"/>
              <a:gd name="connsiteX3-223" fmla="*/ 1942632 w 1942632"/>
              <a:gd name="connsiteY3-224" fmla="*/ 38107 h 1283495"/>
              <a:gd name="connsiteX4-225" fmla="*/ 1942632 w 1942632"/>
              <a:gd name="connsiteY4-226" fmla="*/ 960540 h 1283495"/>
              <a:gd name="connsiteX5-227" fmla="*/ 1919081 w 1942632"/>
              <a:gd name="connsiteY5-228" fmla="*/ 995690 h 1283495"/>
              <a:gd name="connsiteX6-229" fmla="*/ 1877553 w 1942632"/>
              <a:gd name="connsiteY6-230" fmla="*/ 987434 h 1283495"/>
              <a:gd name="connsiteX7-231" fmla="*/ 1819771 w 1942632"/>
              <a:gd name="connsiteY7-232" fmla="*/ 929652 h 1283495"/>
              <a:gd name="connsiteX8-233" fmla="*/ 1765689 w 1942632"/>
              <a:gd name="connsiteY8-234" fmla="*/ 929787 h 1283495"/>
              <a:gd name="connsiteX9-235" fmla="*/ 1427581 w 1942632"/>
              <a:gd name="connsiteY9-236" fmla="*/ 1272148 h 1283495"/>
              <a:gd name="connsiteX10-237" fmla="*/ 1400455 w 1942632"/>
              <a:gd name="connsiteY10-238" fmla="*/ 1283495 h 1283495"/>
              <a:gd name="connsiteX11-239" fmla="*/ 36397 w 1942632"/>
              <a:gd name="connsiteY11-240" fmla="*/ 1283495 h 1283495"/>
              <a:gd name="connsiteX12-241" fmla="*/ 1385 w 1942632"/>
              <a:gd name="connsiteY12-242" fmla="*/ 1260348 h 1283495"/>
              <a:gd name="connsiteX13-243" fmla="*/ 8920 w 1942632"/>
              <a:gd name="connsiteY13-244" fmla="*/ 1219033 h 1283495"/>
              <a:gd name="connsiteX14-245" fmla="*/ 1010873 w 1942632"/>
              <a:gd name="connsiteY14-246" fmla="*/ 173517 h 1283495"/>
              <a:gd name="connsiteX15-247" fmla="*/ 1010331 w 1942632"/>
              <a:gd name="connsiteY15-248" fmla="*/ 120212 h 1283495"/>
              <a:gd name="connsiteX16-249" fmla="*/ 955227 w 1942632"/>
              <a:gd name="connsiteY16-250" fmla="*/ 65108 h 1283495"/>
              <a:gd name="connsiteX17-251" fmla="*/ 946969 w 1942632"/>
              <a:gd name="connsiteY17-252" fmla="*/ 23530 h 1283495"/>
              <a:gd name="connsiteX0-253" fmla="*/ 946969 w 1942632"/>
              <a:gd name="connsiteY0-254" fmla="*/ 23530 h 1283495"/>
              <a:gd name="connsiteX1-255" fmla="*/ 982173 w 1942632"/>
              <a:gd name="connsiteY1-256" fmla="*/ 0 h 1283495"/>
              <a:gd name="connsiteX2-257" fmla="*/ 1904588 w 1942632"/>
              <a:gd name="connsiteY2-258" fmla="*/ 0 h 1283495"/>
              <a:gd name="connsiteX3-259" fmla="*/ 1942632 w 1942632"/>
              <a:gd name="connsiteY3-260" fmla="*/ 38107 h 1283495"/>
              <a:gd name="connsiteX4-261" fmla="*/ 1942632 w 1942632"/>
              <a:gd name="connsiteY4-262" fmla="*/ 960540 h 1283495"/>
              <a:gd name="connsiteX5-263" fmla="*/ 1919081 w 1942632"/>
              <a:gd name="connsiteY5-264" fmla="*/ 995690 h 1283495"/>
              <a:gd name="connsiteX6-265" fmla="*/ 1877553 w 1942632"/>
              <a:gd name="connsiteY6-266" fmla="*/ 987434 h 1283495"/>
              <a:gd name="connsiteX7-267" fmla="*/ 1819771 w 1942632"/>
              <a:gd name="connsiteY7-268" fmla="*/ 929652 h 1283495"/>
              <a:gd name="connsiteX8-269" fmla="*/ 1765689 w 1942632"/>
              <a:gd name="connsiteY8-270" fmla="*/ 929787 h 1283495"/>
              <a:gd name="connsiteX9-271" fmla="*/ 1427581 w 1942632"/>
              <a:gd name="connsiteY9-272" fmla="*/ 1272148 h 1283495"/>
              <a:gd name="connsiteX10-273" fmla="*/ 1400455 w 1942632"/>
              <a:gd name="connsiteY10-274" fmla="*/ 1283495 h 1283495"/>
              <a:gd name="connsiteX11-275" fmla="*/ 36397 w 1942632"/>
              <a:gd name="connsiteY11-276" fmla="*/ 1283495 h 1283495"/>
              <a:gd name="connsiteX12-277" fmla="*/ 1385 w 1942632"/>
              <a:gd name="connsiteY12-278" fmla="*/ 1260348 h 1283495"/>
              <a:gd name="connsiteX13-279" fmla="*/ 8920 w 1942632"/>
              <a:gd name="connsiteY13-280" fmla="*/ 1219033 h 1283495"/>
              <a:gd name="connsiteX14-281" fmla="*/ 1010873 w 1942632"/>
              <a:gd name="connsiteY14-282" fmla="*/ 173517 h 1283495"/>
              <a:gd name="connsiteX15-283" fmla="*/ 1010331 w 1942632"/>
              <a:gd name="connsiteY15-284" fmla="*/ 120212 h 1283495"/>
              <a:gd name="connsiteX16-285" fmla="*/ 955227 w 1942632"/>
              <a:gd name="connsiteY16-286" fmla="*/ 65108 h 1283495"/>
              <a:gd name="connsiteX17-287" fmla="*/ 946969 w 1942632"/>
              <a:gd name="connsiteY17-288" fmla="*/ 23530 h 1283495"/>
              <a:gd name="connsiteX0-289" fmla="*/ 946969 w 1942632"/>
              <a:gd name="connsiteY0-290" fmla="*/ 23530 h 1283495"/>
              <a:gd name="connsiteX1-291" fmla="*/ 982173 w 1942632"/>
              <a:gd name="connsiteY1-292" fmla="*/ 0 h 1283495"/>
              <a:gd name="connsiteX2-293" fmla="*/ 1904588 w 1942632"/>
              <a:gd name="connsiteY2-294" fmla="*/ 0 h 1283495"/>
              <a:gd name="connsiteX3-295" fmla="*/ 1942632 w 1942632"/>
              <a:gd name="connsiteY3-296" fmla="*/ 38107 h 1283495"/>
              <a:gd name="connsiteX4-297" fmla="*/ 1942632 w 1942632"/>
              <a:gd name="connsiteY4-298" fmla="*/ 960540 h 1283495"/>
              <a:gd name="connsiteX5-299" fmla="*/ 1919081 w 1942632"/>
              <a:gd name="connsiteY5-300" fmla="*/ 995690 h 1283495"/>
              <a:gd name="connsiteX6-301" fmla="*/ 1877553 w 1942632"/>
              <a:gd name="connsiteY6-302" fmla="*/ 987434 h 1283495"/>
              <a:gd name="connsiteX7-303" fmla="*/ 1819771 w 1942632"/>
              <a:gd name="connsiteY7-304" fmla="*/ 929652 h 1283495"/>
              <a:gd name="connsiteX8-305" fmla="*/ 1765689 w 1942632"/>
              <a:gd name="connsiteY8-306" fmla="*/ 929787 h 1283495"/>
              <a:gd name="connsiteX9-307" fmla="*/ 1427581 w 1942632"/>
              <a:gd name="connsiteY9-308" fmla="*/ 1272148 h 1283495"/>
              <a:gd name="connsiteX10-309" fmla="*/ 1400455 w 1942632"/>
              <a:gd name="connsiteY10-310" fmla="*/ 1283495 h 1283495"/>
              <a:gd name="connsiteX11-311" fmla="*/ 36397 w 1942632"/>
              <a:gd name="connsiteY11-312" fmla="*/ 1283495 h 1283495"/>
              <a:gd name="connsiteX12-313" fmla="*/ 1385 w 1942632"/>
              <a:gd name="connsiteY12-314" fmla="*/ 1260348 h 1283495"/>
              <a:gd name="connsiteX13-315" fmla="*/ 8920 w 1942632"/>
              <a:gd name="connsiteY13-316" fmla="*/ 1219033 h 1283495"/>
              <a:gd name="connsiteX14-317" fmla="*/ 1010873 w 1942632"/>
              <a:gd name="connsiteY14-318" fmla="*/ 173517 h 1283495"/>
              <a:gd name="connsiteX15-319" fmla="*/ 1010331 w 1942632"/>
              <a:gd name="connsiteY15-320" fmla="*/ 120212 h 1283495"/>
              <a:gd name="connsiteX16-321" fmla="*/ 955227 w 1942632"/>
              <a:gd name="connsiteY16-322" fmla="*/ 65108 h 1283495"/>
              <a:gd name="connsiteX17-323" fmla="*/ 946969 w 1942632"/>
              <a:gd name="connsiteY17-324" fmla="*/ 23530 h 1283495"/>
              <a:gd name="connsiteX0-325" fmla="*/ 946969 w 1942632"/>
              <a:gd name="connsiteY0-326" fmla="*/ 23530 h 1283495"/>
              <a:gd name="connsiteX1-327" fmla="*/ 982173 w 1942632"/>
              <a:gd name="connsiteY1-328" fmla="*/ 0 h 1283495"/>
              <a:gd name="connsiteX2-329" fmla="*/ 1904588 w 1942632"/>
              <a:gd name="connsiteY2-330" fmla="*/ 0 h 1283495"/>
              <a:gd name="connsiteX3-331" fmla="*/ 1942632 w 1942632"/>
              <a:gd name="connsiteY3-332" fmla="*/ 38107 h 1283495"/>
              <a:gd name="connsiteX4-333" fmla="*/ 1942632 w 1942632"/>
              <a:gd name="connsiteY4-334" fmla="*/ 960540 h 1283495"/>
              <a:gd name="connsiteX5-335" fmla="*/ 1919081 w 1942632"/>
              <a:gd name="connsiteY5-336" fmla="*/ 995690 h 1283495"/>
              <a:gd name="connsiteX6-337" fmla="*/ 1877553 w 1942632"/>
              <a:gd name="connsiteY6-338" fmla="*/ 987434 h 1283495"/>
              <a:gd name="connsiteX7-339" fmla="*/ 1819771 w 1942632"/>
              <a:gd name="connsiteY7-340" fmla="*/ 929652 h 1283495"/>
              <a:gd name="connsiteX8-341" fmla="*/ 1765689 w 1942632"/>
              <a:gd name="connsiteY8-342" fmla="*/ 929787 h 1283495"/>
              <a:gd name="connsiteX9-343" fmla="*/ 1427581 w 1942632"/>
              <a:gd name="connsiteY9-344" fmla="*/ 1272148 h 1283495"/>
              <a:gd name="connsiteX10-345" fmla="*/ 1400455 w 1942632"/>
              <a:gd name="connsiteY10-346" fmla="*/ 1283495 h 1283495"/>
              <a:gd name="connsiteX11-347" fmla="*/ 36397 w 1942632"/>
              <a:gd name="connsiteY11-348" fmla="*/ 1283495 h 1283495"/>
              <a:gd name="connsiteX12-349" fmla="*/ 1385 w 1942632"/>
              <a:gd name="connsiteY12-350" fmla="*/ 1260348 h 1283495"/>
              <a:gd name="connsiteX13-351" fmla="*/ 8920 w 1942632"/>
              <a:gd name="connsiteY13-352" fmla="*/ 1219033 h 1283495"/>
              <a:gd name="connsiteX14-353" fmla="*/ 1010873 w 1942632"/>
              <a:gd name="connsiteY14-354" fmla="*/ 173517 h 1283495"/>
              <a:gd name="connsiteX15-355" fmla="*/ 1010331 w 1942632"/>
              <a:gd name="connsiteY15-356" fmla="*/ 120212 h 1283495"/>
              <a:gd name="connsiteX16-357" fmla="*/ 955227 w 1942632"/>
              <a:gd name="connsiteY16-358" fmla="*/ 65108 h 1283495"/>
              <a:gd name="connsiteX17-359" fmla="*/ 946969 w 1942632"/>
              <a:gd name="connsiteY17-360" fmla="*/ 23530 h 1283495"/>
              <a:gd name="connsiteX0-361" fmla="*/ 946969 w 1942632"/>
              <a:gd name="connsiteY0-362" fmla="*/ 23530 h 1283495"/>
              <a:gd name="connsiteX1-363" fmla="*/ 982173 w 1942632"/>
              <a:gd name="connsiteY1-364" fmla="*/ 0 h 1283495"/>
              <a:gd name="connsiteX2-365" fmla="*/ 1904588 w 1942632"/>
              <a:gd name="connsiteY2-366" fmla="*/ 0 h 1283495"/>
              <a:gd name="connsiteX3-367" fmla="*/ 1942632 w 1942632"/>
              <a:gd name="connsiteY3-368" fmla="*/ 38107 h 1283495"/>
              <a:gd name="connsiteX4-369" fmla="*/ 1942632 w 1942632"/>
              <a:gd name="connsiteY4-370" fmla="*/ 960540 h 1283495"/>
              <a:gd name="connsiteX5-371" fmla="*/ 1919081 w 1942632"/>
              <a:gd name="connsiteY5-372" fmla="*/ 995690 h 1283495"/>
              <a:gd name="connsiteX6-373" fmla="*/ 1877553 w 1942632"/>
              <a:gd name="connsiteY6-374" fmla="*/ 987434 h 1283495"/>
              <a:gd name="connsiteX7-375" fmla="*/ 1819771 w 1942632"/>
              <a:gd name="connsiteY7-376" fmla="*/ 929652 h 1283495"/>
              <a:gd name="connsiteX8-377" fmla="*/ 1765689 w 1942632"/>
              <a:gd name="connsiteY8-378" fmla="*/ 929787 h 1283495"/>
              <a:gd name="connsiteX9-379" fmla="*/ 1427581 w 1942632"/>
              <a:gd name="connsiteY9-380" fmla="*/ 1272148 h 1283495"/>
              <a:gd name="connsiteX10-381" fmla="*/ 1400455 w 1942632"/>
              <a:gd name="connsiteY10-382" fmla="*/ 1283495 h 1283495"/>
              <a:gd name="connsiteX11-383" fmla="*/ 36397 w 1942632"/>
              <a:gd name="connsiteY11-384" fmla="*/ 1283495 h 1283495"/>
              <a:gd name="connsiteX12-385" fmla="*/ 1385 w 1942632"/>
              <a:gd name="connsiteY12-386" fmla="*/ 1260348 h 1283495"/>
              <a:gd name="connsiteX13-387" fmla="*/ 8920 w 1942632"/>
              <a:gd name="connsiteY13-388" fmla="*/ 1219033 h 1283495"/>
              <a:gd name="connsiteX14-389" fmla="*/ 1010873 w 1942632"/>
              <a:gd name="connsiteY14-390" fmla="*/ 173517 h 1283495"/>
              <a:gd name="connsiteX15-391" fmla="*/ 1010331 w 1942632"/>
              <a:gd name="connsiteY15-392" fmla="*/ 120212 h 1283495"/>
              <a:gd name="connsiteX16-393" fmla="*/ 955227 w 1942632"/>
              <a:gd name="connsiteY16-394" fmla="*/ 65108 h 1283495"/>
              <a:gd name="connsiteX17-395" fmla="*/ 946969 w 1942632"/>
              <a:gd name="connsiteY17-396" fmla="*/ 23530 h 1283495"/>
              <a:gd name="connsiteX0-397" fmla="*/ 946969 w 1942632"/>
              <a:gd name="connsiteY0-398" fmla="*/ 23530 h 1283495"/>
              <a:gd name="connsiteX1-399" fmla="*/ 982173 w 1942632"/>
              <a:gd name="connsiteY1-400" fmla="*/ 0 h 1283495"/>
              <a:gd name="connsiteX2-401" fmla="*/ 1904588 w 1942632"/>
              <a:gd name="connsiteY2-402" fmla="*/ 0 h 1283495"/>
              <a:gd name="connsiteX3-403" fmla="*/ 1942632 w 1942632"/>
              <a:gd name="connsiteY3-404" fmla="*/ 38107 h 1283495"/>
              <a:gd name="connsiteX4-405" fmla="*/ 1942632 w 1942632"/>
              <a:gd name="connsiteY4-406" fmla="*/ 960540 h 1283495"/>
              <a:gd name="connsiteX5-407" fmla="*/ 1919081 w 1942632"/>
              <a:gd name="connsiteY5-408" fmla="*/ 995690 h 1283495"/>
              <a:gd name="connsiteX6-409" fmla="*/ 1877553 w 1942632"/>
              <a:gd name="connsiteY6-410" fmla="*/ 987434 h 1283495"/>
              <a:gd name="connsiteX7-411" fmla="*/ 1819771 w 1942632"/>
              <a:gd name="connsiteY7-412" fmla="*/ 929652 h 1283495"/>
              <a:gd name="connsiteX8-413" fmla="*/ 1765689 w 1942632"/>
              <a:gd name="connsiteY8-414" fmla="*/ 929787 h 1283495"/>
              <a:gd name="connsiteX9-415" fmla="*/ 1427581 w 1942632"/>
              <a:gd name="connsiteY9-416" fmla="*/ 1272148 h 1283495"/>
              <a:gd name="connsiteX10-417" fmla="*/ 1400455 w 1942632"/>
              <a:gd name="connsiteY10-418" fmla="*/ 1283495 h 1283495"/>
              <a:gd name="connsiteX11-419" fmla="*/ 36397 w 1942632"/>
              <a:gd name="connsiteY11-420" fmla="*/ 1283495 h 1283495"/>
              <a:gd name="connsiteX12-421" fmla="*/ 1385 w 1942632"/>
              <a:gd name="connsiteY12-422" fmla="*/ 1260348 h 1283495"/>
              <a:gd name="connsiteX13-423" fmla="*/ 8920 w 1942632"/>
              <a:gd name="connsiteY13-424" fmla="*/ 1219033 h 1283495"/>
              <a:gd name="connsiteX14-425" fmla="*/ 1010873 w 1942632"/>
              <a:gd name="connsiteY14-426" fmla="*/ 173517 h 1283495"/>
              <a:gd name="connsiteX15-427" fmla="*/ 1010331 w 1942632"/>
              <a:gd name="connsiteY15-428" fmla="*/ 120212 h 1283495"/>
              <a:gd name="connsiteX16-429" fmla="*/ 955227 w 1942632"/>
              <a:gd name="connsiteY16-430" fmla="*/ 65108 h 1283495"/>
              <a:gd name="connsiteX17-431" fmla="*/ 946969 w 1942632"/>
              <a:gd name="connsiteY17-432" fmla="*/ 23530 h 1283495"/>
              <a:gd name="connsiteX0-433" fmla="*/ 946969 w 1942632"/>
              <a:gd name="connsiteY0-434" fmla="*/ 23530 h 1283495"/>
              <a:gd name="connsiteX1-435" fmla="*/ 982173 w 1942632"/>
              <a:gd name="connsiteY1-436" fmla="*/ 0 h 1283495"/>
              <a:gd name="connsiteX2-437" fmla="*/ 1904588 w 1942632"/>
              <a:gd name="connsiteY2-438" fmla="*/ 0 h 1283495"/>
              <a:gd name="connsiteX3-439" fmla="*/ 1942632 w 1942632"/>
              <a:gd name="connsiteY3-440" fmla="*/ 38107 h 1283495"/>
              <a:gd name="connsiteX4-441" fmla="*/ 1942632 w 1942632"/>
              <a:gd name="connsiteY4-442" fmla="*/ 960540 h 1283495"/>
              <a:gd name="connsiteX5-443" fmla="*/ 1919081 w 1942632"/>
              <a:gd name="connsiteY5-444" fmla="*/ 995690 h 1283495"/>
              <a:gd name="connsiteX6-445" fmla="*/ 1877553 w 1942632"/>
              <a:gd name="connsiteY6-446" fmla="*/ 987434 h 1283495"/>
              <a:gd name="connsiteX7-447" fmla="*/ 1819771 w 1942632"/>
              <a:gd name="connsiteY7-448" fmla="*/ 929652 h 1283495"/>
              <a:gd name="connsiteX8-449" fmla="*/ 1765689 w 1942632"/>
              <a:gd name="connsiteY8-450" fmla="*/ 929787 h 1283495"/>
              <a:gd name="connsiteX9-451" fmla="*/ 1427581 w 1942632"/>
              <a:gd name="connsiteY9-452" fmla="*/ 1272148 h 1283495"/>
              <a:gd name="connsiteX10-453" fmla="*/ 1400455 w 1942632"/>
              <a:gd name="connsiteY10-454" fmla="*/ 1283495 h 1283495"/>
              <a:gd name="connsiteX11-455" fmla="*/ 36397 w 1942632"/>
              <a:gd name="connsiteY11-456" fmla="*/ 1283495 h 1283495"/>
              <a:gd name="connsiteX12-457" fmla="*/ 1385 w 1942632"/>
              <a:gd name="connsiteY12-458" fmla="*/ 1260348 h 1283495"/>
              <a:gd name="connsiteX13-459" fmla="*/ 8920 w 1942632"/>
              <a:gd name="connsiteY13-460" fmla="*/ 1219033 h 1283495"/>
              <a:gd name="connsiteX14-461" fmla="*/ 1010873 w 1942632"/>
              <a:gd name="connsiteY14-462" fmla="*/ 173517 h 1283495"/>
              <a:gd name="connsiteX15-463" fmla="*/ 1010331 w 1942632"/>
              <a:gd name="connsiteY15-464" fmla="*/ 120212 h 1283495"/>
              <a:gd name="connsiteX16-465" fmla="*/ 955227 w 1942632"/>
              <a:gd name="connsiteY16-466" fmla="*/ 65108 h 1283495"/>
              <a:gd name="connsiteX17-467" fmla="*/ 946969 w 1942632"/>
              <a:gd name="connsiteY17-468" fmla="*/ 23530 h 1283495"/>
              <a:gd name="connsiteX0-469" fmla="*/ 946969 w 1942632"/>
              <a:gd name="connsiteY0-470" fmla="*/ 23530 h 1283495"/>
              <a:gd name="connsiteX1-471" fmla="*/ 982173 w 1942632"/>
              <a:gd name="connsiteY1-472" fmla="*/ 0 h 1283495"/>
              <a:gd name="connsiteX2-473" fmla="*/ 1904588 w 1942632"/>
              <a:gd name="connsiteY2-474" fmla="*/ 0 h 1283495"/>
              <a:gd name="connsiteX3-475" fmla="*/ 1942632 w 1942632"/>
              <a:gd name="connsiteY3-476" fmla="*/ 38107 h 1283495"/>
              <a:gd name="connsiteX4-477" fmla="*/ 1942632 w 1942632"/>
              <a:gd name="connsiteY4-478" fmla="*/ 960540 h 1283495"/>
              <a:gd name="connsiteX5-479" fmla="*/ 1919081 w 1942632"/>
              <a:gd name="connsiteY5-480" fmla="*/ 995690 h 1283495"/>
              <a:gd name="connsiteX6-481" fmla="*/ 1877553 w 1942632"/>
              <a:gd name="connsiteY6-482" fmla="*/ 987434 h 1283495"/>
              <a:gd name="connsiteX7-483" fmla="*/ 1819771 w 1942632"/>
              <a:gd name="connsiteY7-484" fmla="*/ 929652 h 1283495"/>
              <a:gd name="connsiteX8-485" fmla="*/ 1765689 w 1942632"/>
              <a:gd name="connsiteY8-486" fmla="*/ 929787 h 1283495"/>
              <a:gd name="connsiteX9-487" fmla="*/ 1427581 w 1942632"/>
              <a:gd name="connsiteY9-488" fmla="*/ 1272148 h 1283495"/>
              <a:gd name="connsiteX10-489" fmla="*/ 1400455 w 1942632"/>
              <a:gd name="connsiteY10-490" fmla="*/ 1283495 h 1283495"/>
              <a:gd name="connsiteX11-491" fmla="*/ 36397 w 1942632"/>
              <a:gd name="connsiteY11-492" fmla="*/ 1283495 h 1283495"/>
              <a:gd name="connsiteX12-493" fmla="*/ 1385 w 1942632"/>
              <a:gd name="connsiteY12-494" fmla="*/ 1260348 h 1283495"/>
              <a:gd name="connsiteX13-495" fmla="*/ 8920 w 1942632"/>
              <a:gd name="connsiteY13-496" fmla="*/ 1219033 h 1283495"/>
              <a:gd name="connsiteX14-497" fmla="*/ 1010873 w 1942632"/>
              <a:gd name="connsiteY14-498" fmla="*/ 173517 h 1283495"/>
              <a:gd name="connsiteX15-499" fmla="*/ 1010331 w 1942632"/>
              <a:gd name="connsiteY15-500" fmla="*/ 120212 h 1283495"/>
              <a:gd name="connsiteX16-501" fmla="*/ 955227 w 1942632"/>
              <a:gd name="connsiteY16-502" fmla="*/ 65108 h 1283495"/>
              <a:gd name="connsiteX17-503" fmla="*/ 946969 w 1942632"/>
              <a:gd name="connsiteY17-504" fmla="*/ 23530 h 1283495"/>
              <a:gd name="connsiteX0-505" fmla="*/ 946969 w 1942632"/>
              <a:gd name="connsiteY0-506" fmla="*/ 23530 h 1283495"/>
              <a:gd name="connsiteX1-507" fmla="*/ 982173 w 1942632"/>
              <a:gd name="connsiteY1-508" fmla="*/ 0 h 1283495"/>
              <a:gd name="connsiteX2-509" fmla="*/ 1904588 w 1942632"/>
              <a:gd name="connsiteY2-510" fmla="*/ 0 h 1283495"/>
              <a:gd name="connsiteX3-511" fmla="*/ 1942632 w 1942632"/>
              <a:gd name="connsiteY3-512" fmla="*/ 38107 h 1283495"/>
              <a:gd name="connsiteX4-513" fmla="*/ 1942632 w 1942632"/>
              <a:gd name="connsiteY4-514" fmla="*/ 960540 h 1283495"/>
              <a:gd name="connsiteX5-515" fmla="*/ 1919081 w 1942632"/>
              <a:gd name="connsiteY5-516" fmla="*/ 995690 h 1283495"/>
              <a:gd name="connsiteX6-517" fmla="*/ 1877553 w 1942632"/>
              <a:gd name="connsiteY6-518" fmla="*/ 987434 h 1283495"/>
              <a:gd name="connsiteX7-519" fmla="*/ 1819771 w 1942632"/>
              <a:gd name="connsiteY7-520" fmla="*/ 929652 h 1283495"/>
              <a:gd name="connsiteX8-521" fmla="*/ 1765689 w 1942632"/>
              <a:gd name="connsiteY8-522" fmla="*/ 929787 h 1283495"/>
              <a:gd name="connsiteX9-523" fmla="*/ 1427581 w 1942632"/>
              <a:gd name="connsiteY9-524" fmla="*/ 1272148 h 1283495"/>
              <a:gd name="connsiteX10-525" fmla="*/ 1400455 w 1942632"/>
              <a:gd name="connsiteY10-526" fmla="*/ 1283495 h 1283495"/>
              <a:gd name="connsiteX11-527" fmla="*/ 36397 w 1942632"/>
              <a:gd name="connsiteY11-528" fmla="*/ 1283495 h 1283495"/>
              <a:gd name="connsiteX12-529" fmla="*/ 1385 w 1942632"/>
              <a:gd name="connsiteY12-530" fmla="*/ 1260348 h 1283495"/>
              <a:gd name="connsiteX13-531" fmla="*/ 8920 w 1942632"/>
              <a:gd name="connsiteY13-532" fmla="*/ 1219033 h 1283495"/>
              <a:gd name="connsiteX14-533" fmla="*/ 1010873 w 1942632"/>
              <a:gd name="connsiteY14-534" fmla="*/ 173517 h 1283495"/>
              <a:gd name="connsiteX15-535" fmla="*/ 1010331 w 1942632"/>
              <a:gd name="connsiteY15-536" fmla="*/ 120212 h 1283495"/>
              <a:gd name="connsiteX16-537" fmla="*/ 955227 w 1942632"/>
              <a:gd name="connsiteY16-538" fmla="*/ 65108 h 1283495"/>
              <a:gd name="connsiteX17-539" fmla="*/ 946969 w 1942632"/>
              <a:gd name="connsiteY17-540" fmla="*/ 23530 h 1283495"/>
              <a:gd name="connsiteX0-541" fmla="*/ 946969 w 1942632"/>
              <a:gd name="connsiteY0-542" fmla="*/ 23530 h 1283495"/>
              <a:gd name="connsiteX1-543" fmla="*/ 982173 w 1942632"/>
              <a:gd name="connsiteY1-544" fmla="*/ 0 h 1283495"/>
              <a:gd name="connsiteX2-545" fmla="*/ 1904588 w 1942632"/>
              <a:gd name="connsiteY2-546" fmla="*/ 0 h 1283495"/>
              <a:gd name="connsiteX3-547" fmla="*/ 1942632 w 1942632"/>
              <a:gd name="connsiteY3-548" fmla="*/ 38107 h 1283495"/>
              <a:gd name="connsiteX4-549" fmla="*/ 1942632 w 1942632"/>
              <a:gd name="connsiteY4-550" fmla="*/ 960540 h 1283495"/>
              <a:gd name="connsiteX5-551" fmla="*/ 1919081 w 1942632"/>
              <a:gd name="connsiteY5-552" fmla="*/ 995690 h 1283495"/>
              <a:gd name="connsiteX6-553" fmla="*/ 1877553 w 1942632"/>
              <a:gd name="connsiteY6-554" fmla="*/ 987434 h 1283495"/>
              <a:gd name="connsiteX7-555" fmla="*/ 1819771 w 1942632"/>
              <a:gd name="connsiteY7-556" fmla="*/ 929652 h 1283495"/>
              <a:gd name="connsiteX8-557" fmla="*/ 1765689 w 1942632"/>
              <a:gd name="connsiteY8-558" fmla="*/ 929787 h 1283495"/>
              <a:gd name="connsiteX9-559" fmla="*/ 1427581 w 1942632"/>
              <a:gd name="connsiteY9-560" fmla="*/ 1272148 h 1283495"/>
              <a:gd name="connsiteX10-561" fmla="*/ 1400455 w 1942632"/>
              <a:gd name="connsiteY10-562" fmla="*/ 1283495 h 1283495"/>
              <a:gd name="connsiteX11-563" fmla="*/ 36397 w 1942632"/>
              <a:gd name="connsiteY11-564" fmla="*/ 1283495 h 1283495"/>
              <a:gd name="connsiteX12-565" fmla="*/ 1385 w 1942632"/>
              <a:gd name="connsiteY12-566" fmla="*/ 1260348 h 1283495"/>
              <a:gd name="connsiteX13-567" fmla="*/ 8920 w 1942632"/>
              <a:gd name="connsiteY13-568" fmla="*/ 1219033 h 1283495"/>
              <a:gd name="connsiteX14-569" fmla="*/ 1010873 w 1942632"/>
              <a:gd name="connsiteY14-570" fmla="*/ 173517 h 1283495"/>
              <a:gd name="connsiteX15-571" fmla="*/ 1010331 w 1942632"/>
              <a:gd name="connsiteY15-572" fmla="*/ 120212 h 1283495"/>
              <a:gd name="connsiteX16-573" fmla="*/ 955227 w 1942632"/>
              <a:gd name="connsiteY16-574" fmla="*/ 65108 h 1283495"/>
              <a:gd name="connsiteX17-575" fmla="*/ 946969 w 1942632"/>
              <a:gd name="connsiteY17-576" fmla="*/ 23530 h 1283495"/>
              <a:gd name="connsiteX0-577" fmla="*/ 946969 w 1942632"/>
              <a:gd name="connsiteY0-578" fmla="*/ 23530 h 1283495"/>
              <a:gd name="connsiteX1-579" fmla="*/ 982173 w 1942632"/>
              <a:gd name="connsiteY1-580" fmla="*/ 0 h 1283495"/>
              <a:gd name="connsiteX2-581" fmla="*/ 1904588 w 1942632"/>
              <a:gd name="connsiteY2-582" fmla="*/ 0 h 1283495"/>
              <a:gd name="connsiteX3-583" fmla="*/ 1942632 w 1942632"/>
              <a:gd name="connsiteY3-584" fmla="*/ 38107 h 1283495"/>
              <a:gd name="connsiteX4-585" fmla="*/ 1942632 w 1942632"/>
              <a:gd name="connsiteY4-586" fmla="*/ 960540 h 1283495"/>
              <a:gd name="connsiteX5-587" fmla="*/ 1919081 w 1942632"/>
              <a:gd name="connsiteY5-588" fmla="*/ 995690 h 1283495"/>
              <a:gd name="connsiteX6-589" fmla="*/ 1877553 w 1942632"/>
              <a:gd name="connsiteY6-590" fmla="*/ 987434 h 1283495"/>
              <a:gd name="connsiteX7-591" fmla="*/ 1819771 w 1942632"/>
              <a:gd name="connsiteY7-592" fmla="*/ 929652 h 1283495"/>
              <a:gd name="connsiteX8-593" fmla="*/ 1765689 w 1942632"/>
              <a:gd name="connsiteY8-594" fmla="*/ 929787 h 1283495"/>
              <a:gd name="connsiteX9-595" fmla="*/ 1427581 w 1942632"/>
              <a:gd name="connsiteY9-596" fmla="*/ 1272148 h 1283495"/>
              <a:gd name="connsiteX10-597" fmla="*/ 1400455 w 1942632"/>
              <a:gd name="connsiteY10-598" fmla="*/ 1283495 h 1283495"/>
              <a:gd name="connsiteX11-599" fmla="*/ 36397 w 1942632"/>
              <a:gd name="connsiteY11-600" fmla="*/ 1283495 h 1283495"/>
              <a:gd name="connsiteX12-601" fmla="*/ 1385 w 1942632"/>
              <a:gd name="connsiteY12-602" fmla="*/ 1260348 h 1283495"/>
              <a:gd name="connsiteX13-603" fmla="*/ 8920 w 1942632"/>
              <a:gd name="connsiteY13-604" fmla="*/ 1219033 h 1283495"/>
              <a:gd name="connsiteX14-605" fmla="*/ 1010873 w 1942632"/>
              <a:gd name="connsiteY14-606" fmla="*/ 173517 h 1283495"/>
              <a:gd name="connsiteX15-607" fmla="*/ 1010331 w 1942632"/>
              <a:gd name="connsiteY15-608" fmla="*/ 120212 h 1283495"/>
              <a:gd name="connsiteX16-609" fmla="*/ 955227 w 1942632"/>
              <a:gd name="connsiteY16-610" fmla="*/ 65108 h 1283495"/>
              <a:gd name="connsiteX17-611" fmla="*/ 946969 w 1942632"/>
              <a:gd name="connsiteY17-612" fmla="*/ 23530 h 1283495"/>
              <a:gd name="connsiteX0-613" fmla="*/ 946969 w 1942632"/>
              <a:gd name="connsiteY0-614" fmla="*/ 23530 h 1283495"/>
              <a:gd name="connsiteX1-615" fmla="*/ 982173 w 1942632"/>
              <a:gd name="connsiteY1-616" fmla="*/ 0 h 1283495"/>
              <a:gd name="connsiteX2-617" fmla="*/ 1904588 w 1942632"/>
              <a:gd name="connsiteY2-618" fmla="*/ 0 h 1283495"/>
              <a:gd name="connsiteX3-619" fmla="*/ 1942632 w 1942632"/>
              <a:gd name="connsiteY3-620" fmla="*/ 38107 h 1283495"/>
              <a:gd name="connsiteX4-621" fmla="*/ 1942632 w 1942632"/>
              <a:gd name="connsiteY4-622" fmla="*/ 960540 h 1283495"/>
              <a:gd name="connsiteX5-623" fmla="*/ 1919081 w 1942632"/>
              <a:gd name="connsiteY5-624" fmla="*/ 995690 h 1283495"/>
              <a:gd name="connsiteX6-625" fmla="*/ 1877553 w 1942632"/>
              <a:gd name="connsiteY6-626" fmla="*/ 987434 h 1283495"/>
              <a:gd name="connsiteX7-627" fmla="*/ 1819771 w 1942632"/>
              <a:gd name="connsiteY7-628" fmla="*/ 929652 h 1283495"/>
              <a:gd name="connsiteX8-629" fmla="*/ 1765689 w 1942632"/>
              <a:gd name="connsiteY8-630" fmla="*/ 929787 h 1283495"/>
              <a:gd name="connsiteX9-631" fmla="*/ 1427581 w 1942632"/>
              <a:gd name="connsiteY9-632" fmla="*/ 1272148 h 1283495"/>
              <a:gd name="connsiteX10-633" fmla="*/ 1400455 w 1942632"/>
              <a:gd name="connsiteY10-634" fmla="*/ 1283495 h 1283495"/>
              <a:gd name="connsiteX11-635" fmla="*/ 36397 w 1942632"/>
              <a:gd name="connsiteY11-636" fmla="*/ 1283495 h 1283495"/>
              <a:gd name="connsiteX12-637" fmla="*/ 1385 w 1942632"/>
              <a:gd name="connsiteY12-638" fmla="*/ 1260348 h 1283495"/>
              <a:gd name="connsiteX13-639" fmla="*/ 8920 w 1942632"/>
              <a:gd name="connsiteY13-640" fmla="*/ 1219033 h 1283495"/>
              <a:gd name="connsiteX14-641" fmla="*/ 1010873 w 1942632"/>
              <a:gd name="connsiteY14-642" fmla="*/ 173517 h 1283495"/>
              <a:gd name="connsiteX15-643" fmla="*/ 1010331 w 1942632"/>
              <a:gd name="connsiteY15-644" fmla="*/ 120212 h 1283495"/>
              <a:gd name="connsiteX16-645" fmla="*/ 955227 w 1942632"/>
              <a:gd name="connsiteY16-646" fmla="*/ 65108 h 1283495"/>
              <a:gd name="connsiteX17-647" fmla="*/ 946969 w 1942632"/>
              <a:gd name="connsiteY17-648" fmla="*/ 23530 h 1283495"/>
              <a:gd name="connsiteX0-649" fmla="*/ 946969 w 1942632"/>
              <a:gd name="connsiteY0-650" fmla="*/ 23530 h 1283495"/>
              <a:gd name="connsiteX1-651" fmla="*/ 982173 w 1942632"/>
              <a:gd name="connsiteY1-652" fmla="*/ 0 h 1283495"/>
              <a:gd name="connsiteX2-653" fmla="*/ 1904588 w 1942632"/>
              <a:gd name="connsiteY2-654" fmla="*/ 0 h 1283495"/>
              <a:gd name="connsiteX3-655" fmla="*/ 1942632 w 1942632"/>
              <a:gd name="connsiteY3-656" fmla="*/ 38107 h 1283495"/>
              <a:gd name="connsiteX4-657" fmla="*/ 1942632 w 1942632"/>
              <a:gd name="connsiteY4-658" fmla="*/ 960540 h 1283495"/>
              <a:gd name="connsiteX5-659" fmla="*/ 1919081 w 1942632"/>
              <a:gd name="connsiteY5-660" fmla="*/ 995690 h 1283495"/>
              <a:gd name="connsiteX6-661" fmla="*/ 1877553 w 1942632"/>
              <a:gd name="connsiteY6-662" fmla="*/ 987434 h 1283495"/>
              <a:gd name="connsiteX7-663" fmla="*/ 1819771 w 1942632"/>
              <a:gd name="connsiteY7-664" fmla="*/ 929652 h 1283495"/>
              <a:gd name="connsiteX8-665" fmla="*/ 1765689 w 1942632"/>
              <a:gd name="connsiteY8-666" fmla="*/ 929787 h 1283495"/>
              <a:gd name="connsiteX9-667" fmla="*/ 1427581 w 1942632"/>
              <a:gd name="connsiteY9-668" fmla="*/ 1272148 h 1283495"/>
              <a:gd name="connsiteX10-669" fmla="*/ 1400455 w 1942632"/>
              <a:gd name="connsiteY10-670" fmla="*/ 1283495 h 1283495"/>
              <a:gd name="connsiteX11-671" fmla="*/ 36397 w 1942632"/>
              <a:gd name="connsiteY11-672" fmla="*/ 1283495 h 1283495"/>
              <a:gd name="connsiteX12-673" fmla="*/ 1385 w 1942632"/>
              <a:gd name="connsiteY12-674" fmla="*/ 1260348 h 1283495"/>
              <a:gd name="connsiteX13-675" fmla="*/ 8920 w 1942632"/>
              <a:gd name="connsiteY13-676" fmla="*/ 1219033 h 1283495"/>
              <a:gd name="connsiteX14-677" fmla="*/ 1010873 w 1942632"/>
              <a:gd name="connsiteY14-678" fmla="*/ 173517 h 1283495"/>
              <a:gd name="connsiteX15-679" fmla="*/ 1010331 w 1942632"/>
              <a:gd name="connsiteY15-680" fmla="*/ 120212 h 1283495"/>
              <a:gd name="connsiteX16-681" fmla="*/ 955227 w 1942632"/>
              <a:gd name="connsiteY16-682" fmla="*/ 65108 h 1283495"/>
              <a:gd name="connsiteX17-683" fmla="*/ 946969 w 1942632"/>
              <a:gd name="connsiteY17-684" fmla="*/ 23530 h 1283495"/>
              <a:gd name="connsiteX0-685" fmla="*/ 946969 w 1942632"/>
              <a:gd name="connsiteY0-686" fmla="*/ 23530 h 1283495"/>
              <a:gd name="connsiteX1-687" fmla="*/ 982173 w 1942632"/>
              <a:gd name="connsiteY1-688" fmla="*/ 0 h 1283495"/>
              <a:gd name="connsiteX2-689" fmla="*/ 1904588 w 1942632"/>
              <a:gd name="connsiteY2-690" fmla="*/ 0 h 1283495"/>
              <a:gd name="connsiteX3-691" fmla="*/ 1942632 w 1942632"/>
              <a:gd name="connsiteY3-692" fmla="*/ 38107 h 1283495"/>
              <a:gd name="connsiteX4-693" fmla="*/ 1942632 w 1942632"/>
              <a:gd name="connsiteY4-694" fmla="*/ 960540 h 1283495"/>
              <a:gd name="connsiteX5-695" fmla="*/ 1919081 w 1942632"/>
              <a:gd name="connsiteY5-696" fmla="*/ 995690 h 1283495"/>
              <a:gd name="connsiteX6-697" fmla="*/ 1877553 w 1942632"/>
              <a:gd name="connsiteY6-698" fmla="*/ 987434 h 1283495"/>
              <a:gd name="connsiteX7-699" fmla="*/ 1819771 w 1942632"/>
              <a:gd name="connsiteY7-700" fmla="*/ 929652 h 1283495"/>
              <a:gd name="connsiteX8-701" fmla="*/ 1765689 w 1942632"/>
              <a:gd name="connsiteY8-702" fmla="*/ 929787 h 1283495"/>
              <a:gd name="connsiteX9-703" fmla="*/ 1427581 w 1942632"/>
              <a:gd name="connsiteY9-704" fmla="*/ 1272148 h 1283495"/>
              <a:gd name="connsiteX10-705" fmla="*/ 1400455 w 1942632"/>
              <a:gd name="connsiteY10-706" fmla="*/ 1283495 h 1283495"/>
              <a:gd name="connsiteX11-707" fmla="*/ 36397 w 1942632"/>
              <a:gd name="connsiteY11-708" fmla="*/ 1283495 h 1283495"/>
              <a:gd name="connsiteX12-709" fmla="*/ 1385 w 1942632"/>
              <a:gd name="connsiteY12-710" fmla="*/ 1260348 h 1283495"/>
              <a:gd name="connsiteX13-711" fmla="*/ 8920 w 1942632"/>
              <a:gd name="connsiteY13-712" fmla="*/ 1219033 h 1283495"/>
              <a:gd name="connsiteX14-713" fmla="*/ 1010873 w 1942632"/>
              <a:gd name="connsiteY14-714" fmla="*/ 173517 h 1283495"/>
              <a:gd name="connsiteX15-715" fmla="*/ 1010331 w 1942632"/>
              <a:gd name="connsiteY15-716" fmla="*/ 120212 h 1283495"/>
              <a:gd name="connsiteX16-717" fmla="*/ 955227 w 1942632"/>
              <a:gd name="connsiteY16-718" fmla="*/ 65108 h 1283495"/>
              <a:gd name="connsiteX17-719" fmla="*/ 946969 w 1942632"/>
              <a:gd name="connsiteY17-720" fmla="*/ 23530 h 1283495"/>
              <a:gd name="connsiteX0-721" fmla="*/ 946969 w 1942632"/>
              <a:gd name="connsiteY0-722" fmla="*/ 23530 h 1283495"/>
              <a:gd name="connsiteX1-723" fmla="*/ 982173 w 1942632"/>
              <a:gd name="connsiteY1-724" fmla="*/ 0 h 1283495"/>
              <a:gd name="connsiteX2-725" fmla="*/ 1904588 w 1942632"/>
              <a:gd name="connsiteY2-726" fmla="*/ 0 h 1283495"/>
              <a:gd name="connsiteX3-727" fmla="*/ 1942632 w 1942632"/>
              <a:gd name="connsiteY3-728" fmla="*/ 38107 h 1283495"/>
              <a:gd name="connsiteX4-729" fmla="*/ 1942632 w 1942632"/>
              <a:gd name="connsiteY4-730" fmla="*/ 960540 h 1283495"/>
              <a:gd name="connsiteX5-731" fmla="*/ 1919081 w 1942632"/>
              <a:gd name="connsiteY5-732" fmla="*/ 995690 h 1283495"/>
              <a:gd name="connsiteX6-733" fmla="*/ 1877553 w 1942632"/>
              <a:gd name="connsiteY6-734" fmla="*/ 987434 h 1283495"/>
              <a:gd name="connsiteX7-735" fmla="*/ 1819771 w 1942632"/>
              <a:gd name="connsiteY7-736" fmla="*/ 929652 h 1283495"/>
              <a:gd name="connsiteX8-737" fmla="*/ 1765689 w 1942632"/>
              <a:gd name="connsiteY8-738" fmla="*/ 929787 h 1283495"/>
              <a:gd name="connsiteX9-739" fmla="*/ 1427581 w 1942632"/>
              <a:gd name="connsiteY9-740" fmla="*/ 1272148 h 1283495"/>
              <a:gd name="connsiteX10-741" fmla="*/ 1400455 w 1942632"/>
              <a:gd name="connsiteY10-742" fmla="*/ 1283495 h 1283495"/>
              <a:gd name="connsiteX11-743" fmla="*/ 36397 w 1942632"/>
              <a:gd name="connsiteY11-744" fmla="*/ 1283495 h 1283495"/>
              <a:gd name="connsiteX12-745" fmla="*/ 1385 w 1942632"/>
              <a:gd name="connsiteY12-746" fmla="*/ 1260348 h 1283495"/>
              <a:gd name="connsiteX13-747" fmla="*/ 8920 w 1942632"/>
              <a:gd name="connsiteY13-748" fmla="*/ 1219033 h 1283495"/>
              <a:gd name="connsiteX14-749" fmla="*/ 1010873 w 1942632"/>
              <a:gd name="connsiteY14-750" fmla="*/ 173517 h 1283495"/>
              <a:gd name="connsiteX15-751" fmla="*/ 1010331 w 1942632"/>
              <a:gd name="connsiteY15-752" fmla="*/ 120212 h 1283495"/>
              <a:gd name="connsiteX16-753" fmla="*/ 955227 w 1942632"/>
              <a:gd name="connsiteY16-754" fmla="*/ 65108 h 1283495"/>
              <a:gd name="connsiteX17-755" fmla="*/ 946969 w 1942632"/>
              <a:gd name="connsiteY17-756" fmla="*/ 23530 h 1283495"/>
              <a:gd name="connsiteX0-757" fmla="*/ 946345 w 1942008"/>
              <a:gd name="connsiteY0-758" fmla="*/ 23530 h 1283495"/>
              <a:gd name="connsiteX1-759" fmla="*/ 981549 w 1942008"/>
              <a:gd name="connsiteY1-760" fmla="*/ 0 h 1283495"/>
              <a:gd name="connsiteX2-761" fmla="*/ 1903964 w 1942008"/>
              <a:gd name="connsiteY2-762" fmla="*/ 0 h 1283495"/>
              <a:gd name="connsiteX3-763" fmla="*/ 1942008 w 1942008"/>
              <a:gd name="connsiteY3-764" fmla="*/ 38107 h 1283495"/>
              <a:gd name="connsiteX4-765" fmla="*/ 1942008 w 1942008"/>
              <a:gd name="connsiteY4-766" fmla="*/ 960540 h 1283495"/>
              <a:gd name="connsiteX5-767" fmla="*/ 1918457 w 1942008"/>
              <a:gd name="connsiteY5-768" fmla="*/ 995690 h 1283495"/>
              <a:gd name="connsiteX6-769" fmla="*/ 1876929 w 1942008"/>
              <a:gd name="connsiteY6-770" fmla="*/ 987434 h 1283495"/>
              <a:gd name="connsiteX7-771" fmla="*/ 1819147 w 1942008"/>
              <a:gd name="connsiteY7-772" fmla="*/ 929652 h 1283495"/>
              <a:gd name="connsiteX8-773" fmla="*/ 1765065 w 1942008"/>
              <a:gd name="connsiteY8-774" fmla="*/ 929787 h 1283495"/>
              <a:gd name="connsiteX9-775" fmla="*/ 1426957 w 1942008"/>
              <a:gd name="connsiteY9-776" fmla="*/ 1272148 h 1283495"/>
              <a:gd name="connsiteX10-777" fmla="*/ 1399831 w 1942008"/>
              <a:gd name="connsiteY10-778" fmla="*/ 1283495 h 1283495"/>
              <a:gd name="connsiteX11-779" fmla="*/ 35773 w 1942008"/>
              <a:gd name="connsiteY11-780" fmla="*/ 1283495 h 1283495"/>
              <a:gd name="connsiteX12-781" fmla="*/ 761 w 1942008"/>
              <a:gd name="connsiteY12-782" fmla="*/ 1260348 h 1283495"/>
              <a:gd name="connsiteX13-783" fmla="*/ 8296 w 1942008"/>
              <a:gd name="connsiteY13-784" fmla="*/ 1219033 h 1283495"/>
              <a:gd name="connsiteX14-785" fmla="*/ 1010249 w 1942008"/>
              <a:gd name="connsiteY14-786" fmla="*/ 173517 h 1283495"/>
              <a:gd name="connsiteX15-787" fmla="*/ 1009707 w 1942008"/>
              <a:gd name="connsiteY15-788" fmla="*/ 120212 h 1283495"/>
              <a:gd name="connsiteX16-789" fmla="*/ 954603 w 1942008"/>
              <a:gd name="connsiteY16-790" fmla="*/ 65108 h 1283495"/>
              <a:gd name="connsiteX17-791" fmla="*/ 946345 w 1942008"/>
              <a:gd name="connsiteY17-792" fmla="*/ 23530 h 1283495"/>
              <a:gd name="connsiteX0-793" fmla="*/ 945771 w 1941434"/>
              <a:gd name="connsiteY0-794" fmla="*/ 23530 h 1283495"/>
              <a:gd name="connsiteX1-795" fmla="*/ 980975 w 1941434"/>
              <a:gd name="connsiteY1-796" fmla="*/ 0 h 1283495"/>
              <a:gd name="connsiteX2-797" fmla="*/ 1903390 w 1941434"/>
              <a:gd name="connsiteY2-798" fmla="*/ 0 h 1283495"/>
              <a:gd name="connsiteX3-799" fmla="*/ 1941434 w 1941434"/>
              <a:gd name="connsiteY3-800" fmla="*/ 38107 h 1283495"/>
              <a:gd name="connsiteX4-801" fmla="*/ 1941434 w 1941434"/>
              <a:gd name="connsiteY4-802" fmla="*/ 960540 h 1283495"/>
              <a:gd name="connsiteX5-803" fmla="*/ 1917883 w 1941434"/>
              <a:gd name="connsiteY5-804" fmla="*/ 995690 h 1283495"/>
              <a:gd name="connsiteX6-805" fmla="*/ 1876355 w 1941434"/>
              <a:gd name="connsiteY6-806" fmla="*/ 987434 h 1283495"/>
              <a:gd name="connsiteX7-807" fmla="*/ 1818573 w 1941434"/>
              <a:gd name="connsiteY7-808" fmla="*/ 929652 h 1283495"/>
              <a:gd name="connsiteX8-809" fmla="*/ 1764491 w 1941434"/>
              <a:gd name="connsiteY8-810" fmla="*/ 929787 h 1283495"/>
              <a:gd name="connsiteX9-811" fmla="*/ 1426383 w 1941434"/>
              <a:gd name="connsiteY9-812" fmla="*/ 1272148 h 1283495"/>
              <a:gd name="connsiteX10-813" fmla="*/ 1399257 w 1941434"/>
              <a:gd name="connsiteY10-814" fmla="*/ 1283495 h 1283495"/>
              <a:gd name="connsiteX11-815" fmla="*/ 35199 w 1941434"/>
              <a:gd name="connsiteY11-816" fmla="*/ 1283495 h 1283495"/>
              <a:gd name="connsiteX12-817" fmla="*/ 187 w 1941434"/>
              <a:gd name="connsiteY12-818" fmla="*/ 1260348 h 1283495"/>
              <a:gd name="connsiteX13-819" fmla="*/ 7722 w 1941434"/>
              <a:gd name="connsiteY13-820" fmla="*/ 1219033 h 1283495"/>
              <a:gd name="connsiteX14-821" fmla="*/ 1009675 w 1941434"/>
              <a:gd name="connsiteY14-822" fmla="*/ 173517 h 1283495"/>
              <a:gd name="connsiteX15-823" fmla="*/ 1009133 w 1941434"/>
              <a:gd name="connsiteY15-824" fmla="*/ 120212 h 1283495"/>
              <a:gd name="connsiteX16-825" fmla="*/ 954029 w 1941434"/>
              <a:gd name="connsiteY16-826" fmla="*/ 65108 h 1283495"/>
              <a:gd name="connsiteX17-827" fmla="*/ 945771 w 1941434"/>
              <a:gd name="connsiteY17-828" fmla="*/ 23530 h 1283495"/>
              <a:gd name="connsiteX0-829" fmla="*/ 946469 w 1942132"/>
              <a:gd name="connsiteY0-830" fmla="*/ 23530 h 1283495"/>
              <a:gd name="connsiteX1-831" fmla="*/ 981673 w 1942132"/>
              <a:gd name="connsiteY1-832" fmla="*/ 0 h 1283495"/>
              <a:gd name="connsiteX2-833" fmla="*/ 1904088 w 1942132"/>
              <a:gd name="connsiteY2-834" fmla="*/ 0 h 1283495"/>
              <a:gd name="connsiteX3-835" fmla="*/ 1942132 w 1942132"/>
              <a:gd name="connsiteY3-836" fmla="*/ 38107 h 1283495"/>
              <a:gd name="connsiteX4-837" fmla="*/ 1942132 w 1942132"/>
              <a:gd name="connsiteY4-838" fmla="*/ 960540 h 1283495"/>
              <a:gd name="connsiteX5-839" fmla="*/ 1918581 w 1942132"/>
              <a:gd name="connsiteY5-840" fmla="*/ 995690 h 1283495"/>
              <a:gd name="connsiteX6-841" fmla="*/ 1877053 w 1942132"/>
              <a:gd name="connsiteY6-842" fmla="*/ 987434 h 1283495"/>
              <a:gd name="connsiteX7-843" fmla="*/ 1819271 w 1942132"/>
              <a:gd name="connsiteY7-844" fmla="*/ 929652 h 1283495"/>
              <a:gd name="connsiteX8-845" fmla="*/ 1765189 w 1942132"/>
              <a:gd name="connsiteY8-846" fmla="*/ 929787 h 1283495"/>
              <a:gd name="connsiteX9-847" fmla="*/ 1427081 w 1942132"/>
              <a:gd name="connsiteY9-848" fmla="*/ 1272148 h 1283495"/>
              <a:gd name="connsiteX10-849" fmla="*/ 1399955 w 1942132"/>
              <a:gd name="connsiteY10-850" fmla="*/ 1283495 h 1283495"/>
              <a:gd name="connsiteX11-851" fmla="*/ 35897 w 1942132"/>
              <a:gd name="connsiteY11-852" fmla="*/ 1283495 h 1283495"/>
              <a:gd name="connsiteX12-853" fmla="*/ 885 w 1942132"/>
              <a:gd name="connsiteY12-854" fmla="*/ 1260348 h 1283495"/>
              <a:gd name="connsiteX13-855" fmla="*/ 8420 w 1942132"/>
              <a:gd name="connsiteY13-856" fmla="*/ 1219033 h 1283495"/>
              <a:gd name="connsiteX14-857" fmla="*/ 1010373 w 1942132"/>
              <a:gd name="connsiteY14-858" fmla="*/ 173517 h 1283495"/>
              <a:gd name="connsiteX15-859" fmla="*/ 1009831 w 1942132"/>
              <a:gd name="connsiteY15-860" fmla="*/ 120212 h 1283495"/>
              <a:gd name="connsiteX16-861" fmla="*/ 954727 w 1942132"/>
              <a:gd name="connsiteY16-862" fmla="*/ 65108 h 1283495"/>
              <a:gd name="connsiteX17-863" fmla="*/ 946469 w 1942132"/>
              <a:gd name="connsiteY17-864" fmla="*/ 23530 h 1283495"/>
              <a:gd name="connsiteX0-865" fmla="*/ 948287 w 1943950"/>
              <a:gd name="connsiteY0-866" fmla="*/ 23530 h 1283495"/>
              <a:gd name="connsiteX1-867" fmla="*/ 983491 w 1943950"/>
              <a:gd name="connsiteY1-868" fmla="*/ 0 h 1283495"/>
              <a:gd name="connsiteX2-869" fmla="*/ 1905906 w 1943950"/>
              <a:gd name="connsiteY2-870" fmla="*/ 0 h 1283495"/>
              <a:gd name="connsiteX3-871" fmla="*/ 1943950 w 1943950"/>
              <a:gd name="connsiteY3-872" fmla="*/ 38107 h 1283495"/>
              <a:gd name="connsiteX4-873" fmla="*/ 1943950 w 1943950"/>
              <a:gd name="connsiteY4-874" fmla="*/ 960540 h 1283495"/>
              <a:gd name="connsiteX5-875" fmla="*/ 1920399 w 1943950"/>
              <a:gd name="connsiteY5-876" fmla="*/ 995690 h 1283495"/>
              <a:gd name="connsiteX6-877" fmla="*/ 1878871 w 1943950"/>
              <a:gd name="connsiteY6-878" fmla="*/ 987434 h 1283495"/>
              <a:gd name="connsiteX7-879" fmla="*/ 1821089 w 1943950"/>
              <a:gd name="connsiteY7-880" fmla="*/ 929652 h 1283495"/>
              <a:gd name="connsiteX8-881" fmla="*/ 1767007 w 1943950"/>
              <a:gd name="connsiteY8-882" fmla="*/ 929787 h 1283495"/>
              <a:gd name="connsiteX9-883" fmla="*/ 1428899 w 1943950"/>
              <a:gd name="connsiteY9-884" fmla="*/ 1272148 h 1283495"/>
              <a:gd name="connsiteX10-885" fmla="*/ 1401773 w 1943950"/>
              <a:gd name="connsiteY10-886" fmla="*/ 1283495 h 1283495"/>
              <a:gd name="connsiteX11-887" fmla="*/ 37715 w 1943950"/>
              <a:gd name="connsiteY11-888" fmla="*/ 1283495 h 1283495"/>
              <a:gd name="connsiteX12-889" fmla="*/ 2703 w 1943950"/>
              <a:gd name="connsiteY12-890" fmla="*/ 1260348 h 1283495"/>
              <a:gd name="connsiteX13-891" fmla="*/ 10238 w 1943950"/>
              <a:gd name="connsiteY13-892" fmla="*/ 1219033 h 1283495"/>
              <a:gd name="connsiteX14-893" fmla="*/ 1012191 w 1943950"/>
              <a:gd name="connsiteY14-894" fmla="*/ 173517 h 1283495"/>
              <a:gd name="connsiteX15-895" fmla="*/ 1011649 w 1943950"/>
              <a:gd name="connsiteY15-896" fmla="*/ 120212 h 1283495"/>
              <a:gd name="connsiteX16-897" fmla="*/ 956545 w 1943950"/>
              <a:gd name="connsiteY16-898" fmla="*/ 65108 h 1283495"/>
              <a:gd name="connsiteX17-899" fmla="*/ 948287 w 1943950"/>
              <a:gd name="connsiteY17-900" fmla="*/ 23530 h 1283495"/>
              <a:gd name="connsiteX0-901" fmla="*/ 948287 w 1943950"/>
              <a:gd name="connsiteY0-902" fmla="*/ 23530 h 1283495"/>
              <a:gd name="connsiteX1-903" fmla="*/ 983491 w 1943950"/>
              <a:gd name="connsiteY1-904" fmla="*/ 0 h 1283495"/>
              <a:gd name="connsiteX2-905" fmla="*/ 1905906 w 1943950"/>
              <a:gd name="connsiteY2-906" fmla="*/ 0 h 1283495"/>
              <a:gd name="connsiteX3-907" fmla="*/ 1943950 w 1943950"/>
              <a:gd name="connsiteY3-908" fmla="*/ 38107 h 1283495"/>
              <a:gd name="connsiteX4-909" fmla="*/ 1943950 w 1943950"/>
              <a:gd name="connsiteY4-910" fmla="*/ 960540 h 1283495"/>
              <a:gd name="connsiteX5-911" fmla="*/ 1920399 w 1943950"/>
              <a:gd name="connsiteY5-912" fmla="*/ 995690 h 1283495"/>
              <a:gd name="connsiteX6-913" fmla="*/ 1878871 w 1943950"/>
              <a:gd name="connsiteY6-914" fmla="*/ 987434 h 1283495"/>
              <a:gd name="connsiteX7-915" fmla="*/ 1821089 w 1943950"/>
              <a:gd name="connsiteY7-916" fmla="*/ 929652 h 1283495"/>
              <a:gd name="connsiteX8-917" fmla="*/ 1767007 w 1943950"/>
              <a:gd name="connsiteY8-918" fmla="*/ 929787 h 1283495"/>
              <a:gd name="connsiteX9-919" fmla="*/ 1428899 w 1943950"/>
              <a:gd name="connsiteY9-920" fmla="*/ 1272148 h 1283495"/>
              <a:gd name="connsiteX10-921" fmla="*/ 1401773 w 1943950"/>
              <a:gd name="connsiteY10-922" fmla="*/ 1283495 h 1283495"/>
              <a:gd name="connsiteX11-923" fmla="*/ 37715 w 1943950"/>
              <a:gd name="connsiteY11-924" fmla="*/ 1283495 h 1283495"/>
              <a:gd name="connsiteX12-925" fmla="*/ 2703 w 1943950"/>
              <a:gd name="connsiteY12-926" fmla="*/ 1260348 h 1283495"/>
              <a:gd name="connsiteX13-927" fmla="*/ 10238 w 1943950"/>
              <a:gd name="connsiteY13-928" fmla="*/ 1219033 h 1283495"/>
              <a:gd name="connsiteX14-929" fmla="*/ 1012191 w 1943950"/>
              <a:gd name="connsiteY14-930" fmla="*/ 173517 h 1283495"/>
              <a:gd name="connsiteX15-931" fmla="*/ 1011649 w 1943950"/>
              <a:gd name="connsiteY15-932" fmla="*/ 120212 h 1283495"/>
              <a:gd name="connsiteX16-933" fmla="*/ 956545 w 1943950"/>
              <a:gd name="connsiteY16-934" fmla="*/ 65108 h 1283495"/>
              <a:gd name="connsiteX17-935" fmla="*/ 948287 w 1943950"/>
              <a:gd name="connsiteY17-936" fmla="*/ 23530 h 1283495"/>
              <a:gd name="connsiteX0-937" fmla="*/ 948287 w 1943950"/>
              <a:gd name="connsiteY0-938" fmla="*/ 23530 h 1283495"/>
              <a:gd name="connsiteX1-939" fmla="*/ 983491 w 1943950"/>
              <a:gd name="connsiteY1-940" fmla="*/ 0 h 1283495"/>
              <a:gd name="connsiteX2-941" fmla="*/ 1905906 w 1943950"/>
              <a:gd name="connsiteY2-942" fmla="*/ 0 h 1283495"/>
              <a:gd name="connsiteX3-943" fmla="*/ 1943950 w 1943950"/>
              <a:gd name="connsiteY3-944" fmla="*/ 38107 h 1283495"/>
              <a:gd name="connsiteX4-945" fmla="*/ 1943950 w 1943950"/>
              <a:gd name="connsiteY4-946" fmla="*/ 960540 h 1283495"/>
              <a:gd name="connsiteX5-947" fmla="*/ 1920399 w 1943950"/>
              <a:gd name="connsiteY5-948" fmla="*/ 995690 h 1283495"/>
              <a:gd name="connsiteX6-949" fmla="*/ 1878871 w 1943950"/>
              <a:gd name="connsiteY6-950" fmla="*/ 987434 h 1283495"/>
              <a:gd name="connsiteX7-951" fmla="*/ 1821089 w 1943950"/>
              <a:gd name="connsiteY7-952" fmla="*/ 929652 h 1283495"/>
              <a:gd name="connsiteX8-953" fmla="*/ 1767007 w 1943950"/>
              <a:gd name="connsiteY8-954" fmla="*/ 929787 h 1283495"/>
              <a:gd name="connsiteX9-955" fmla="*/ 1428899 w 1943950"/>
              <a:gd name="connsiteY9-956" fmla="*/ 1272148 h 1283495"/>
              <a:gd name="connsiteX10-957" fmla="*/ 1401773 w 1943950"/>
              <a:gd name="connsiteY10-958" fmla="*/ 1283495 h 1283495"/>
              <a:gd name="connsiteX11-959" fmla="*/ 37715 w 1943950"/>
              <a:gd name="connsiteY11-960" fmla="*/ 1283495 h 1283495"/>
              <a:gd name="connsiteX12-961" fmla="*/ 2703 w 1943950"/>
              <a:gd name="connsiteY12-962" fmla="*/ 1260348 h 1283495"/>
              <a:gd name="connsiteX13-963" fmla="*/ 10238 w 1943950"/>
              <a:gd name="connsiteY13-964" fmla="*/ 1219033 h 1283495"/>
              <a:gd name="connsiteX14-965" fmla="*/ 1012191 w 1943950"/>
              <a:gd name="connsiteY14-966" fmla="*/ 173517 h 1283495"/>
              <a:gd name="connsiteX15-967" fmla="*/ 1011649 w 1943950"/>
              <a:gd name="connsiteY15-968" fmla="*/ 120212 h 1283495"/>
              <a:gd name="connsiteX16-969" fmla="*/ 956545 w 1943950"/>
              <a:gd name="connsiteY16-970" fmla="*/ 65108 h 1283495"/>
              <a:gd name="connsiteX17-971" fmla="*/ 948287 w 1943950"/>
              <a:gd name="connsiteY17-972" fmla="*/ 23530 h 1283495"/>
              <a:gd name="connsiteX0-973" fmla="*/ 948287 w 1943950"/>
              <a:gd name="connsiteY0-974" fmla="*/ 23530 h 1283495"/>
              <a:gd name="connsiteX1-975" fmla="*/ 983491 w 1943950"/>
              <a:gd name="connsiteY1-976" fmla="*/ 0 h 1283495"/>
              <a:gd name="connsiteX2-977" fmla="*/ 1905906 w 1943950"/>
              <a:gd name="connsiteY2-978" fmla="*/ 0 h 1283495"/>
              <a:gd name="connsiteX3-979" fmla="*/ 1943950 w 1943950"/>
              <a:gd name="connsiteY3-980" fmla="*/ 38107 h 1283495"/>
              <a:gd name="connsiteX4-981" fmla="*/ 1943950 w 1943950"/>
              <a:gd name="connsiteY4-982" fmla="*/ 960540 h 1283495"/>
              <a:gd name="connsiteX5-983" fmla="*/ 1920399 w 1943950"/>
              <a:gd name="connsiteY5-984" fmla="*/ 995690 h 1283495"/>
              <a:gd name="connsiteX6-985" fmla="*/ 1878871 w 1943950"/>
              <a:gd name="connsiteY6-986" fmla="*/ 987434 h 1283495"/>
              <a:gd name="connsiteX7-987" fmla="*/ 1821089 w 1943950"/>
              <a:gd name="connsiteY7-988" fmla="*/ 929652 h 1283495"/>
              <a:gd name="connsiteX8-989" fmla="*/ 1767007 w 1943950"/>
              <a:gd name="connsiteY8-990" fmla="*/ 929787 h 1283495"/>
              <a:gd name="connsiteX9-991" fmla="*/ 1428899 w 1943950"/>
              <a:gd name="connsiteY9-992" fmla="*/ 1272148 h 1283495"/>
              <a:gd name="connsiteX10-993" fmla="*/ 1401773 w 1943950"/>
              <a:gd name="connsiteY10-994" fmla="*/ 1283495 h 1283495"/>
              <a:gd name="connsiteX11-995" fmla="*/ 37715 w 1943950"/>
              <a:gd name="connsiteY11-996" fmla="*/ 1283495 h 1283495"/>
              <a:gd name="connsiteX12-997" fmla="*/ 2703 w 1943950"/>
              <a:gd name="connsiteY12-998" fmla="*/ 1260348 h 1283495"/>
              <a:gd name="connsiteX13-999" fmla="*/ 10238 w 1943950"/>
              <a:gd name="connsiteY13-1000" fmla="*/ 1219033 h 1283495"/>
              <a:gd name="connsiteX14-1001" fmla="*/ 1012191 w 1943950"/>
              <a:gd name="connsiteY14-1002" fmla="*/ 173517 h 1283495"/>
              <a:gd name="connsiteX15-1003" fmla="*/ 1011649 w 1943950"/>
              <a:gd name="connsiteY15-1004" fmla="*/ 120212 h 1283495"/>
              <a:gd name="connsiteX16-1005" fmla="*/ 956545 w 1943950"/>
              <a:gd name="connsiteY16-1006" fmla="*/ 65108 h 1283495"/>
              <a:gd name="connsiteX17-1007" fmla="*/ 948287 w 1943950"/>
              <a:gd name="connsiteY17-1008" fmla="*/ 23530 h 1283495"/>
              <a:gd name="connsiteX0-1009" fmla="*/ 948287 w 1943950"/>
              <a:gd name="connsiteY0-1010" fmla="*/ 23530 h 1283495"/>
              <a:gd name="connsiteX1-1011" fmla="*/ 983491 w 1943950"/>
              <a:gd name="connsiteY1-1012" fmla="*/ 0 h 1283495"/>
              <a:gd name="connsiteX2-1013" fmla="*/ 1905906 w 1943950"/>
              <a:gd name="connsiteY2-1014" fmla="*/ 0 h 1283495"/>
              <a:gd name="connsiteX3-1015" fmla="*/ 1943950 w 1943950"/>
              <a:gd name="connsiteY3-1016" fmla="*/ 38107 h 1283495"/>
              <a:gd name="connsiteX4-1017" fmla="*/ 1943950 w 1943950"/>
              <a:gd name="connsiteY4-1018" fmla="*/ 960540 h 1283495"/>
              <a:gd name="connsiteX5-1019" fmla="*/ 1920399 w 1943950"/>
              <a:gd name="connsiteY5-1020" fmla="*/ 995690 h 1283495"/>
              <a:gd name="connsiteX6-1021" fmla="*/ 1878871 w 1943950"/>
              <a:gd name="connsiteY6-1022" fmla="*/ 987434 h 1283495"/>
              <a:gd name="connsiteX7-1023" fmla="*/ 1821089 w 1943950"/>
              <a:gd name="connsiteY7-1024" fmla="*/ 929652 h 1283495"/>
              <a:gd name="connsiteX8-1025" fmla="*/ 1767007 w 1943950"/>
              <a:gd name="connsiteY8-1026" fmla="*/ 929787 h 1283495"/>
              <a:gd name="connsiteX9-1027" fmla="*/ 1428899 w 1943950"/>
              <a:gd name="connsiteY9-1028" fmla="*/ 1272148 h 1283495"/>
              <a:gd name="connsiteX10-1029" fmla="*/ 1401773 w 1943950"/>
              <a:gd name="connsiteY10-1030" fmla="*/ 1283495 h 1283495"/>
              <a:gd name="connsiteX11-1031" fmla="*/ 37715 w 1943950"/>
              <a:gd name="connsiteY11-1032" fmla="*/ 1283495 h 1283495"/>
              <a:gd name="connsiteX12-1033" fmla="*/ 2703 w 1943950"/>
              <a:gd name="connsiteY12-1034" fmla="*/ 1260348 h 1283495"/>
              <a:gd name="connsiteX13-1035" fmla="*/ 10238 w 1943950"/>
              <a:gd name="connsiteY13-1036" fmla="*/ 1219033 h 1283495"/>
              <a:gd name="connsiteX14-1037" fmla="*/ 1012191 w 1943950"/>
              <a:gd name="connsiteY14-1038" fmla="*/ 173517 h 1283495"/>
              <a:gd name="connsiteX15-1039" fmla="*/ 1011649 w 1943950"/>
              <a:gd name="connsiteY15-1040" fmla="*/ 120212 h 1283495"/>
              <a:gd name="connsiteX16-1041" fmla="*/ 956545 w 1943950"/>
              <a:gd name="connsiteY16-1042" fmla="*/ 65108 h 1283495"/>
              <a:gd name="connsiteX17-1043" fmla="*/ 948287 w 1943950"/>
              <a:gd name="connsiteY17-1044" fmla="*/ 23530 h 1283495"/>
              <a:gd name="connsiteX0-1045" fmla="*/ 948287 w 1943950"/>
              <a:gd name="connsiteY0-1046" fmla="*/ 23530 h 1283495"/>
              <a:gd name="connsiteX1-1047" fmla="*/ 983491 w 1943950"/>
              <a:gd name="connsiteY1-1048" fmla="*/ 0 h 1283495"/>
              <a:gd name="connsiteX2-1049" fmla="*/ 1905906 w 1943950"/>
              <a:gd name="connsiteY2-1050" fmla="*/ 0 h 1283495"/>
              <a:gd name="connsiteX3-1051" fmla="*/ 1943950 w 1943950"/>
              <a:gd name="connsiteY3-1052" fmla="*/ 38107 h 1283495"/>
              <a:gd name="connsiteX4-1053" fmla="*/ 1943950 w 1943950"/>
              <a:gd name="connsiteY4-1054" fmla="*/ 960540 h 1283495"/>
              <a:gd name="connsiteX5-1055" fmla="*/ 1920399 w 1943950"/>
              <a:gd name="connsiteY5-1056" fmla="*/ 995690 h 1283495"/>
              <a:gd name="connsiteX6-1057" fmla="*/ 1878871 w 1943950"/>
              <a:gd name="connsiteY6-1058" fmla="*/ 987434 h 1283495"/>
              <a:gd name="connsiteX7-1059" fmla="*/ 1821089 w 1943950"/>
              <a:gd name="connsiteY7-1060" fmla="*/ 929652 h 1283495"/>
              <a:gd name="connsiteX8-1061" fmla="*/ 1767007 w 1943950"/>
              <a:gd name="connsiteY8-1062" fmla="*/ 929787 h 1283495"/>
              <a:gd name="connsiteX9-1063" fmla="*/ 1428899 w 1943950"/>
              <a:gd name="connsiteY9-1064" fmla="*/ 1272148 h 1283495"/>
              <a:gd name="connsiteX10-1065" fmla="*/ 1401773 w 1943950"/>
              <a:gd name="connsiteY10-1066" fmla="*/ 1283495 h 1283495"/>
              <a:gd name="connsiteX11-1067" fmla="*/ 37715 w 1943950"/>
              <a:gd name="connsiteY11-1068" fmla="*/ 1283495 h 1283495"/>
              <a:gd name="connsiteX12-1069" fmla="*/ 2703 w 1943950"/>
              <a:gd name="connsiteY12-1070" fmla="*/ 1260348 h 1283495"/>
              <a:gd name="connsiteX13-1071" fmla="*/ 10238 w 1943950"/>
              <a:gd name="connsiteY13-1072" fmla="*/ 1219033 h 1283495"/>
              <a:gd name="connsiteX14-1073" fmla="*/ 1012191 w 1943950"/>
              <a:gd name="connsiteY14-1074" fmla="*/ 173517 h 1283495"/>
              <a:gd name="connsiteX15-1075" fmla="*/ 1011649 w 1943950"/>
              <a:gd name="connsiteY15-1076" fmla="*/ 120212 h 1283495"/>
              <a:gd name="connsiteX16-1077" fmla="*/ 956545 w 1943950"/>
              <a:gd name="connsiteY16-1078" fmla="*/ 65108 h 1283495"/>
              <a:gd name="connsiteX17-1079" fmla="*/ 948287 w 1943950"/>
              <a:gd name="connsiteY17-1080" fmla="*/ 23530 h 1283495"/>
              <a:gd name="connsiteX0-1081" fmla="*/ 948287 w 1943950"/>
              <a:gd name="connsiteY0-1082" fmla="*/ 23530 h 1283495"/>
              <a:gd name="connsiteX1-1083" fmla="*/ 983491 w 1943950"/>
              <a:gd name="connsiteY1-1084" fmla="*/ 0 h 1283495"/>
              <a:gd name="connsiteX2-1085" fmla="*/ 1905906 w 1943950"/>
              <a:gd name="connsiteY2-1086" fmla="*/ 0 h 1283495"/>
              <a:gd name="connsiteX3-1087" fmla="*/ 1943950 w 1943950"/>
              <a:gd name="connsiteY3-1088" fmla="*/ 38107 h 1283495"/>
              <a:gd name="connsiteX4-1089" fmla="*/ 1943950 w 1943950"/>
              <a:gd name="connsiteY4-1090" fmla="*/ 960540 h 1283495"/>
              <a:gd name="connsiteX5-1091" fmla="*/ 1920399 w 1943950"/>
              <a:gd name="connsiteY5-1092" fmla="*/ 995690 h 1283495"/>
              <a:gd name="connsiteX6-1093" fmla="*/ 1878871 w 1943950"/>
              <a:gd name="connsiteY6-1094" fmla="*/ 987434 h 1283495"/>
              <a:gd name="connsiteX7-1095" fmla="*/ 1821089 w 1943950"/>
              <a:gd name="connsiteY7-1096" fmla="*/ 929652 h 1283495"/>
              <a:gd name="connsiteX8-1097" fmla="*/ 1767007 w 1943950"/>
              <a:gd name="connsiteY8-1098" fmla="*/ 929787 h 1283495"/>
              <a:gd name="connsiteX9-1099" fmla="*/ 1428899 w 1943950"/>
              <a:gd name="connsiteY9-1100" fmla="*/ 1272148 h 1283495"/>
              <a:gd name="connsiteX10-1101" fmla="*/ 1401773 w 1943950"/>
              <a:gd name="connsiteY10-1102" fmla="*/ 1283495 h 1283495"/>
              <a:gd name="connsiteX11-1103" fmla="*/ 37715 w 1943950"/>
              <a:gd name="connsiteY11-1104" fmla="*/ 1283495 h 1283495"/>
              <a:gd name="connsiteX12-1105" fmla="*/ 2703 w 1943950"/>
              <a:gd name="connsiteY12-1106" fmla="*/ 1260348 h 1283495"/>
              <a:gd name="connsiteX13-1107" fmla="*/ 10238 w 1943950"/>
              <a:gd name="connsiteY13-1108" fmla="*/ 1219033 h 1283495"/>
              <a:gd name="connsiteX14-1109" fmla="*/ 1012191 w 1943950"/>
              <a:gd name="connsiteY14-1110" fmla="*/ 173517 h 1283495"/>
              <a:gd name="connsiteX15-1111" fmla="*/ 1011649 w 1943950"/>
              <a:gd name="connsiteY15-1112" fmla="*/ 120212 h 1283495"/>
              <a:gd name="connsiteX16-1113" fmla="*/ 956545 w 1943950"/>
              <a:gd name="connsiteY16-1114" fmla="*/ 65108 h 1283495"/>
              <a:gd name="connsiteX17-1115" fmla="*/ 948287 w 1943950"/>
              <a:gd name="connsiteY17-1116" fmla="*/ 23530 h 1283495"/>
              <a:gd name="connsiteX0-1117" fmla="*/ 948287 w 1943950"/>
              <a:gd name="connsiteY0-1118" fmla="*/ 23530 h 1283495"/>
              <a:gd name="connsiteX1-1119" fmla="*/ 983491 w 1943950"/>
              <a:gd name="connsiteY1-1120" fmla="*/ 0 h 1283495"/>
              <a:gd name="connsiteX2-1121" fmla="*/ 1905906 w 1943950"/>
              <a:gd name="connsiteY2-1122" fmla="*/ 0 h 1283495"/>
              <a:gd name="connsiteX3-1123" fmla="*/ 1943950 w 1943950"/>
              <a:gd name="connsiteY3-1124" fmla="*/ 38107 h 1283495"/>
              <a:gd name="connsiteX4-1125" fmla="*/ 1943950 w 1943950"/>
              <a:gd name="connsiteY4-1126" fmla="*/ 960540 h 1283495"/>
              <a:gd name="connsiteX5-1127" fmla="*/ 1920399 w 1943950"/>
              <a:gd name="connsiteY5-1128" fmla="*/ 995690 h 1283495"/>
              <a:gd name="connsiteX6-1129" fmla="*/ 1878871 w 1943950"/>
              <a:gd name="connsiteY6-1130" fmla="*/ 987434 h 1283495"/>
              <a:gd name="connsiteX7-1131" fmla="*/ 1821089 w 1943950"/>
              <a:gd name="connsiteY7-1132" fmla="*/ 929652 h 1283495"/>
              <a:gd name="connsiteX8-1133" fmla="*/ 1767007 w 1943950"/>
              <a:gd name="connsiteY8-1134" fmla="*/ 929787 h 1283495"/>
              <a:gd name="connsiteX9-1135" fmla="*/ 1428899 w 1943950"/>
              <a:gd name="connsiteY9-1136" fmla="*/ 1272148 h 1283495"/>
              <a:gd name="connsiteX10-1137" fmla="*/ 1401773 w 1943950"/>
              <a:gd name="connsiteY10-1138" fmla="*/ 1283495 h 1283495"/>
              <a:gd name="connsiteX11-1139" fmla="*/ 37715 w 1943950"/>
              <a:gd name="connsiteY11-1140" fmla="*/ 1283495 h 1283495"/>
              <a:gd name="connsiteX12-1141" fmla="*/ 2703 w 1943950"/>
              <a:gd name="connsiteY12-1142" fmla="*/ 1260348 h 1283495"/>
              <a:gd name="connsiteX13-1143" fmla="*/ 10238 w 1943950"/>
              <a:gd name="connsiteY13-1144" fmla="*/ 1219033 h 1283495"/>
              <a:gd name="connsiteX14-1145" fmla="*/ 1012191 w 1943950"/>
              <a:gd name="connsiteY14-1146" fmla="*/ 173517 h 1283495"/>
              <a:gd name="connsiteX15-1147" fmla="*/ 1011649 w 1943950"/>
              <a:gd name="connsiteY15-1148" fmla="*/ 120212 h 1283495"/>
              <a:gd name="connsiteX16-1149" fmla="*/ 956545 w 1943950"/>
              <a:gd name="connsiteY16-1150" fmla="*/ 65108 h 1283495"/>
              <a:gd name="connsiteX17-1151" fmla="*/ 948287 w 1943950"/>
              <a:gd name="connsiteY17-1152" fmla="*/ 23530 h 128349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</a:cxnLst>
            <a:rect l="l" t="t" r="r" b="b"/>
            <a:pathLst>
              <a:path w="1943950" h="1283495">
                <a:moveTo>
                  <a:pt x="948287" y="23530"/>
                </a:moveTo>
                <a:cubicBezTo>
                  <a:pt x="953755" y="10319"/>
                  <a:pt x="969194" y="1"/>
                  <a:pt x="983491" y="0"/>
                </a:cubicBezTo>
                <a:cubicBezTo>
                  <a:pt x="997788" y="1"/>
                  <a:pt x="1883585" y="1"/>
                  <a:pt x="1905906" y="0"/>
                </a:cubicBezTo>
                <a:cubicBezTo>
                  <a:pt x="1928228" y="1"/>
                  <a:pt x="1943950" y="15786"/>
                  <a:pt x="1943950" y="38107"/>
                </a:cubicBezTo>
                <a:cubicBezTo>
                  <a:pt x="1943950" y="60429"/>
                  <a:pt x="1943950" y="946245"/>
                  <a:pt x="1943950" y="960540"/>
                </a:cubicBezTo>
                <a:cubicBezTo>
                  <a:pt x="1943950" y="974838"/>
                  <a:pt x="1933606" y="990217"/>
                  <a:pt x="1920399" y="995690"/>
                </a:cubicBezTo>
                <a:cubicBezTo>
                  <a:pt x="1907192" y="1001165"/>
                  <a:pt x="1888980" y="997544"/>
                  <a:pt x="1878871" y="987434"/>
                </a:cubicBezTo>
                <a:cubicBezTo>
                  <a:pt x="1868762" y="977325"/>
                  <a:pt x="1836949" y="945513"/>
                  <a:pt x="1821089" y="929652"/>
                </a:cubicBezTo>
                <a:cubicBezTo>
                  <a:pt x="1805230" y="913793"/>
                  <a:pt x="1782767" y="913830"/>
                  <a:pt x="1767007" y="929787"/>
                </a:cubicBezTo>
                <a:cubicBezTo>
                  <a:pt x="1751246" y="945747"/>
                  <a:pt x="1436154" y="1264803"/>
                  <a:pt x="1428899" y="1272148"/>
                </a:cubicBezTo>
                <a:cubicBezTo>
                  <a:pt x="1421644" y="1279495"/>
                  <a:pt x="1412098" y="1283496"/>
                  <a:pt x="1401773" y="1283495"/>
                </a:cubicBezTo>
                <a:cubicBezTo>
                  <a:pt x="1391448" y="1283496"/>
                  <a:pt x="51905" y="1283496"/>
                  <a:pt x="37715" y="1283495"/>
                </a:cubicBezTo>
                <a:cubicBezTo>
                  <a:pt x="23524" y="1283496"/>
                  <a:pt x="8273" y="1273401"/>
                  <a:pt x="2703" y="1260348"/>
                </a:cubicBezTo>
                <a:cubicBezTo>
                  <a:pt x="-2866" y="1247297"/>
                  <a:pt x="420" y="1229279"/>
                  <a:pt x="10238" y="1219033"/>
                </a:cubicBezTo>
                <a:cubicBezTo>
                  <a:pt x="20057" y="1208788"/>
                  <a:pt x="997013" y="189355"/>
                  <a:pt x="1012191" y="173517"/>
                </a:cubicBezTo>
                <a:cubicBezTo>
                  <a:pt x="1027369" y="157680"/>
                  <a:pt x="1027160" y="135724"/>
                  <a:pt x="1011649" y="120212"/>
                </a:cubicBezTo>
                <a:cubicBezTo>
                  <a:pt x="996137" y="104701"/>
                  <a:pt x="966655" y="75219"/>
                  <a:pt x="956545" y="65108"/>
                </a:cubicBezTo>
                <a:cubicBezTo>
                  <a:pt x="946436" y="55000"/>
                  <a:pt x="942820" y="36740"/>
                  <a:pt x="948287" y="23530"/>
                </a:cubicBezTo>
                <a:close/>
              </a:path>
            </a:pathLst>
          </a:custGeom>
          <a:gradFill>
            <a:gsLst>
              <a:gs pos="100000">
                <a:schemeClr val="accent3">
                  <a:lumMod val="60000"/>
                  <a:lumOff val="40000"/>
                </a:schemeClr>
              </a:gs>
              <a:gs pos="10000">
                <a:schemeClr val="accent3"/>
              </a:gs>
            </a:gsLst>
            <a:lin ang="18900000" scaled="0"/>
          </a:gradFill>
          <a:ln>
            <a:noFill/>
          </a:ln>
          <a:effectLst>
            <a:outerShdw blurRad="63500" dist="38100" dir="8100000" algn="tr" rotWithShape="0">
              <a:schemeClr val="accent3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612140" tIns="36195" rIns="144145" bIns="36195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b="1">
                <a:latin typeface="+mn-ea"/>
                <a:cs typeface="+mn-ea"/>
                <a:sym typeface="+mn-ea"/>
              </a:rPr>
              <a:t>03</a:t>
            </a:r>
            <a:endParaRPr lang="en-US" altLang="zh-CN" b="1">
              <a:latin typeface="+mn-ea"/>
              <a:cs typeface="+mn-ea"/>
              <a:sym typeface="+mn-ea"/>
            </a:endParaRPr>
          </a:p>
        </p:txBody>
      </p:sp>
      <p:sp>
        <p:nvSpPr>
          <p:cNvPr id="43" name="椭圆 54"/>
          <p:cNvSpPr/>
          <p:nvPr>
            <p:custDataLst>
              <p:tags r:id="rId15"/>
            </p:custDataLst>
          </p:nvPr>
        </p:nvSpPr>
        <p:spPr>
          <a:xfrm>
            <a:off x="4531043" y="2000726"/>
            <a:ext cx="146685" cy="146685"/>
          </a:xfrm>
          <a:prstGeom prst="ellipse">
            <a:avLst/>
          </a:prstGeom>
          <a:solidFill>
            <a:schemeClr val="accent3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zh-CN" altLang="en-US"/>
          </a:p>
        </p:txBody>
      </p:sp>
      <p:sp>
        <p:nvSpPr>
          <p:cNvPr id="44" name="椭圆 55"/>
          <p:cNvSpPr/>
          <p:nvPr>
            <p:custDataLst>
              <p:tags r:id="rId16"/>
            </p:custDataLst>
          </p:nvPr>
        </p:nvSpPr>
        <p:spPr>
          <a:xfrm rot="5400000">
            <a:off x="4577239" y="2046923"/>
            <a:ext cx="53816" cy="53816"/>
          </a:xfrm>
          <a:prstGeom prst="ellipse">
            <a:avLst/>
          </a:prstGeom>
          <a:solidFill>
            <a:schemeClr val="accent3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zh-CN" altLang="en-US"/>
          </a:p>
        </p:txBody>
      </p:sp>
      <p:cxnSp>
        <p:nvCxnSpPr>
          <p:cNvPr id="45" name="直接连接符 56"/>
          <p:cNvCxnSpPr/>
          <p:nvPr>
            <p:custDataLst>
              <p:tags r:id="rId17"/>
            </p:custDataLst>
          </p:nvPr>
        </p:nvCxnSpPr>
        <p:spPr>
          <a:xfrm flipH="1">
            <a:off x="4602004" y="2147411"/>
            <a:ext cx="2381" cy="895826"/>
          </a:xfrm>
          <a:prstGeom prst="line">
            <a:avLst/>
          </a:prstGeom>
          <a:ln w="3175">
            <a:solidFill>
              <a:schemeClr val="accent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矩形 9"/>
          <p:cNvSpPr/>
          <p:nvPr>
            <p:custDataLst>
              <p:tags r:id="rId18"/>
            </p:custDataLst>
          </p:nvPr>
        </p:nvSpPr>
        <p:spPr>
          <a:xfrm>
            <a:off x="3299460" y="1575911"/>
            <a:ext cx="1230154" cy="615315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>
                <a:solidFill>
                  <a:schemeClr val="accent3"/>
                </a:solidFill>
                <a:latin typeface="+mn-ea"/>
                <a:cs typeface="+mn-ea"/>
                <a:sym typeface="+mn-ea"/>
              </a:rPr>
              <a:t>知识库覆盖与时效性</a:t>
            </a:r>
            <a:endParaRPr lang="zh-CN" altLang="en-US" b="1" dirty="0">
              <a:solidFill>
                <a:schemeClr val="accent3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47" name="矩形 10"/>
          <p:cNvSpPr/>
          <p:nvPr>
            <p:custDataLst>
              <p:tags r:id="rId19"/>
            </p:custDataLst>
          </p:nvPr>
        </p:nvSpPr>
        <p:spPr>
          <a:xfrm>
            <a:off x="3299460" y="2229326"/>
            <a:ext cx="1230154" cy="76914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r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4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 </a:t>
            </a:r>
            <a:endParaRPr lang="en-US" altLang="zh-CN" sz="140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48" name="任意多边形: 形状 46"/>
          <p:cNvSpPr/>
          <p:nvPr>
            <p:custDataLst>
              <p:tags r:id="rId20"/>
            </p:custDataLst>
          </p:nvPr>
        </p:nvSpPr>
        <p:spPr>
          <a:xfrm>
            <a:off x="4766786" y="3047048"/>
            <a:ext cx="1184434" cy="782003"/>
          </a:xfrm>
          <a:custGeom>
            <a:avLst/>
            <a:gdLst>
              <a:gd name="connsiteX0" fmla="*/ 946969 w 1942632"/>
              <a:gd name="connsiteY0" fmla="*/ 23530 h 1283495"/>
              <a:gd name="connsiteX1" fmla="*/ 982173 w 1942632"/>
              <a:gd name="connsiteY1" fmla="*/ 0 h 1283495"/>
              <a:gd name="connsiteX2" fmla="*/ 1904588 w 1942632"/>
              <a:gd name="connsiteY2" fmla="*/ 0 h 1283495"/>
              <a:gd name="connsiteX3" fmla="*/ 1942632 w 1942632"/>
              <a:gd name="connsiteY3" fmla="*/ 38107 h 1283495"/>
              <a:gd name="connsiteX4" fmla="*/ 1942632 w 1942632"/>
              <a:gd name="connsiteY4" fmla="*/ 960540 h 1283495"/>
              <a:gd name="connsiteX5" fmla="*/ 1919081 w 1942632"/>
              <a:gd name="connsiteY5" fmla="*/ 995690 h 1283495"/>
              <a:gd name="connsiteX6" fmla="*/ 1877553 w 1942632"/>
              <a:gd name="connsiteY6" fmla="*/ 987434 h 1283495"/>
              <a:gd name="connsiteX7" fmla="*/ 1819771 w 1942632"/>
              <a:gd name="connsiteY7" fmla="*/ 929652 h 1283495"/>
              <a:gd name="connsiteX8" fmla="*/ 1765689 w 1942632"/>
              <a:gd name="connsiteY8" fmla="*/ 929787 h 1283495"/>
              <a:gd name="connsiteX9" fmla="*/ 1427581 w 1942632"/>
              <a:gd name="connsiteY9" fmla="*/ 1272148 h 1283495"/>
              <a:gd name="connsiteX10" fmla="*/ 1400455 w 1942632"/>
              <a:gd name="connsiteY10" fmla="*/ 1283495 h 1283495"/>
              <a:gd name="connsiteX11" fmla="*/ 36397 w 1942632"/>
              <a:gd name="connsiteY11" fmla="*/ 1283495 h 1283495"/>
              <a:gd name="connsiteX12" fmla="*/ 1385 w 1942632"/>
              <a:gd name="connsiteY12" fmla="*/ 1260348 h 1283495"/>
              <a:gd name="connsiteX13" fmla="*/ 8920 w 1942632"/>
              <a:gd name="connsiteY13" fmla="*/ 1219033 h 1283495"/>
              <a:gd name="connsiteX14" fmla="*/ 1010873 w 1942632"/>
              <a:gd name="connsiteY14" fmla="*/ 173517 h 1283495"/>
              <a:gd name="connsiteX15" fmla="*/ 1010331 w 1942632"/>
              <a:gd name="connsiteY15" fmla="*/ 120212 h 1283495"/>
              <a:gd name="connsiteX16" fmla="*/ 955227 w 1942632"/>
              <a:gd name="connsiteY16" fmla="*/ 65108 h 1283495"/>
              <a:gd name="connsiteX17" fmla="*/ 946969 w 1942632"/>
              <a:gd name="connsiteY17" fmla="*/ 23530 h 1283495"/>
              <a:gd name="connsiteX0-1" fmla="*/ 946969 w 1942632"/>
              <a:gd name="connsiteY0-2" fmla="*/ 23530 h 1283495"/>
              <a:gd name="connsiteX1-3" fmla="*/ 982173 w 1942632"/>
              <a:gd name="connsiteY1-4" fmla="*/ 0 h 1283495"/>
              <a:gd name="connsiteX2-5" fmla="*/ 1904588 w 1942632"/>
              <a:gd name="connsiteY2-6" fmla="*/ 0 h 1283495"/>
              <a:gd name="connsiteX3-7" fmla="*/ 1942632 w 1942632"/>
              <a:gd name="connsiteY3-8" fmla="*/ 38107 h 1283495"/>
              <a:gd name="connsiteX4-9" fmla="*/ 1942632 w 1942632"/>
              <a:gd name="connsiteY4-10" fmla="*/ 960540 h 1283495"/>
              <a:gd name="connsiteX5-11" fmla="*/ 1919081 w 1942632"/>
              <a:gd name="connsiteY5-12" fmla="*/ 995690 h 1283495"/>
              <a:gd name="connsiteX6-13" fmla="*/ 1877553 w 1942632"/>
              <a:gd name="connsiteY6-14" fmla="*/ 987434 h 1283495"/>
              <a:gd name="connsiteX7-15" fmla="*/ 1819771 w 1942632"/>
              <a:gd name="connsiteY7-16" fmla="*/ 929652 h 1283495"/>
              <a:gd name="connsiteX8-17" fmla="*/ 1765689 w 1942632"/>
              <a:gd name="connsiteY8-18" fmla="*/ 929787 h 1283495"/>
              <a:gd name="connsiteX9-19" fmla="*/ 1427581 w 1942632"/>
              <a:gd name="connsiteY9-20" fmla="*/ 1272148 h 1283495"/>
              <a:gd name="connsiteX10-21" fmla="*/ 1400455 w 1942632"/>
              <a:gd name="connsiteY10-22" fmla="*/ 1283495 h 1283495"/>
              <a:gd name="connsiteX11-23" fmla="*/ 36397 w 1942632"/>
              <a:gd name="connsiteY11-24" fmla="*/ 1283495 h 1283495"/>
              <a:gd name="connsiteX12-25" fmla="*/ 1385 w 1942632"/>
              <a:gd name="connsiteY12-26" fmla="*/ 1260348 h 1283495"/>
              <a:gd name="connsiteX13-27" fmla="*/ 8920 w 1942632"/>
              <a:gd name="connsiteY13-28" fmla="*/ 1219033 h 1283495"/>
              <a:gd name="connsiteX14-29" fmla="*/ 1010873 w 1942632"/>
              <a:gd name="connsiteY14-30" fmla="*/ 173517 h 1283495"/>
              <a:gd name="connsiteX15-31" fmla="*/ 1010331 w 1942632"/>
              <a:gd name="connsiteY15-32" fmla="*/ 120212 h 1283495"/>
              <a:gd name="connsiteX16-33" fmla="*/ 955227 w 1942632"/>
              <a:gd name="connsiteY16-34" fmla="*/ 65108 h 1283495"/>
              <a:gd name="connsiteX17-35" fmla="*/ 946969 w 1942632"/>
              <a:gd name="connsiteY17-36" fmla="*/ 23530 h 1283495"/>
              <a:gd name="connsiteX0-37" fmla="*/ 946969 w 1942632"/>
              <a:gd name="connsiteY0-38" fmla="*/ 23530 h 1283495"/>
              <a:gd name="connsiteX1-39" fmla="*/ 982173 w 1942632"/>
              <a:gd name="connsiteY1-40" fmla="*/ 0 h 1283495"/>
              <a:gd name="connsiteX2-41" fmla="*/ 1904588 w 1942632"/>
              <a:gd name="connsiteY2-42" fmla="*/ 0 h 1283495"/>
              <a:gd name="connsiteX3-43" fmla="*/ 1942632 w 1942632"/>
              <a:gd name="connsiteY3-44" fmla="*/ 38107 h 1283495"/>
              <a:gd name="connsiteX4-45" fmla="*/ 1942632 w 1942632"/>
              <a:gd name="connsiteY4-46" fmla="*/ 960540 h 1283495"/>
              <a:gd name="connsiteX5-47" fmla="*/ 1919081 w 1942632"/>
              <a:gd name="connsiteY5-48" fmla="*/ 995690 h 1283495"/>
              <a:gd name="connsiteX6-49" fmla="*/ 1877553 w 1942632"/>
              <a:gd name="connsiteY6-50" fmla="*/ 987434 h 1283495"/>
              <a:gd name="connsiteX7-51" fmla="*/ 1819771 w 1942632"/>
              <a:gd name="connsiteY7-52" fmla="*/ 929652 h 1283495"/>
              <a:gd name="connsiteX8-53" fmla="*/ 1765689 w 1942632"/>
              <a:gd name="connsiteY8-54" fmla="*/ 929787 h 1283495"/>
              <a:gd name="connsiteX9-55" fmla="*/ 1427581 w 1942632"/>
              <a:gd name="connsiteY9-56" fmla="*/ 1272148 h 1283495"/>
              <a:gd name="connsiteX10-57" fmla="*/ 1400455 w 1942632"/>
              <a:gd name="connsiteY10-58" fmla="*/ 1283495 h 1283495"/>
              <a:gd name="connsiteX11-59" fmla="*/ 36397 w 1942632"/>
              <a:gd name="connsiteY11-60" fmla="*/ 1283495 h 1283495"/>
              <a:gd name="connsiteX12-61" fmla="*/ 1385 w 1942632"/>
              <a:gd name="connsiteY12-62" fmla="*/ 1260348 h 1283495"/>
              <a:gd name="connsiteX13-63" fmla="*/ 8920 w 1942632"/>
              <a:gd name="connsiteY13-64" fmla="*/ 1219033 h 1283495"/>
              <a:gd name="connsiteX14-65" fmla="*/ 1010873 w 1942632"/>
              <a:gd name="connsiteY14-66" fmla="*/ 173517 h 1283495"/>
              <a:gd name="connsiteX15-67" fmla="*/ 1010331 w 1942632"/>
              <a:gd name="connsiteY15-68" fmla="*/ 120212 h 1283495"/>
              <a:gd name="connsiteX16-69" fmla="*/ 955227 w 1942632"/>
              <a:gd name="connsiteY16-70" fmla="*/ 65108 h 1283495"/>
              <a:gd name="connsiteX17-71" fmla="*/ 946969 w 1942632"/>
              <a:gd name="connsiteY17-72" fmla="*/ 23530 h 1283495"/>
              <a:gd name="connsiteX0-73" fmla="*/ 946969 w 1942632"/>
              <a:gd name="connsiteY0-74" fmla="*/ 23530 h 1283495"/>
              <a:gd name="connsiteX1-75" fmla="*/ 982173 w 1942632"/>
              <a:gd name="connsiteY1-76" fmla="*/ 0 h 1283495"/>
              <a:gd name="connsiteX2-77" fmla="*/ 1904588 w 1942632"/>
              <a:gd name="connsiteY2-78" fmla="*/ 0 h 1283495"/>
              <a:gd name="connsiteX3-79" fmla="*/ 1942632 w 1942632"/>
              <a:gd name="connsiteY3-80" fmla="*/ 38107 h 1283495"/>
              <a:gd name="connsiteX4-81" fmla="*/ 1942632 w 1942632"/>
              <a:gd name="connsiteY4-82" fmla="*/ 960540 h 1283495"/>
              <a:gd name="connsiteX5-83" fmla="*/ 1919081 w 1942632"/>
              <a:gd name="connsiteY5-84" fmla="*/ 995690 h 1283495"/>
              <a:gd name="connsiteX6-85" fmla="*/ 1877553 w 1942632"/>
              <a:gd name="connsiteY6-86" fmla="*/ 987434 h 1283495"/>
              <a:gd name="connsiteX7-87" fmla="*/ 1819771 w 1942632"/>
              <a:gd name="connsiteY7-88" fmla="*/ 929652 h 1283495"/>
              <a:gd name="connsiteX8-89" fmla="*/ 1765689 w 1942632"/>
              <a:gd name="connsiteY8-90" fmla="*/ 929787 h 1283495"/>
              <a:gd name="connsiteX9-91" fmla="*/ 1427581 w 1942632"/>
              <a:gd name="connsiteY9-92" fmla="*/ 1272148 h 1283495"/>
              <a:gd name="connsiteX10-93" fmla="*/ 1400455 w 1942632"/>
              <a:gd name="connsiteY10-94" fmla="*/ 1283495 h 1283495"/>
              <a:gd name="connsiteX11-95" fmla="*/ 36397 w 1942632"/>
              <a:gd name="connsiteY11-96" fmla="*/ 1283495 h 1283495"/>
              <a:gd name="connsiteX12-97" fmla="*/ 1385 w 1942632"/>
              <a:gd name="connsiteY12-98" fmla="*/ 1260348 h 1283495"/>
              <a:gd name="connsiteX13-99" fmla="*/ 8920 w 1942632"/>
              <a:gd name="connsiteY13-100" fmla="*/ 1219033 h 1283495"/>
              <a:gd name="connsiteX14-101" fmla="*/ 1010873 w 1942632"/>
              <a:gd name="connsiteY14-102" fmla="*/ 173517 h 1283495"/>
              <a:gd name="connsiteX15-103" fmla="*/ 1010331 w 1942632"/>
              <a:gd name="connsiteY15-104" fmla="*/ 120212 h 1283495"/>
              <a:gd name="connsiteX16-105" fmla="*/ 955227 w 1942632"/>
              <a:gd name="connsiteY16-106" fmla="*/ 65108 h 1283495"/>
              <a:gd name="connsiteX17-107" fmla="*/ 946969 w 1942632"/>
              <a:gd name="connsiteY17-108" fmla="*/ 23530 h 1283495"/>
              <a:gd name="connsiteX0-109" fmla="*/ 946969 w 1942632"/>
              <a:gd name="connsiteY0-110" fmla="*/ 23530 h 1283495"/>
              <a:gd name="connsiteX1-111" fmla="*/ 982173 w 1942632"/>
              <a:gd name="connsiteY1-112" fmla="*/ 0 h 1283495"/>
              <a:gd name="connsiteX2-113" fmla="*/ 1904588 w 1942632"/>
              <a:gd name="connsiteY2-114" fmla="*/ 0 h 1283495"/>
              <a:gd name="connsiteX3-115" fmla="*/ 1942632 w 1942632"/>
              <a:gd name="connsiteY3-116" fmla="*/ 38107 h 1283495"/>
              <a:gd name="connsiteX4-117" fmla="*/ 1942632 w 1942632"/>
              <a:gd name="connsiteY4-118" fmla="*/ 960540 h 1283495"/>
              <a:gd name="connsiteX5-119" fmla="*/ 1919081 w 1942632"/>
              <a:gd name="connsiteY5-120" fmla="*/ 995690 h 1283495"/>
              <a:gd name="connsiteX6-121" fmla="*/ 1877553 w 1942632"/>
              <a:gd name="connsiteY6-122" fmla="*/ 987434 h 1283495"/>
              <a:gd name="connsiteX7-123" fmla="*/ 1819771 w 1942632"/>
              <a:gd name="connsiteY7-124" fmla="*/ 929652 h 1283495"/>
              <a:gd name="connsiteX8-125" fmla="*/ 1765689 w 1942632"/>
              <a:gd name="connsiteY8-126" fmla="*/ 929787 h 1283495"/>
              <a:gd name="connsiteX9-127" fmla="*/ 1427581 w 1942632"/>
              <a:gd name="connsiteY9-128" fmla="*/ 1272148 h 1283495"/>
              <a:gd name="connsiteX10-129" fmla="*/ 1400455 w 1942632"/>
              <a:gd name="connsiteY10-130" fmla="*/ 1283495 h 1283495"/>
              <a:gd name="connsiteX11-131" fmla="*/ 36397 w 1942632"/>
              <a:gd name="connsiteY11-132" fmla="*/ 1283495 h 1283495"/>
              <a:gd name="connsiteX12-133" fmla="*/ 1385 w 1942632"/>
              <a:gd name="connsiteY12-134" fmla="*/ 1260348 h 1283495"/>
              <a:gd name="connsiteX13-135" fmla="*/ 8920 w 1942632"/>
              <a:gd name="connsiteY13-136" fmla="*/ 1219033 h 1283495"/>
              <a:gd name="connsiteX14-137" fmla="*/ 1010873 w 1942632"/>
              <a:gd name="connsiteY14-138" fmla="*/ 173517 h 1283495"/>
              <a:gd name="connsiteX15-139" fmla="*/ 1010331 w 1942632"/>
              <a:gd name="connsiteY15-140" fmla="*/ 120212 h 1283495"/>
              <a:gd name="connsiteX16-141" fmla="*/ 955227 w 1942632"/>
              <a:gd name="connsiteY16-142" fmla="*/ 65108 h 1283495"/>
              <a:gd name="connsiteX17-143" fmla="*/ 946969 w 1942632"/>
              <a:gd name="connsiteY17-144" fmla="*/ 23530 h 1283495"/>
              <a:gd name="connsiteX0-145" fmla="*/ 946969 w 1942632"/>
              <a:gd name="connsiteY0-146" fmla="*/ 23530 h 1283495"/>
              <a:gd name="connsiteX1-147" fmla="*/ 982173 w 1942632"/>
              <a:gd name="connsiteY1-148" fmla="*/ 0 h 1283495"/>
              <a:gd name="connsiteX2-149" fmla="*/ 1904588 w 1942632"/>
              <a:gd name="connsiteY2-150" fmla="*/ 0 h 1283495"/>
              <a:gd name="connsiteX3-151" fmla="*/ 1942632 w 1942632"/>
              <a:gd name="connsiteY3-152" fmla="*/ 38107 h 1283495"/>
              <a:gd name="connsiteX4-153" fmla="*/ 1942632 w 1942632"/>
              <a:gd name="connsiteY4-154" fmla="*/ 960540 h 1283495"/>
              <a:gd name="connsiteX5-155" fmla="*/ 1919081 w 1942632"/>
              <a:gd name="connsiteY5-156" fmla="*/ 995690 h 1283495"/>
              <a:gd name="connsiteX6-157" fmla="*/ 1877553 w 1942632"/>
              <a:gd name="connsiteY6-158" fmla="*/ 987434 h 1283495"/>
              <a:gd name="connsiteX7-159" fmla="*/ 1819771 w 1942632"/>
              <a:gd name="connsiteY7-160" fmla="*/ 929652 h 1283495"/>
              <a:gd name="connsiteX8-161" fmla="*/ 1765689 w 1942632"/>
              <a:gd name="connsiteY8-162" fmla="*/ 929787 h 1283495"/>
              <a:gd name="connsiteX9-163" fmla="*/ 1427581 w 1942632"/>
              <a:gd name="connsiteY9-164" fmla="*/ 1272148 h 1283495"/>
              <a:gd name="connsiteX10-165" fmla="*/ 1400455 w 1942632"/>
              <a:gd name="connsiteY10-166" fmla="*/ 1283495 h 1283495"/>
              <a:gd name="connsiteX11-167" fmla="*/ 36397 w 1942632"/>
              <a:gd name="connsiteY11-168" fmla="*/ 1283495 h 1283495"/>
              <a:gd name="connsiteX12-169" fmla="*/ 1385 w 1942632"/>
              <a:gd name="connsiteY12-170" fmla="*/ 1260348 h 1283495"/>
              <a:gd name="connsiteX13-171" fmla="*/ 8920 w 1942632"/>
              <a:gd name="connsiteY13-172" fmla="*/ 1219033 h 1283495"/>
              <a:gd name="connsiteX14-173" fmla="*/ 1010873 w 1942632"/>
              <a:gd name="connsiteY14-174" fmla="*/ 173517 h 1283495"/>
              <a:gd name="connsiteX15-175" fmla="*/ 1010331 w 1942632"/>
              <a:gd name="connsiteY15-176" fmla="*/ 120212 h 1283495"/>
              <a:gd name="connsiteX16-177" fmla="*/ 955227 w 1942632"/>
              <a:gd name="connsiteY16-178" fmla="*/ 65108 h 1283495"/>
              <a:gd name="connsiteX17-179" fmla="*/ 946969 w 1942632"/>
              <a:gd name="connsiteY17-180" fmla="*/ 23530 h 1283495"/>
              <a:gd name="connsiteX0-181" fmla="*/ 946969 w 1942632"/>
              <a:gd name="connsiteY0-182" fmla="*/ 23530 h 1283495"/>
              <a:gd name="connsiteX1-183" fmla="*/ 982173 w 1942632"/>
              <a:gd name="connsiteY1-184" fmla="*/ 0 h 1283495"/>
              <a:gd name="connsiteX2-185" fmla="*/ 1904588 w 1942632"/>
              <a:gd name="connsiteY2-186" fmla="*/ 0 h 1283495"/>
              <a:gd name="connsiteX3-187" fmla="*/ 1942632 w 1942632"/>
              <a:gd name="connsiteY3-188" fmla="*/ 38107 h 1283495"/>
              <a:gd name="connsiteX4-189" fmla="*/ 1942632 w 1942632"/>
              <a:gd name="connsiteY4-190" fmla="*/ 960540 h 1283495"/>
              <a:gd name="connsiteX5-191" fmla="*/ 1919081 w 1942632"/>
              <a:gd name="connsiteY5-192" fmla="*/ 995690 h 1283495"/>
              <a:gd name="connsiteX6-193" fmla="*/ 1877553 w 1942632"/>
              <a:gd name="connsiteY6-194" fmla="*/ 987434 h 1283495"/>
              <a:gd name="connsiteX7-195" fmla="*/ 1819771 w 1942632"/>
              <a:gd name="connsiteY7-196" fmla="*/ 929652 h 1283495"/>
              <a:gd name="connsiteX8-197" fmla="*/ 1765689 w 1942632"/>
              <a:gd name="connsiteY8-198" fmla="*/ 929787 h 1283495"/>
              <a:gd name="connsiteX9-199" fmla="*/ 1427581 w 1942632"/>
              <a:gd name="connsiteY9-200" fmla="*/ 1272148 h 1283495"/>
              <a:gd name="connsiteX10-201" fmla="*/ 1400455 w 1942632"/>
              <a:gd name="connsiteY10-202" fmla="*/ 1283495 h 1283495"/>
              <a:gd name="connsiteX11-203" fmla="*/ 36397 w 1942632"/>
              <a:gd name="connsiteY11-204" fmla="*/ 1283495 h 1283495"/>
              <a:gd name="connsiteX12-205" fmla="*/ 1385 w 1942632"/>
              <a:gd name="connsiteY12-206" fmla="*/ 1260348 h 1283495"/>
              <a:gd name="connsiteX13-207" fmla="*/ 8920 w 1942632"/>
              <a:gd name="connsiteY13-208" fmla="*/ 1219033 h 1283495"/>
              <a:gd name="connsiteX14-209" fmla="*/ 1010873 w 1942632"/>
              <a:gd name="connsiteY14-210" fmla="*/ 173517 h 1283495"/>
              <a:gd name="connsiteX15-211" fmla="*/ 1010331 w 1942632"/>
              <a:gd name="connsiteY15-212" fmla="*/ 120212 h 1283495"/>
              <a:gd name="connsiteX16-213" fmla="*/ 955227 w 1942632"/>
              <a:gd name="connsiteY16-214" fmla="*/ 65108 h 1283495"/>
              <a:gd name="connsiteX17-215" fmla="*/ 946969 w 1942632"/>
              <a:gd name="connsiteY17-216" fmla="*/ 23530 h 1283495"/>
              <a:gd name="connsiteX0-217" fmla="*/ 946969 w 1942632"/>
              <a:gd name="connsiteY0-218" fmla="*/ 23530 h 1283495"/>
              <a:gd name="connsiteX1-219" fmla="*/ 982173 w 1942632"/>
              <a:gd name="connsiteY1-220" fmla="*/ 0 h 1283495"/>
              <a:gd name="connsiteX2-221" fmla="*/ 1904588 w 1942632"/>
              <a:gd name="connsiteY2-222" fmla="*/ 0 h 1283495"/>
              <a:gd name="connsiteX3-223" fmla="*/ 1942632 w 1942632"/>
              <a:gd name="connsiteY3-224" fmla="*/ 38107 h 1283495"/>
              <a:gd name="connsiteX4-225" fmla="*/ 1942632 w 1942632"/>
              <a:gd name="connsiteY4-226" fmla="*/ 960540 h 1283495"/>
              <a:gd name="connsiteX5-227" fmla="*/ 1919081 w 1942632"/>
              <a:gd name="connsiteY5-228" fmla="*/ 995690 h 1283495"/>
              <a:gd name="connsiteX6-229" fmla="*/ 1877553 w 1942632"/>
              <a:gd name="connsiteY6-230" fmla="*/ 987434 h 1283495"/>
              <a:gd name="connsiteX7-231" fmla="*/ 1819771 w 1942632"/>
              <a:gd name="connsiteY7-232" fmla="*/ 929652 h 1283495"/>
              <a:gd name="connsiteX8-233" fmla="*/ 1765689 w 1942632"/>
              <a:gd name="connsiteY8-234" fmla="*/ 929787 h 1283495"/>
              <a:gd name="connsiteX9-235" fmla="*/ 1427581 w 1942632"/>
              <a:gd name="connsiteY9-236" fmla="*/ 1272148 h 1283495"/>
              <a:gd name="connsiteX10-237" fmla="*/ 1400455 w 1942632"/>
              <a:gd name="connsiteY10-238" fmla="*/ 1283495 h 1283495"/>
              <a:gd name="connsiteX11-239" fmla="*/ 36397 w 1942632"/>
              <a:gd name="connsiteY11-240" fmla="*/ 1283495 h 1283495"/>
              <a:gd name="connsiteX12-241" fmla="*/ 1385 w 1942632"/>
              <a:gd name="connsiteY12-242" fmla="*/ 1260348 h 1283495"/>
              <a:gd name="connsiteX13-243" fmla="*/ 8920 w 1942632"/>
              <a:gd name="connsiteY13-244" fmla="*/ 1219033 h 1283495"/>
              <a:gd name="connsiteX14-245" fmla="*/ 1010873 w 1942632"/>
              <a:gd name="connsiteY14-246" fmla="*/ 173517 h 1283495"/>
              <a:gd name="connsiteX15-247" fmla="*/ 1010331 w 1942632"/>
              <a:gd name="connsiteY15-248" fmla="*/ 120212 h 1283495"/>
              <a:gd name="connsiteX16-249" fmla="*/ 955227 w 1942632"/>
              <a:gd name="connsiteY16-250" fmla="*/ 65108 h 1283495"/>
              <a:gd name="connsiteX17-251" fmla="*/ 946969 w 1942632"/>
              <a:gd name="connsiteY17-252" fmla="*/ 23530 h 1283495"/>
              <a:gd name="connsiteX0-253" fmla="*/ 946969 w 1942632"/>
              <a:gd name="connsiteY0-254" fmla="*/ 23530 h 1283495"/>
              <a:gd name="connsiteX1-255" fmla="*/ 982173 w 1942632"/>
              <a:gd name="connsiteY1-256" fmla="*/ 0 h 1283495"/>
              <a:gd name="connsiteX2-257" fmla="*/ 1904588 w 1942632"/>
              <a:gd name="connsiteY2-258" fmla="*/ 0 h 1283495"/>
              <a:gd name="connsiteX3-259" fmla="*/ 1942632 w 1942632"/>
              <a:gd name="connsiteY3-260" fmla="*/ 38107 h 1283495"/>
              <a:gd name="connsiteX4-261" fmla="*/ 1942632 w 1942632"/>
              <a:gd name="connsiteY4-262" fmla="*/ 960540 h 1283495"/>
              <a:gd name="connsiteX5-263" fmla="*/ 1919081 w 1942632"/>
              <a:gd name="connsiteY5-264" fmla="*/ 995690 h 1283495"/>
              <a:gd name="connsiteX6-265" fmla="*/ 1877553 w 1942632"/>
              <a:gd name="connsiteY6-266" fmla="*/ 987434 h 1283495"/>
              <a:gd name="connsiteX7-267" fmla="*/ 1819771 w 1942632"/>
              <a:gd name="connsiteY7-268" fmla="*/ 929652 h 1283495"/>
              <a:gd name="connsiteX8-269" fmla="*/ 1765689 w 1942632"/>
              <a:gd name="connsiteY8-270" fmla="*/ 929787 h 1283495"/>
              <a:gd name="connsiteX9-271" fmla="*/ 1427581 w 1942632"/>
              <a:gd name="connsiteY9-272" fmla="*/ 1272148 h 1283495"/>
              <a:gd name="connsiteX10-273" fmla="*/ 1400455 w 1942632"/>
              <a:gd name="connsiteY10-274" fmla="*/ 1283495 h 1283495"/>
              <a:gd name="connsiteX11-275" fmla="*/ 36397 w 1942632"/>
              <a:gd name="connsiteY11-276" fmla="*/ 1283495 h 1283495"/>
              <a:gd name="connsiteX12-277" fmla="*/ 1385 w 1942632"/>
              <a:gd name="connsiteY12-278" fmla="*/ 1260348 h 1283495"/>
              <a:gd name="connsiteX13-279" fmla="*/ 8920 w 1942632"/>
              <a:gd name="connsiteY13-280" fmla="*/ 1219033 h 1283495"/>
              <a:gd name="connsiteX14-281" fmla="*/ 1010873 w 1942632"/>
              <a:gd name="connsiteY14-282" fmla="*/ 173517 h 1283495"/>
              <a:gd name="connsiteX15-283" fmla="*/ 1010331 w 1942632"/>
              <a:gd name="connsiteY15-284" fmla="*/ 120212 h 1283495"/>
              <a:gd name="connsiteX16-285" fmla="*/ 955227 w 1942632"/>
              <a:gd name="connsiteY16-286" fmla="*/ 65108 h 1283495"/>
              <a:gd name="connsiteX17-287" fmla="*/ 946969 w 1942632"/>
              <a:gd name="connsiteY17-288" fmla="*/ 23530 h 1283495"/>
              <a:gd name="connsiteX0-289" fmla="*/ 946969 w 1942632"/>
              <a:gd name="connsiteY0-290" fmla="*/ 23530 h 1283495"/>
              <a:gd name="connsiteX1-291" fmla="*/ 982173 w 1942632"/>
              <a:gd name="connsiteY1-292" fmla="*/ 0 h 1283495"/>
              <a:gd name="connsiteX2-293" fmla="*/ 1904588 w 1942632"/>
              <a:gd name="connsiteY2-294" fmla="*/ 0 h 1283495"/>
              <a:gd name="connsiteX3-295" fmla="*/ 1942632 w 1942632"/>
              <a:gd name="connsiteY3-296" fmla="*/ 38107 h 1283495"/>
              <a:gd name="connsiteX4-297" fmla="*/ 1942632 w 1942632"/>
              <a:gd name="connsiteY4-298" fmla="*/ 960540 h 1283495"/>
              <a:gd name="connsiteX5-299" fmla="*/ 1919081 w 1942632"/>
              <a:gd name="connsiteY5-300" fmla="*/ 995690 h 1283495"/>
              <a:gd name="connsiteX6-301" fmla="*/ 1877553 w 1942632"/>
              <a:gd name="connsiteY6-302" fmla="*/ 987434 h 1283495"/>
              <a:gd name="connsiteX7-303" fmla="*/ 1819771 w 1942632"/>
              <a:gd name="connsiteY7-304" fmla="*/ 929652 h 1283495"/>
              <a:gd name="connsiteX8-305" fmla="*/ 1765689 w 1942632"/>
              <a:gd name="connsiteY8-306" fmla="*/ 929787 h 1283495"/>
              <a:gd name="connsiteX9-307" fmla="*/ 1427581 w 1942632"/>
              <a:gd name="connsiteY9-308" fmla="*/ 1272148 h 1283495"/>
              <a:gd name="connsiteX10-309" fmla="*/ 1400455 w 1942632"/>
              <a:gd name="connsiteY10-310" fmla="*/ 1283495 h 1283495"/>
              <a:gd name="connsiteX11-311" fmla="*/ 36397 w 1942632"/>
              <a:gd name="connsiteY11-312" fmla="*/ 1283495 h 1283495"/>
              <a:gd name="connsiteX12-313" fmla="*/ 1385 w 1942632"/>
              <a:gd name="connsiteY12-314" fmla="*/ 1260348 h 1283495"/>
              <a:gd name="connsiteX13-315" fmla="*/ 8920 w 1942632"/>
              <a:gd name="connsiteY13-316" fmla="*/ 1219033 h 1283495"/>
              <a:gd name="connsiteX14-317" fmla="*/ 1010873 w 1942632"/>
              <a:gd name="connsiteY14-318" fmla="*/ 173517 h 1283495"/>
              <a:gd name="connsiteX15-319" fmla="*/ 1010331 w 1942632"/>
              <a:gd name="connsiteY15-320" fmla="*/ 120212 h 1283495"/>
              <a:gd name="connsiteX16-321" fmla="*/ 955227 w 1942632"/>
              <a:gd name="connsiteY16-322" fmla="*/ 65108 h 1283495"/>
              <a:gd name="connsiteX17-323" fmla="*/ 946969 w 1942632"/>
              <a:gd name="connsiteY17-324" fmla="*/ 23530 h 1283495"/>
              <a:gd name="connsiteX0-325" fmla="*/ 946969 w 1942632"/>
              <a:gd name="connsiteY0-326" fmla="*/ 23530 h 1283495"/>
              <a:gd name="connsiteX1-327" fmla="*/ 982173 w 1942632"/>
              <a:gd name="connsiteY1-328" fmla="*/ 0 h 1283495"/>
              <a:gd name="connsiteX2-329" fmla="*/ 1904588 w 1942632"/>
              <a:gd name="connsiteY2-330" fmla="*/ 0 h 1283495"/>
              <a:gd name="connsiteX3-331" fmla="*/ 1942632 w 1942632"/>
              <a:gd name="connsiteY3-332" fmla="*/ 38107 h 1283495"/>
              <a:gd name="connsiteX4-333" fmla="*/ 1942632 w 1942632"/>
              <a:gd name="connsiteY4-334" fmla="*/ 960540 h 1283495"/>
              <a:gd name="connsiteX5-335" fmla="*/ 1919081 w 1942632"/>
              <a:gd name="connsiteY5-336" fmla="*/ 995690 h 1283495"/>
              <a:gd name="connsiteX6-337" fmla="*/ 1877553 w 1942632"/>
              <a:gd name="connsiteY6-338" fmla="*/ 987434 h 1283495"/>
              <a:gd name="connsiteX7-339" fmla="*/ 1819771 w 1942632"/>
              <a:gd name="connsiteY7-340" fmla="*/ 929652 h 1283495"/>
              <a:gd name="connsiteX8-341" fmla="*/ 1765689 w 1942632"/>
              <a:gd name="connsiteY8-342" fmla="*/ 929787 h 1283495"/>
              <a:gd name="connsiteX9-343" fmla="*/ 1427581 w 1942632"/>
              <a:gd name="connsiteY9-344" fmla="*/ 1272148 h 1283495"/>
              <a:gd name="connsiteX10-345" fmla="*/ 1400455 w 1942632"/>
              <a:gd name="connsiteY10-346" fmla="*/ 1283495 h 1283495"/>
              <a:gd name="connsiteX11-347" fmla="*/ 36397 w 1942632"/>
              <a:gd name="connsiteY11-348" fmla="*/ 1283495 h 1283495"/>
              <a:gd name="connsiteX12-349" fmla="*/ 1385 w 1942632"/>
              <a:gd name="connsiteY12-350" fmla="*/ 1260348 h 1283495"/>
              <a:gd name="connsiteX13-351" fmla="*/ 8920 w 1942632"/>
              <a:gd name="connsiteY13-352" fmla="*/ 1219033 h 1283495"/>
              <a:gd name="connsiteX14-353" fmla="*/ 1010873 w 1942632"/>
              <a:gd name="connsiteY14-354" fmla="*/ 173517 h 1283495"/>
              <a:gd name="connsiteX15-355" fmla="*/ 1010331 w 1942632"/>
              <a:gd name="connsiteY15-356" fmla="*/ 120212 h 1283495"/>
              <a:gd name="connsiteX16-357" fmla="*/ 955227 w 1942632"/>
              <a:gd name="connsiteY16-358" fmla="*/ 65108 h 1283495"/>
              <a:gd name="connsiteX17-359" fmla="*/ 946969 w 1942632"/>
              <a:gd name="connsiteY17-360" fmla="*/ 23530 h 1283495"/>
              <a:gd name="connsiteX0-361" fmla="*/ 946969 w 1942632"/>
              <a:gd name="connsiteY0-362" fmla="*/ 23530 h 1283495"/>
              <a:gd name="connsiteX1-363" fmla="*/ 982173 w 1942632"/>
              <a:gd name="connsiteY1-364" fmla="*/ 0 h 1283495"/>
              <a:gd name="connsiteX2-365" fmla="*/ 1904588 w 1942632"/>
              <a:gd name="connsiteY2-366" fmla="*/ 0 h 1283495"/>
              <a:gd name="connsiteX3-367" fmla="*/ 1942632 w 1942632"/>
              <a:gd name="connsiteY3-368" fmla="*/ 38107 h 1283495"/>
              <a:gd name="connsiteX4-369" fmla="*/ 1942632 w 1942632"/>
              <a:gd name="connsiteY4-370" fmla="*/ 960540 h 1283495"/>
              <a:gd name="connsiteX5-371" fmla="*/ 1919081 w 1942632"/>
              <a:gd name="connsiteY5-372" fmla="*/ 995690 h 1283495"/>
              <a:gd name="connsiteX6-373" fmla="*/ 1877553 w 1942632"/>
              <a:gd name="connsiteY6-374" fmla="*/ 987434 h 1283495"/>
              <a:gd name="connsiteX7-375" fmla="*/ 1819771 w 1942632"/>
              <a:gd name="connsiteY7-376" fmla="*/ 929652 h 1283495"/>
              <a:gd name="connsiteX8-377" fmla="*/ 1765689 w 1942632"/>
              <a:gd name="connsiteY8-378" fmla="*/ 929787 h 1283495"/>
              <a:gd name="connsiteX9-379" fmla="*/ 1427581 w 1942632"/>
              <a:gd name="connsiteY9-380" fmla="*/ 1272148 h 1283495"/>
              <a:gd name="connsiteX10-381" fmla="*/ 1400455 w 1942632"/>
              <a:gd name="connsiteY10-382" fmla="*/ 1283495 h 1283495"/>
              <a:gd name="connsiteX11-383" fmla="*/ 36397 w 1942632"/>
              <a:gd name="connsiteY11-384" fmla="*/ 1283495 h 1283495"/>
              <a:gd name="connsiteX12-385" fmla="*/ 1385 w 1942632"/>
              <a:gd name="connsiteY12-386" fmla="*/ 1260348 h 1283495"/>
              <a:gd name="connsiteX13-387" fmla="*/ 8920 w 1942632"/>
              <a:gd name="connsiteY13-388" fmla="*/ 1219033 h 1283495"/>
              <a:gd name="connsiteX14-389" fmla="*/ 1010873 w 1942632"/>
              <a:gd name="connsiteY14-390" fmla="*/ 173517 h 1283495"/>
              <a:gd name="connsiteX15-391" fmla="*/ 1010331 w 1942632"/>
              <a:gd name="connsiteY15-392" fmla="*/ 120212 h 1283495"/>
              <a:gd name="connsiteX16-393" fmla="*/ 955227 w 1942632"/>
              <a:gd name="connsiteY16-394" fmla="*/ 65108 h 1283495"/>
              <a:gd name="connsiteX17-395" fmla="*/ 946969 w 1942632"/>
              <a:gd name="connsiteY17-396" fmla="*/ 23530 h 1283495"/>
              <a:gd name="connsiteX0-397" fmla="*/ 946969 w 1942632"/>
              <a:gd name="connsiteY0-398" fmla="*/ 23530 h 1283495"/>
              <a:gd name="connsiteX1-399" fmla="*/ 982173 w 1942632"/>
              <a:gd name="connsiteY1-400" fmla="*/ 0 h 1283495"/>
              <a:gd name="connsiteX2-401" fmla="*/ 1904588 w 1942632"/>
              <a:gd name="connsiteY2-402" fmla="*/ 0 h 1283495"/>
              <a:gd name="connsiteX3-403" fmla="*/ 1942632 w 1942632"/>
              <a:gd name="connsiteY3-404" fmla="*/ 38107 h 1283495"/>
              <a:gd name="connsiteX4-405" fmla="*/ 1942632 w 1942632"/>
              <a:gd name="connsiteY4-406" fmla="*/ 960540 h 1283495"/>
              <a:gd name="connsiteX5-407" fmla="*/ 1919081 w 1942632"/>
              <a:gd name="connsiteY5-408" fmla="*/ 995690 h 1283495"/>
              <a:gd name="connsiteX6-409" fmla="*/ 1877553 w 1942632"/>
              <a:gd name="connsiteY6-410" fmla="*/ 987434 h 1283495"/>
              <a:gd name="connsiteX7-411" fmla="*/ 1819771 w 1942632"/>
              <a:gd name="connsiteY7-412" fmla="*/ 929652 h 1283495"/>
              <a:gd name="connsiteX8-413" fmla="*/ 1765689 w 1942632"/>
              <a:gd name="connsiteY8-414" fmla="*/ 929787 h 1283495"/>
              <a:gd name="connsiteX9-415" fmla="*/ 1427581 w 1942632"/>
              <a:gd name="connsiteY9-416" fmla="*/ 1272148 h 1283495"/>
              <a:gd name="connsiteX10-417" fmla="*/ 1400455 w 1942632"/>
              <a:gd name="connsiteY10-418" fmla="*/ 1283495 h 1283495"/>
              <a:gd name="connsiteX11-419" fmla="*/ 36397 w 1942632"/>
              <a:gd name="connsiteY11-420" fmla="*/ 1283495 h 1283495"/>
              <a:gd name="connsiteX12-421" fmla="*/ 1385 w 1942632"/>
              <a:gd name="connsiteY12-422" fmla="*/ 1260348 h 1283495"/>
              <a:gd name="connsiteX13-423" fmla="*/ 8920 w 1942632"/>
              <a:gd name="connsiteY13-424" fmla="*/ 1219033 h 1283495"/>
              <a:gd name="connsiteX14-425" fmla="*/ 1010873 w 1942632"/>
              <a:gd name="connsiteY14-426" fmla="*/ 173517 h 1283495"/>
              <a:gd name="connsiteX15-427" fmla="*/ 1010331 w 1942632"/>
              <a:gd name="connsiteY15-428" fmla="*/ 120212 h 1283495"/>
              <a:gd name="connsiteX16-429" fmla="*/ 955227 w 1942632"/>
              <a:gd name="connsiteY16-430" fmla="*/ 65108 h 1283495"/>
              <a:gd name="connsiteX17-431" fmla="*/ 946969 w 1942632"/>
              <a:gd name="connsiteY17-432" fmla="*/ 23530 h 1283495"/>
              <a:gd name="connsiteX0-433" fmla="*/ 946969 w 1942632"/>
              <a:gd name="connsiteY0-434" fmla="*/ 23530 h 1283495"/>
              <a:gd name="connsiteX1-435" fmla="*/ 982173 w 1942632"/>
              <a:gd name="connsiteY1-436" fmla="*/ 0 h 1283495"/>
              <a:gd name="connsiteX2-437" fmla="*/ 1904588 w 1942632"/>
              <a:gd name="connsiteY2-438" fmla="*/ 0 h 1283495"/>
              <a:gd name="connsiteX3-439" fmla="*/ 1942632 w 1942632"/>
              <a:gd name="connsiteY3-440" fmla="*/ 38107 h 1283495"/>
              <a:gd name="connsiteX4-441" fmla="*/ 1942632 w 1942632"/>
              <a:gd name="connsiteY4-442" fmla="*/ 960540 h 1283495"/>
              <a:gd name="connsiteX5-443" fmla="*/ 1919081 w 1942632"/>
              <a:gd name="connsiteY5-444" fmla="*/ 995690 h 1283495"/>
              <a:gd name="connsiteX6-445" fmla="*/ 1877553 w 1942632"/>
              <a:gd name="connsiteY6-446" fmla="*/ 987434 h 1283495"/>
              <a:gd name="connsiteX7-447" fmla="*/ 1819771 w 1942632"/>
              <a:gd name="connsiteY7-448" fmla="*/ 929652 h 1283495"/>
              <a:gd name="connsiteX8-449" fmla="*/ 1765689 w 1942632"/>
              <a:gd name="connsiteY8-450" fmla="*/ 929787 h 1283495"/>
              <a:gd name="connsiteX9-451" fmla="*/ 1427581 w 1942632"/>
              <a:gd name="connsiteY9-452" fmla="*/ 1272148 h 1283495"/>
              <a:gd name="connsiteX10-453" fmla="*/ 1400455 w 1942632"/>
              <a:gd name="connsiteY10-454" fmla="*/ 1283495 h 1283495"/>
              <a:gd name="connsiteX11-455" fmla="*/ 36397 w 1942632"/>
              <a:gd name="connsiteY11-456" fmla="*/ 1283495 h 1283495"/>
              <a:gd name="connsiteX12-457" fmla="*/ 1385 w 1942632"/>
              <a:gd name="connsiteY12-458" fmla="*/ 1260348 h 1283495"/>
              <a:gd name="connsiteX13-459" fmla="*/ 8920 w 1942632"/>
              <a:gd name="connsiteY13-460" fmla="*/ 1219033 h 1283495"/>
              <a:gd name="connsiteX14-461" fmla="*/ 1010873 w 1942632"/>
              <a:gd name="connsiteY14-462" fmla="*/ 173517 h 1283495"/>
              <a:gd name="connsiteX15-463" fmla="*/ 1010331 w 1942632"/>
              <a:gd name="connsiteY15-464" fmla="*/ 120212 h 1283495"/>
              <a:gd name="connsiteX16-465" fmla="*/ 955227 w 1942632"/>
              <a:gd name="connsiteY16-466" fmla="*/ 65108 h 1283495"/>
              <a:gd name="connsiteX17-467" fmla="*/ 946969 w 1942632"/>
              <a:gd name="connsiteY17-468" fmla="*/ 23530 h 1283495"/>
              <a:gd name="connsiteX0-469" fmla="*/ 946969 w 1942632"/>
              <a:gd name="connsiteY0-470" fmla="*/ 23530 h 1283495"/>
              <a:gd name="connsiteX1-471" fmla="*/ 982173 w 1942632"/>
              <a:gd name="connsiteY1-472" fmla="*/ 0 h 1283495"/>
              <a:gd name="connsiteX2-473" fmla="*/ 1904588 w 1942632"/>
              <a:gd name="connsiteY2-474" fmla="*/ 0 h 1283495"/>
              <a:gd name="connsiteX3-475" fmla="*/ 1942632 w 1942632"/>
              <a:gd name="connsiteY3-476" fmla="*/ 38107 h 1283495"/>
              <a:gd name="connsiteX4-477" fmla="*/ 1942632 w 1942632"/>
              <a:gd name="connsiteY4-478" fmla="*/ 960540 h 1283495"/>
              <a:gd name="connsiteX5-479" fmla="*/ 1919081 w 1942632"/>
              <a:gd name="connsiteY5-480" fmla="*/ 995690 h 1283495"/>
              <a:gd name="connsiteX6-481" fmla="*/ 1877553 w 1942632"/>
              <a:gd name="connsiteY6-482" fmla="*/ 987434 h 1283495"/>
              <a:gd name="connsiteX7-483" fmla="*/ 1819771 w 1942632"/>
              <a:gd name="connsiteY7-484" fmla="*/ 929652 h 1283495"/>
              <a:gd name="connsiteX8-485" fmla="*/ 1765689 w 1942632"/>
              <a:gd name="connsiteY8-486" fmla="*/ 929787 h 1283495"/>
              <a:gd name="connsiteX9-487" fmla="*/ 1427581 w 1942632"/>
              <a:gd name="connsiteY9-488" fmla="*/ 1272148 h 1283495"/>
              <a:gd name="connsiteX10-489" fmla="*/ 1400455 w 1942632"/>
              <a:gd name="connsiteY10-490" fmla="*/ 1283495 h 1283495"/>
              <a:gd name="connsiteX11-491" fmla="*/ 36397 w 1942632"/>
              <a:gd name="connsiteY11-492" fmla="*/ 1283495 h 1283495"/>
              <a:gd name="connsiteX12-493" fmla="*/ 1385 w 1942632"/>
              <a:gd name="connsiteY12-494" fmla="*/ 1260348 h 1283495"/>
              <a:gd name="connsiteX13-495" fmla="*/ 8920 w 1942632"/>
              <a:gd name="connsiteY13-496" fmla="*/ 1219033 h 1283495"/>
              <a:gd name="connsiteX14-497" fmla="*/ 1010873 w 1942632"/>
              <a:gd name="connsiteY14-498" fmla="*/ 173517 h 1283495"/>
              <a:gd name="connsiteX15-499" fmla="*/ 1010331 w 1942632"/>
              <a:gd name="connsiteY15-500" fmla="*/ 120212 h 1283495"/>
              <a:gd name="connsiteX16-501" fmla="*/ 955227 w 1942632"/>
              <a:gd name="connsiteY16-502" fmla="*/ 65108 h 1283495"/>
              <a:gd name="connsiteX17-503" fmla="*/ 946969 w 1942632"/>
              <a:gd name="connsiteY17-504" fmla="*/ 23530 h 1283495"/>
              <a:gd name="connsiteX0-505" fmla="*/ 946969 w 1942632"/>
              <a:gd name="connsiteY0-506" fmla="*/ 23530 h 1283495"/>
              <a:gd name="connsiteX1-507" fmla="*/ 982173 w 1942632"/>
              <a:gd name="connsiteY1-508" fmla="*/ 0 h 1283495"/>
              <a:gd name="connsiteX2-509" fmla="*/ 1904588 w 1942632"/>
              <a:gd name="connsiteY2-510" fmla="*/ 0 h 1283495"/>
              <a:gd name="connsiteX3-511" fmla="*/ 1942632 w 1942632"/>
              <a:gd name="connsiteY3-512" fmla="*/ 38107 h 1283495"/>
              <a:gd name="connsiteX4-513" fmla="*/ 1942632 w 1942632"/>
              <a:gd name="connsiteY4-514" fmla="*/ 960540 h 1283495"/>
              <a:gd name="connsiteX5-515" fmla="*/ 1919081 w 1942632"/>
              <a:gd name="connsiteY5-516" fmla="*/ 995690 h 1283495"/>
              <a:gd name="connsiteX6-517" fmla="*/ 1877553 w 1942632"/>
              <a:gd name="connsiteY6-518" fmla="*/ 987434 h 1283495"/>
              <a:gd name="connsiteX7-519" fmla="*/ 1819771 w 1942632"/>
              <a:gd name="connsiteY7-520" fmla="*/ 929652 h 1283495"/>
              <a:gd name="connsiteX8-521" fmla="*/ 1765689 w 1942632"/>
              <a:gd name="connsiteY8-522" fmla="*/ 929787 h 1283495"/>
              <a:gd name="connsiteX9-523" fmla="*/ 1427581 w 1942632"/>
              <a:gd name="connsiteY9-524" fmla="*/ 1272148 h 1283495"/>
              <a:gd name="connsiteX10-525" fmla="*/ 1400455 w 1942632"/>
              <a:gd name="connsiteY10-526" fmla="*/ 1283495 h 1283495"/>
              <a:gd name="connsiteX11-527" fmla="*/ 36397 w 1942632"/>
              <a:gd name="connsiteY11-528" fmla="*/ 1283495 h 1283495"/>
              <a:gd name="connsiteX12-529" fmla="*/ 1385 w 1942632"/>
              <a:gd name="connsiteY12-530" fmla="*/ 1260348 h 1283495"/>
              <a:gd name="connsiteX13-531" fmla="*/ 8920 w 1942632"/>
              <a:gd name="connsiteY13-532" fmla="*/ 1219033 h 1283495"/>
              <a:gd name="connsiteX14-533" fmla="*/ 1010873 w 1942632"/>
              <a:gd name="connsiteY14-534" fmla="*/ 173517 h 1283495"/>
              <a:gd name="connsiteX15-535" fmla="*/ 1010331 w 1942632"/>
              <a:gd name="connsiteY15-536" fmla="*/ 120212 h 1283495"/>
              <a:gd name="connsiteX16-537" fmla="*/ 955227 w 1942632"/>
              <a:gd name="connsiteY16-538" fmla="*/ 65108 h 1283495"/>
              <a:gd name="connsiteX17-539" fmla="*/ 946969 w 1942632"/>
              <a:gd name="connsiteY17-540" fmla="*/ 23530 h 1283495"/>
              <a:gd name="connsiteX0-541" fmla="*/ 946969 w 1942632"/>
              <a:gd name="connsiteY0-542" fmla="*/ 23530 h 1283495"/>
              <a:gd name="connsiteX1-543" fmla="*/ 982173 w 1942632"/>
              <a:gd name="connsiteY1-544" fmla="*/ 0 h 1283495"/>
              <a:gd name="connsiteX2-545" fmla="*/ 1904588 w 1942632"/>
              <a:gd name="connsiteY2-546" fmla="*/ 0 h 1283495"/>
              <a:gd name="connsiteX3-547" fmla="*/ 1942632 w 1942632"/>
              <a:gd name="connsiteY3-548" fmla="*/ 38107 h 1283495"/>
              <a:gd name="connsiteX4-549" fmla="*/ 1942632 w 1942632"/>
              <a:gd name="connsiteY4-550" fmla="*/ 960540 h 1283495"/>
              <a:gd name="connsiteX5-551" fmla="*/ 1919081 w 1942632"/>
              <a:gd name="connsiteY5-552" fmla="*/ 995690 h 1283495"/>
              <a:gd name="connsiteX6-553" fmla="*/ 1877553 w 1942632"/>
              <a:gd name="connsiteY6-554" fmla="*/ 987434 h 1283495"/>
              <a:gd name="connsiteX7-555" fmla="*/ 1819771 w 1942632"/>
              <a:gd name="connsiteY7-556" fmla="*/ 929652 h 1283495"/>
              <a:gd name="connsiteX8-557" fmla="*/ 1765689 w 1942632"/>
              <a:gd name="connsiteY8-558" fmla="*/ 929787 h 1283495"/>
              <a:gd name="connsiteX9-559" fmla="*/ 1427581 w 1942632"/>
              <a:gd name="connsiteY9-560" fmla="*/ 1272148 h 1283495"/>
              <a:gd name="connsiteX10-561" fmla="*/ 1400455 w 1942632"/>
              <a:gd name="connsiteY10-562" fmla="*/ 1283495 h 1283495"/>
              <a:gd name="connsiteX11-563" fmla="*/ 36397 w 1942632"/>
              <a:gd name="connsiteY11-564" fmla="*/ 1283495 h 1283495"/>
              <a:gd name="connsiteX12-565" fmla="*/ 1385 w 1942632"/>
              <a:gd name="connsiteY12-566" fmla="*/ 1260348 h 1283495"/>
              <a:gd name="connsiteX13-567" fmla="*/ 8920 w 1942632"/>
              <a:gd name="connsiteY13-568" fmla="*/ 1219033 h 1283495"/>
              <a:gd name="connsiteX14-569" fmla="*/ 1010873 w 1942632"/>
              <a:gd name="connsiteY14-570" fmla="*/ 173517 h 1283495"/>
              <a:gd name="connsiteX15-571" fmla="*/ 1010331 w 1942632"/>
              <a:gd name="connsiteY15-572" fmla="*/ 120212 h 1283495"/>
              <a:gd name="connsiteX16-573" fmla="*/ 955227 w 1942632"/>
              <a:gd name="connsiteY16-574" fmla="*/ 65108 h 1283495"/>
              <a:gd name="connsiteX17-575" fmla="*/ 946969 w 1942632"/>
              <a:gd name="connsiteY17-576" fmla="*/ 23530 h 1283495"/>
              <a:gd name="connsiteX0-577" fmla="*/ 946969 w 1942632"/>
              <a:gd name="connsiteY0-578" fmla="*/ 23530 h 1283495"/>
              <a:gd name="connsiteX1-579" fmla="*/ 982173 w 1942632"/>
              <a:gd name="connsiteY1-580" fmla="*/ 0 h 1283495"/>
              <a:gd name="connsiteX2-581" fmla="*/ 1904588 w 1942632"/>
              <a:gd name="connsiteY2-582" fmla="*/ 0 h 1283495"/>
              <a:gd name="connsiteX3-583" fmla="*/ 1942632 w 1942632"/>
              <a:gd name="connsiteY3-584" fmla="*/ 38107 h 1283495"/>
              <a:gd name="connsiteX4-585" fmla="*/ 1942632 w 1942632"/>
              <a:gd name="connsiteY4-586" fmla="*/ 960540 h 1283495"/>
              <a:gd name="connsiteX5-587" fmla="*/ 1919081 w 1942632"/>
              <a:gd name="connsiteY5-588" fmla="*/ 995690 h 1283495"/>
              <a:gd name="connsiteX6-589" fmla="*/ 1877553 w 1942632"/>
              <a:gd name="connsiteY6-590" fmla="*/ 987434 h 1283495"/>
              <a:gd name="connsiteX7-591" fmla="*/ 1819771 w 1942632"/>
              <a:gd name="connsiteY7-592" fmla="*/ 929652 h 1283495"/>
              <a:gd name="connsiteX8-593" fmla="*/ 1765689 w 1942632"/>
              <a:gd name="connsiteY8-594" fmla="*/ 929787 h 1283495"/>
              <a:gd name="connsiteX9-595" fmla="*/ 1427581 w 1942632"/>
              <a:gd name="connsiteY9-596" fmla="*/ 1272148 h 1283495"/>
              <a:gd name="connsiteX10-597" fmla="*/ 1400455 w 1942632"/>
              <a:gd name="connsiteY10-598" fmla="*/ 1283495 h 1283495"/>
              <a:gd name="connsiteX11-599" fmla="*/ 36397 w 1942632"/>
              <a:gd name="connsiteY11-600" fmla="*/ 1283495 h 1283495"/>
              <a:gd name="connsiteX12-601" fmla="*/ 1385 w 1942632"/>
              <a:gd name="connsiteY12-602" fmla="*/ 1260348 h 1283495"/>
              <a:gd name="connsiteX13-603" fmla="*/ 8920 w 1942632"/>
              <a:gd name="connsiteY13-604" fmla="*/ 1219033 h 1283495"/>
              <a:gd name="connsiteX14-605" fmla="*/ 1010873 w 1942632"/>
              <a:gd name="connsiteY14-606" fmla="*/ 173517 h 1283495"/>
              <a:gd name="connsiteX15-607" fmla="*/ 1010331 w 1942632"/>
              <a:gd name="connsiteY15-608" fmla="*/ 120212 h 1283495"/>
              <a:gd name="connsiteX16-609" fmla="*/ 955227 w 1942632"/>
              <a:gd name="connsiteY16-610" fmla="*/ 65108 h 1283495"/>
              <a:gd name="connsiteX17-611" fmla="*/ 946969 w 1942632"/>
              <a:gd name="connsiteY17-612" fmla="*/ 23530 h 1283495"/>
              <a:gd name="connsiteX0-613" fmla="*/ 946969 w 1942632"/>
              <a:gd name="connsiteY0-614" fmla="*/ 23530 h 1283495"/>
              <a:gd name="connsiteX1-615" fmla="*/ 982173 w 1942632"/>
              <a:gd name="connsiteY1-616" fmla="*/ 0 h 1283495"/>
              <a:gd name="connsiteX2-617" fmla="*/ 1904588 w 1942632"/>
              <a:gd name="connsiteY2-618" fmla="*/ 0 h 1283495"/>
              <a:gd name="connsiteX3-619" fmla="*/ 1942632 w 1942632"/>
              <a:gd name="connsiteY3-620" fmla="*/ 38107 h 1283495"/>
              <a:gd name="connsiteX4-621" fmla="*/ 1942632 w 1942632"/>
              <a:gd name="connsiteY4-622" fmla="*/ 960540 h 1283495"/>
              <a:gd name="connsiteX5-623" fmla="*/ 1919081 w 1942632"/>
              <a:gd name="connsiteY5-624" fmla="*/ 995690 h 1283495"/>
              <a:gd name="connsiteX6-625" fmla="*/ 1877553 w 1942632"/>
              <a:gd name="connsiteY6-626" fmla="*/ 987434 h 1283495"/>
              <a:gd name="connsiteX7-627" fmla="*/ 1819771 w 1942632"/>
              <a:gd name="connsiteY7-628" fmla="*/ 929652 h 1283495"/>
              <a:gd name="connsiteX8-629" fmla="*/ 1765689 w 1942632"/>
              <a:gd name="connsiteY8-630" fmla="*/ 929787 h 1283495"/>
              <a:gd name="connsiteX9-631" fmla="*/ 1427581 w 1942632"/>
              <a:gd name="connsiteY9-632" fmla="*/ 1272148 h 1283495"/>
              <a:gd name="connsiteX10-633" fmla="*/ 1400455 w 1942632"/>
              <a:gd name="connsiteY10-634" fmla="*/ 1283495 h 1283495"/>
              <a:gd name="connsiteX11-635" fmla="*/ 36397 w 1942632"/>
              <a:gd name="connsiteY11-636" fmla="*/ 1283495 h 1283495"/>
              <a:gd name="connsiteX12-637" fmla="*/ 1385 w 1942632"/>
              <a:gd name="connsiteY12-638" fmla="*/ 1260348 h 1283495"/>
              <a:gd name="connsiteX13-639" fmla="*/ 8920 w 1942632"/>
              <a:gd name="connsiteY13-640" fmla="*/ 1219033 h 1283495"/>
              <a:gd name="connsiteX14-641" fmla="*/ 1010873 w 1942632"/>
              <a:gd name="connsiteY14-642" fmla="*/ 173517 h 1283495"/>
              <a:gd name="connsiteX15-643" fmla="*/ 1010331 w 1942632"/>
              <a:gd name="connsiteY15-644" fmla="*/ 120212 h 1283495"/>
              <a:gd name="connsiteX16-645" fmla="*/ 955227 w 1942632"/>
              <a:gd name="connsiteY16-646" fmla="*/ 65108 h 1283495"/>
              <a:gd name="connsiteX17-647" fmla="*/ 946969 w 1942632"/>
              <a:gd name="connsiteY17-648" fmla="*/ 23530 h 1283495"/>
              <a:gd name="connsiteX0-649" fmla="*/ 946969 w 1942632"/>
              <a:gd name="connsiteY0-650" fmla="*/ 23530 h 1283495"/>
              <a:gd name="connsiteX1-651" fmla="*/ 982173 w 1942632"/>
              <a:gd name="connsiteY1-652" fmla="*/ 0 h 1283495"/>
              <a:gd name="connsiteX2-653" fmla="*/ 1904588 w 1942632"/>
              <a:gd name="connsiteY2-654" fmla="*/ 0 h 1283495"/>
              <a:gd name="connsiteX3-655" fmla="*/ 1942632 w 1942632"/>
              <a:gd name="connsiteY3-656" fmla="*/ 38107 h 1283495"/>
              <a:gd name="connsiteX4-657" fmla="*/ 1942632 w 1942632"/>
              <a:gd name="connsiteY4-658" fmla="*/ 960540 h 1283495"/>
              <a:gd name="connsiteX5-659" fmla="*/ 1919081 w 1942632"/>
              <a:gd name="connsiteY5-660" fmla="*/ 995690 h 1283495"/>
              <a:gd name="connsiteX6-661" fmla="*/ 1877553 w 1942632"/>
              <a:gd name="connsiteY6-662" fmla="*/ 987434 h 1283495"/>
              <a:gd name="connsiteX7-663" fmla="*/ 1819771 w 1942632"/>
              <a:gd name="connsiteY7-664" fmla="*/ 929652 h 1283495"/>
              <a:gd name="connsiteX8-665" fmla="*/ 1765689 w 1942632"/>
              <a:gd name="connsiteY8-666" fmla="*/ 929787 h 1283495"/>
              <a:gd name="connsiteX9-667" fmla="*/ 1427581 w 1942632"/>
              <a:gd name="connsiteY9-668" fmla="*/ 1272148 h 1283495"/>
              <a:gd name="connsiteX10-669" fmla="*/ 1400455 w 1942632"/>
              <a:gd name="connsiteY10-670" fmla="*/ 1283495 h 1283495"/>
              <a:gd name="connsiteX11-671" fmla="*/ 36397 w 1942632"/>
              <a:gd name="connsiteY11-672" fmla="*/ 1283495 h 1283495"/>
              <a:gd name="connsiteX12-673" fmla="*/ 1385 w 1942632"/>
              <a:gd name="connsiteY12-674" fmla="*/ 1260348 h 1283495"/>
              <a:gd name="connsiteX13-675" fmla="*/ 8920 w 1942632"/>
              <a:gd name="connsiteY13-676" fmla="*/ 1219033 h 1283495"/>
              <a:gd name="connsiteX14-677" fmla="*/ 1010873 w 1942632"/>
              <a:gd name="connsiteY14-678" fmla="*/ 173517 h 1283495"/>
              <a:gd name="connsiteX15-679" fmla="*/ 1010331 w 1942632"/>
              <a:gd name="connsiteY15-680" fmla="*/ 120212 h 1283495"/>
              <a:gd name="connsiteX16-681" fmla="*/ 955227 w 1942632"/>
              <a:gd name="connsiteY16-682" fmla="*/ 65108 h 1283495"/>
              <a:gd name="connsiteX17-683" fmla="*/ 946969 w 1942632"/>
              <a:gd name="connsiteY17-684" fmla="*/ 23530 h 1283495"/>
              <a:gd name="connsiteX0-685" fmla="*/ 946969 w 1942632"/>
              <a:gd name="connsiteY0-686" fmla="*/ 23530 h 1283495"/>
              <a:gd name="connsiteX1-687" fmla="*/ 982173 w 1942632"/>
              <a:gd name="connsiteY1-688" fmla="*/ 0 h 1283495"/>
              <a:gd name="connsiteX2-689" fmla="*/ 1904588 w 1942632"/>
              <a:gd name="connsiteY2-690" fmla="*/ 0 h 1283495"/>
              <a:gd name="connsiteX3-691" fmla="*/ 1942632 w 1942632"/>
              <a:gd name="connsiteY3-692" fmla="*/ 38107 h 1283495"/>
              <a:gd name="connsiteX4-693" fmla="*/ 1942632 w 1942632"/>
              <a:gd name="connsiteY4-694" fmla="*/ 960540 h 1283495"/>
              <a:gd name="connsiteX5-695" fmla="*/ 1919081 w 1942632"/>
              <a:gd name="connsiteY5-696" fmla="*/ 995690 h 1283495"/>
              <a:gd name="connsiteX6-697" fmla="*/ 1877553 w 1942632"/>
              <a:gd name="connsiteY6-698" fmla="*/ 987434 h 1283495"/>
              <a:gd name="connsiteX7-699" fmla="*/ 1819771 w 1942632"/>
              <a:gd name="connsiteY7-700" fmla="*/ 929652 h 1283495"/>
              <a:gd name="connsiteX8-701" fmla="*/ 1765689 w 1942632"/>
              <a:gd name="connsiteY8-702" fmla="*/ 929787 h 1283495"/>
              <a:gd name="connsiteX9-703" fmla="*/ 1427581 w 1942632"/>
              <a:gd name="connsiteY9-704" fmla="*/ 1272148 h 1283495"/>
              <a:gd name="connsiteX10-705" fmla="*/ 1400455 w 1942632"/>
              <a:gd name="connsiteY10-706" fmla="*/ 1283495 h 1283495"/>
              <a:gd name="connsiteX11-707" fmla="*/ 36397 w 1942632"/>
              <a:gd name="connsiteY11-708" fmla="*/ 1283495 h 1283495"/>
              <a:gd name="connsiteX12-709" fmla="*/ 1385 w 1942632"/>
              <a:gd name="connsiteY12-710" fmla="*/ 1260348 h 1283495"/>
              <a:gd name="connsiteX13-711" fmla="*/ 8920 w 1942632"/>
              <a:gd name="connsiteY13-712" fmla="*/ 1219033 h 1283495"/>
              <a:gd name="connsiteX14-713" fmla="*/ 1010873 w 1942632"/>
              <a:gd name="connsiteY14-714" fmla="*/ 173517 h 1283495"/>
              <a:gd name="connsiteX15-715" fmla="*/ 1010331 w 1942632"/>
              <a:gd name="connsiteY15-716" fmla="*/ 120212 h 1283495"/>
              <a:gd name="connsiteX16-717" fmla="*/ 955227 w 1942632"/>
              <a:gd name="connsiteY16-718" fmla="*/ 65108 h 1283495"/>
              <a:gd name="connsiteX17-719" fmla="*/ 946969 w 1942632"/>
              <a:gd name="connsiteY17-720" fmla="*/ 23530 h 1283495"/>
              <a:gd name="connsiteX0-721" fmla="*/ 946969 w 1942632"/>
              <a:gd name="connsiteY0-722" fmla="*/ 23530 h 1283495"/>
              <a:gd name="connsiteX1-723" fmla="*/ 982173 w 1942632"/>
              <a:gd name="connsiteY1-724" fmla="*/ 0 h 1283495"/>
              <a:gd name="connsiteX2-725" fmla="*/ 1904588 w 1942632"/>
              <a:gd name="connsiteY2-726" fmla="*/ 0 h 1283495"/>
              <a:gd name="connsiteX3-727" fmla="*/ 1942632 w 1942632"/>
              <a:gd name="connsiteY3-728" fmla="*/ 38107 h 1283495"/>
              <a:gd name="connsiteX4-729" fmla="*/ 1942632 w 1942632"/>
              <a:gd name="connsiteY4-730" fmla="*/ 960540 h 1283495"/>
              <a:gd name="connsiteX5-731" fmla="*/ 1919081 w 1942632"/>
              <a:gd name="connsiteY5-732" fmla="*/ 995690 h 1283495"/>
              <a:gd name="connsiteX6-733" fmla="*/ 1877553 w 1942632"/>
              <a:gd name="connsiteY6-734" fmla="*/ 987434 h 1283495"/>
              <a:gd name="connsiteX7-735" fmla="*/ 1819771 w 1942632"/>
              <a:gd name="connsiteY7-736" fmla="*/ 929652 h 1283495"/>
              <a:gd name="connsiteX8-737" fmla="*/ 1765689 w 1942632"/>
              <a:gd name="connsiteY8-738" fmla="*/ 929787 h 1283495"/>
              <a:gd name="connsiteX9-739" fmla="*/ 1427581 w 1942632"/>
              <a:gd name="connsiteY9-740" fmla="*/ 1272148 h 1283495"/>
              <a:gd name="connsiteX10-741" fmla="*/ 1400455 w 1942632"/>
              <a:gd name="connsiteY10-742" fmla="*/ 1283495 h 1283495"/>
              <a:gd name="connsiteX11-743" fmla="*/ 36397 w 1942632"/>
              <a:gd name="connsiteY11-744" fmla="*/ 1283495 h 1283495"/>
              <a:gd name="connsiteX12-745" fmla="*/ 1385 w 1942632"/>
              <a:gd name="connsiteY12-746" fmla="*/ 1260348 h 1283495"/>
              <a:gd name="connsiteX13-747" fmla="*/ 8920 w 1942632"/>
              <a:gd name="connsiteY13-748" fmla="*/ 1219033 h 1283495"/>
              <a:gd name="connsiteX14-749" fmla="*/ 1010873 w 1942632"/>
              <a:gd name="connsiteY14-750" fmla="*/ 173517 h 1283495"/>
              <a:gd name="connsiteX15-751" fmla="*/ 1010331 w 1942632"/>
              <a:gd name="connsiteY15-752" fmla="*/ 120212 h 1283495"/>
              <a:gd name="connsiteX16-753" fmla="*/ 955227 w 1942632"/>
              <a:gd name="connsiteY16-754" fmla="*/ 65108 h 1283495"/>
              <a:gd name="connsiteX17-755" fmla="*/ 946969 w 1942632"/>
              <a:gd name="connsiteY17-756" fmla="*/ 23530 h 1283495"/>
              <a:gd name="connsiteX0-757" fmla="*/ 946345 w 1942008"/>
              <a:gd name="connsiteY0-758" fmla="*/ 23530 h 1283495"/>
              <a:gd name="connsiteX1-759" fmla="*/ 981549 w 1942008"/>
              <a:gd name="connsiteY1-760" fmla="*/ 0 h 1283495"/>
              <a:gd name="connsiteX2-761" fmla="*/ 1903964 w 1942008"/>
              <a:gd name="connsiteY2-762" fmla="*/ 0 h 1283495"/>
              <a:gd name="connsiteX3-763" fmla="*/ 1942008 w 1942008"/>
              <a:gd name="connsiteY3-764" fmla="*/ 38107 h 1283495"/>
              <a:gd name="connsiteX4-765" fmla="*/ 1942008 w 1942008"/>
              <a:gd name="connsiteY4-766" fmla="*/ 960540 h 1283495"/>
              <a:gd name="connsiteX5-767" fmla="*/ 1918457 w 1942008"/>
              <a:gd name="connsiteY5-768" fmla="*/ 995690 h 1283495"/>
              <a:gd name="connsiteX6-769" fmla="*/ 1876929 w 1942008"/>
              <a:gd name="connsiteY6-770" fmla="*/ 987434 h 1283495"/>
              <a:gd name="connsiteX7-771" fmla="*/ 1819147 w 1942008"/>
              <a:gd name="connsiteY7-772" fmla="*/ 929652 h 1283495"/>
              <a:gd name="connsiteX8-773" fmla="*/ 1765065 w 1942008"/>
              <a:gd name="connsiteY8-774" fmla="*/ 929787 h 1283495"/>
              <a:gd name="connsiteX9-775" fmla="*/ 1426957 w 1942008"/>
              <a:gd name="connsiteY9-776" fmla="*/ 1272148 h 1283495"/>
              <a:gd name="connsiteX10-777" fmla="*/ 1399831 w 1942008"/>
              <a:gd name="connsiteY10-778" fmla="*/ 1283495 h 1283495"/>
              <a:gd name="connsiteX11-779" fmla="*/ 35773 w 1942008"/>
              <a:gd name="connsiteY11-780" fmla="*/ 1283495 h 1283495"/>
              <a:gd name="connsiteX12-781" fmla="*/ 761 w 1942008"/>
              <a:gd name="connsiteY12-782" fmla="*/ 1260348 h 1283495"/>
              <a:gd name="connsiteX13-783" fmla="*/ 8296 w 1942008"/>
              <a:gd name="connsiteY13-784" fmla="*/ 1219033 h 1283495"/>
              <a:gd name="connsiteX14-785" fmla="*/ 1010249 w 1942008"/>
              <a:gd name="connsiteY14-786" fmla="*/ 173517 h 1283495"/>
              <a:gd name="connsiteX15-787" fmla="*/ 1009707 w 1942008"/>
              <a:gd name="connsiteY15-788" fmla="*/ 120212 h 1283495"/>
              <a:gd name="connsiteX16-789" fmla="*/ 954603 w 1942008"/>
              <a:gd name="connsiteY16-790" fmla="*/ 65108 h 1283495"/>
              <a:gd name="connsiteX17-791" fmla="*/ 946345 w 1942008"/>
              <a:gd name="connsiteY17-792" fmla="*/ 23530 h 1283495"/>
              <a:gd name="connsiteX0-793" fmla="*/ 945771 w 1941434"/>
              <a:gd name="connsiteY0-794" fmla="*/ 23530 h 1283495"/>
              <a:gd name="connsiteX1-795" fmla="*/ 980975 w 1941434"/>
              <a:gd name="connsiteY1-796" fmla="*/ 0 h 1283495"/>
              <a:gd name="connsiteX2-797" fmla="*/ 1903390 w 1941434"/>
              <a:gd name="connsiteY2-798" fmla="*/ 0 h 1283495"/>
              <a:gd name="connsiteX3-799" fmla="*/ 1941434 w 1941434"/>
              <a:gd name="connsiteY3-800" fmla="*/ 38107 h 1283495"/>
              <a:gd name="connsiteX4-801" fmla="*/ 1941434 w 1941434"/>
              <a:gd name="connsiteY4-802" fmla="*/ 960540 h 1283495"/>
              <a:gd name="connsiteX5-803" fmla="*/ 1917883 w 1941434"/>
              <a:gd name="connsiteY5-804" fmla="*/ 995690 h 1283495"/>
              <a:gd name="connsiteX6-805" fmla="*/ 1876355 w 1941434"/>
              <a:gd name="connsiteY6-806" fmla="*/ 987434 h 1283495"/>
              <a:gd name="connsiteX7-807" fmla="*/ 1818573 w 1941434"/>
              <a:gd name="connsiteY7-808" fmla="*/ 929652 h 1283495"/>
              <a:gd name="connsiteX8-809" fmla="*/ 1764491 w 1941434"/>
              <a:gd name="connsiteY8-810" fmla="*/ 929787 h 1283495"/>
              <a:gd name="connsiteX9-811" fmla="*/ 1426383 w 1941434"/>
              <a:gd name="connsiteY9-812" fmla="*/ 1272148 h 1283495"/>
              <a:gd name="connsiteX10-813" fmla="*/ 1399257 w 1941434"/>
              <a:gd name="connsiteY10-814" fmla="*/ 1283495 h 1283495"/>
              <a:gd name="connsiteX11-815" fmla="*/ 35199 w 1941434"/>
              <a:gd name="connsiteY11-816" fmla="*/ 1283495 h 1283495"/>
              <a:gd name="connsiteX12-817" fmla="*/ 187 w 1941434"/>
              <a:gd name="connsiteY12-818" fmla="*/ 1260348 h 1283495"/>
              <a:gd name="connsiteX13-819" fmla="*/ 7722 w 1941434"/>
              <a:gd name="connsiteY13-820" fmla="*/ 1219033 h 1283495"/>
              <a:gd name="connsiteX14-821" fmla="*/ 1009675 w 1941434"/>
              <a:gd name="connsiteY14-822" fmla="*/ 173517 h 1283495"/>
              <a:gd name="connsiteX15-823" fmla="*/ 1009133 w 1941434"/>
              <a:gd name="connsiteY15-824" fmla="*/ 120212 h 1283495"/>
              <a:gd name="connsiteX16-825" fmla="*/ 954029 w 1941434"/>
              <a:gd name="connsiteY16-826" fmla="*/ 65108 h 1283495"/>
              <a:gd name="connsiteX17-827" fmla="*/ 945771 w 1941434"/>
              <a:gd name="connsiteY17-828" fmla="*/ 23530 h 1283495"/>
              <a:gd name="connsiteX0-829" fmla="*/ 946469 w 1942132"/>
              <a:gd name="connsiteY0-830" fmla="*/ 23530 h 1283495"/>
              <a:gd name="connsiteX1-831" fmla="*/ 981673 w 1942132"/>
              <a:gd name="connsiteY1-832" fmla="*/ 0 h 1283495"/>
              <a:gd name="connsiteX2-833" fmla="*/ 1904088 w 1942132"/>
              <a:gd name="connsiteY2-834" fmla="*/ 0 h 1283495"/>
              <a:gd name="connsiteX3-835" fmla="*/ 1942132 w 1942132"/>
              <a:gd name="connsiteY3-836" fmla="*/ 38107 h 1283495"/>
              <a:gd name="connsiteX4-837" fmla="*/ 1942132 w 1942132"/>
              <a:gd name="connsiteY4-838" fmla="*/ 960540 h 1283495"/>
              <a:gd name="connsiteX5-839" fmla="*/ 1918581 w 1942132"/>
              <a:gd name="connsiteY5-840" fmla="*/ 995690 h 1283495"/>
              <a:gd name="connsiteX6-841" fmla="*/ 1877053 w 1942132"/>
              <a:gd name="connsiteY6-842" fmla="*/ 987434 h 1283495"/>
              <a:gd name="connsiteX7-843" fmla="*/ 1819271 w 1942132"/>
              <a:gd name="connsiteY7-844" fmla="*/ 929652 h 1283495"/>
              <a:gd name="connsiteX8-845" fmla="*/ 1765189 w 1942132"/>
              <a:gd name="connsiteY8-846" fmla="*/ 929787 h 1283495"/>
              <a:gd name="connsiteX9-847" fmla="*/ 1427081 w 1942132"/>
              <a:gd name="connsiteY9-848" fmla="*/ 1272148 h 1283495"/>
              <a:gd name="connsiteX10-849" fmla="*/ 1399955 w 1942132"/>
              <a:gd name="connsiteY10-850" fmla="*/ 1283495 h 1283495"/>
              <a:gd name="connsiteX11-851" fmla="*/ 35897 w 1942132"/>
              <a:gd name="connsiteY11-852" fmla="*/ 1283495 h 1283495"/>
              <a:gd name="connsiteX12-853" fmla="*/ 885 w 1942132"/>
              <a:gd name="connsiteY12-854" fmla="*/ 1260348 h 1283495"/>
              <a:gd name="connsiteX13-855" fmla="*/ 8420 w 1942132"/>
              <a:gd name="connsiteY13-856" fmla="*/ 1219033 h 1283495"/>
              <a:gd name="connsiteX14-857" fmla="*/ 1010373 w 1942132"/>
              <a:gd name="connsiteY14-858" fmla="*/ 173517 h 1283495"/>
              <a:gd name="connsiteX15-859" fmla="*/ 1009831 w 1942132"/>
              <a:gd name="connsiteY15-860" fmla="*/ 120212 h 1283495"/>
              <a:gd name="connsiteX16-861" fmla="*/ 954727 w 1942132"/>
              <a:gd name="connsiteY16-862" fmla="*/ 65108 h 1283495"/>
              <a:gd name="connsiteX17-863" fmla="*/ 946469 w 1942132"/>
              <a:gd name="connsiteY17-864" fmla="*/ 23530 h 1283495"/>
              <a:gd name="connsiteX0-865" fmla="*/ 948287 w 1943950"/>
              <a:gd name="connsiteY0-866" fmla="*/ 23530 h 1283495"/>
              <a:gd name="connsiteX1-867" fmla="*/ 983491 w 1943950"/>
              <a:gd name="connsiteY1-868" fmla="*/ 0 h 1283495"/>
              <a:gd name="connsiteX2-869" fmla="*/ 1905906 w 1943950"/>
              <a:gd name="connsiteY2-870" fmla="*/ 0 h 1283495"/>
              <a:gd name="connsiteX3-871" fmla="*/ 1943950 w 1943950"/>
              <a:gd name="connsiteY3-872" fmla="*/ 38107 h 1283495"/>
              <a:gd name="connsiteX4-873" fmla="*/ 1943950 w 1943950"/>
              <a:gd name="connsiteY4-874" fmla="*/ 960540 h 1283495"/>
              <a:gd name="connsiteX5-875" fmla="*/ 1920399 w 1943950"/>
              <a:gd name="connsiteY5-876" fmla="*/ 995690 h 1283495"/>
              <a:gd name="connsiteX6-877" fmla="*/ 1878871 w 1943950"/>
              <a:gd name="connsiteY6-878" fmla="*/ 987434 h 1283495"/>
              <a:gd name="connsiteX7-879" fmla="*/ 1821089 w 1943950"/>
              <a:gd name="connsiteY7-880" fmla="*/ 929652 h 1283495"/>
              <a:gd name="connsiteX8-881" fmla="*/ 1767007 w 1943950"/>
              <a:gd name="connsiteY8-882" fmla="*/ 929787 h 1283495"/>
              <a:gd name="connsiteX9-883" fmla="*/ 1428899 w 1943950"/>
              <a:gd name="connsiteY9-884" fmla="*/ 1272148 h 1283495"/>
              <a:gd name="connsiteX10-885" fmla="*/ 1401773 w 1943950"/>
              <a:gd name="connsiteY10-886" fmla="*/ 1283495 h 1283495"/>
              <a:gd name="connsiteX11-887" fmla="*/ 37715 w 1943950"/>
              <a:gd name="connsiteY11-888" fmla="*/ 1283495 h 1283495"/>
              <a:gd name="connsiteX12-889" fmla="*/ 2703 w 1943950"/>
              <a:gd name="connsiteY12-890" fmla="*/ 1260348 h 1283495"/>
              <a:gd name="connsiteX13-891" fmla="*/ 10238 w 1943950"/>
              <a:gd name="connsiteY13-892" fmla="*/ 1219033 h 1283495"/>
              <a:gd name="connsiteX14-893" fmla="*/ 1012191 w 1943950"/>
              <a:gd name="connsiteY14-894" fmla="*/ 173517 h 1283495"/>
              <a:gd name="connsiteX15-895" fmla="*/ 1011649 w 1943950"/>
              <a:gd name="connsiteY15-896" fmla="*/ 120212 h 1283495"/>
              <a:gd name="connsiteX16-897" fmla="*/ 956545 w 1943950"/>
              <a:gd name="connsiteY16-898" fmla="*/ 65108 h 1283495"/>
              <a:gd name="connsiteX17-899" fmla="*/ 948287 w 1943950"/>
              <a:gd name="connsiteY17-900" fmla="*/ 23530 h 1283495"/>
              <a:gd name="connsiteX0-901" fmla="*/ 948287 w 1943950"/>
              <a:gd name="connsiteY0-902" fmla="*/ 23530 h 1283495"/>
              <a:gd name="connsiteX1-903" fmla="*/ 983491 w 1943950"/>
              <a:gd name="connsiteY1-904" fmla="*/ 0 h 1283495"/>
              <a:gd name="connsiteX2-905" fmla="*/ 1905906 w 1943950"/>
              <a:gd name="connsiteY2-906" fmla="*/ 0 h 1283495"/>
              <a:gd name="connsiteX3-907" fmla="*/ 1943950 w 1943950"/>
              <a:gd name="connsiteY3-908" fmla="*/ 38107 h 1283495"/>
              <a:gd name="connsiteX4-909" fmla="*/ 1943950 w 1943950"/>
              <a:gd name="connsiteY4-910" fmla="*/ 960540 h 1283495"/>
              <a:gd name="connsiteX5-911" fmla="*/ 1920399 w 1943950"/>
              <a:gd name="connsiteY5-912" fmla="*/ 995690 h 1283495"/>
              <a:gd name="connsiteX6-913" fmla="*/ 1878871 w 1943950"/>
              <a:gd name="connsiteY6-914" fmla="*/ 987434 h 1283495"/>
              <a:gd name="connsiteX7-915" fmla="*/ 1821089 w 1943950"/>
              <a:gd name="connsiteY7-916" fmla="*/ 929652 h 1283495"/>
              <a:gd name="connsiteX8-917" fmla="*/ 1767007 w 1943950"/>
              <a:gd name="connsiteY8-918" fmla="*/ 929787 h 1283495"/>
              <a:gd name="connsiteX9-919" fmla="*/ 1428899 w 1943950"/>
              <a:gd name="connsiteY9-920" fmla="*/ 1272148 h 1283495"/>
              <a:gd name="connsiteX10-921" fmla="*/ 1401773 w 1943950"/>
              <a:gd name="connsiteY10-922" fmla="*/ 1283495 h 1283495"/>
              <a:gd name="connsiteX11-923" fmla="*/ 37715 w 1943950"/>
              <a:gd name="connsiteY11-924" fmla="*/ 1283495 h 1283495"/>
              <a:gd name="connsiteX12-925" fmla="*/ 2703 w 1943950"/>
              <a:gd name="connsiteY12-926" fmla="*/ 1260348 h 1283495"/>
              <a:gd name="connsiteX13-927" fmla="*/ 10238 w 1943950"/>
              <a:gd name="connsiteY13-928" fmla="*/ 1219033 h 1283495"/>
              <a:gd name="connsiteX14-929" fmla="*/ 1012191 w 1943950"/>
              <a:gd name="connsiteY14-930" fmla="*/ 173517 h 1283495"/>
              <a:gd name="connsiteX15-931" fmla="*/ 1011649 w 1943950"/>
              <a:gd name="connsiteY15-932" fmla="*/ 120212 h 1283495"/>
              <a:gd name="connsiteX16-933" fmla="*/ 956545 w 1943950"/>
              <a:gd name="connsiteY16-934" fmla="*/ 65108 h 1283495"/>
              <a:gd name="connsiteX17-935" fmla="*/ 948287 w 1943950"/>
              <a:gd name="connsiteY17-936" fmla="*/ 23530 h 1283495"/>
              <a:gd name="connsiteX0-937" fmla="*/ 948287 w 1943950"/>
              <a:gd name="connsiteY0-938" fmla="*/ 23530 h 1283495"/>
              <a:gd name="connsiteX1-939" fmla="*/ 983491 w 1943950"/>
              <a:gd name="connsiteY1-940" fmla="*/ 0 h 1283495"/>
              <a:gd name="connsiteX2-941" fmla="*/ 1905906 w 1943950"/>
              <a:gd name="connsiteY2-942" fmla="*/ 0 h 1283495"/>
              <a:gd name="connsiteX3-943" fmla="*/ 1943950 w 1943950"/>
              <a:gd name="connsiteY3-944" fmla="*/ 38107 h 1283495"/>
              <a:gd name="connsiteX4-945" fmla="*/ 1943950 w 1943950"/>
              <a:gd name="connsiteY4-946" fmla="*/ 960540 h 1283495"/>
              <a:gd name="connsiteX5-947" fmla="*/ 1920399 w 1943950"/>
              <a:gd name="connsiteY5-948" fmla="*/ 995690 h 1283495"/>
              <a:gd name="connsiteX6-949" fmla="*/ 1878871 w 1943950"/>
              <a:gd name="connsiteY6-950" fmla="*/ 987434 h 1283495"/>
              <a:gd name="connsiteX7-951" fmla="*/ 1821089 w 1943950"/>
              <a:gd name="connsiteY7-952" fmla="*/ 929652 h 1283495"/>
              <a:gd name="connsiteX8-953" fmla="*/ 1767007 w 1943950"/>
              <a:gd name="connsiteY8-954" fmla="*/ 929787 h 1283495"/>
              <a:gd name="connsiteX9-955" fmla="*/ 1428899 w 1943950"/>
              <a:gd name="connsiteY9-956" fmla="*/ 1272148 h 1283495"/>
              <a:gd name="connsiteX10-957" fmla="*/ 1401773 w 1943950"/>
              <a:gd name="connsiteY10-958" fmla="*/ 1283495 h 1283495"/>
              <a:gd name="connsiteX11-959" fmla="*/ 37715 w 1943950"/>
              <a:gd name="connsiteY11-960" fmla="*/ 1283495 h 1283495"/>
              <a:gd name="connsiteX12-961" fmla="*/ 2703 w 1943950"/>
              <a:gd name="connsiteY12-962" fmla="*/ 1260348 h 1283495"/>
              <a:gd name="connsiteX13-963" fmla="*/ 10238 w 1943950"/>
              <a:gd name="connsiteY13-964" fmla="*/ 1219033 h 1283495"/>
              <a:gd name="connsiteX14-965" fmla="*/ 1012191 w 1943950"/>
              <a:gd name="connsiteY14-966" fmla="*/ 173517 h 1283495"/>
              <a:gd name="connsiteX15-967" fmla="*/ 1011649 w 1943950"/>
              <a:gd name="connsiteY15-968" fmla="*/ 120212 h 1283495"/>
              <a:gd name="connsiteX16-969" fmla="*/ 956545 w 1943950"/>
              <a:gd name="connsiteY16-970" fmla="*/ 65108 h 1283495"/>
              <a:gd name="connsiteX17-971" fmla="*/ 948287 w 1943950"/>
              <a:gd name="connsiteY17-972" fmla="*/ 23530 h 1283495"/>
              <a:gd name="connsiteX0-973" fmla="*/ 948287 w 1943950"/>
              <a:gd name="connsiteY0-974" fmla="*/ 23530 h 1283495"/>
              <a:gd name="connsiteX1-975" fmla="*/ 983491 w 1943950"/>
              <a:gd name="connsiteY1-976" fmla="*/ 0 h 1283495"/>
              <a:gd name="connsiteX2-977" fmla="*/ 1905906 w 1943950"/>
              <a:gd name="connsiteY2-978" fmla="*/ 0 h 1283495"/>
              <a:gd name="connsiteX3-979" fmla="*/ 1943950 w 1943950"/>
              <a:gd name="connsiteY3-980" fmla="*/ 38107 h 1283495"/>
              <a:gd name="connsiteX4-981" fmla="*/ 1943950 w 1943950"/>
              <a:gd name="connsiteY4-982" fmla="*/ 960540 h 1283495"/>
              <a:gd name="connsiteX5-983" fmla="*/ 1920399 w 1943950"/>
              <a:gd name="connsiteY5-984" fmla="*/ 995690 h 1283495"/>
              <a:gd name="connsiteX6-985" fmla="*/ 1878871 w 1943950"/>
              <a:gd name="connsiteY6-986" fmla="*/ 987434 h 1283495"/>
              <a:gd name="connsiteX7-987" fmla="*/ 1821089 w 1943950"/>
              <a:gd name="connsiteY7-988" fmla="*/ 929652 h 1283495"/>
              <a:gd name="connsiteX8-989" fmla="*/ 1767007 w 1943950"/>
              <a:gd name="connsiteY8-990" fmla="*/ 929787 h 1283495"/>
              <a:gd name="connsiteX9-991" fmla="*/ 1428899 w 1943950"/>
              <a:gd name="connsiteY9-992" fmla="*/ 1272148 h 1283495"/>
              <a:gd name="connsiteX10-993" fmla="*/ 1401773 w 1943950"/>
              <a:gd name="connsiteY10-994" fmla="*/ 1283495 h 1283495"/>
              <a:gd name="connsiteX11-995" fmla="*/ 37715 w 1943950"/>
              <a:gd name="connsiteY11-996" fmla="*/ 1283495 h 1283495"/>
              <a:gd name="connsiteX12-997" fmla="*/ 2703 w 1943950"/>
              <a:gd name="connsiteY12-998" fmla="*/ 1260348 h 1283495"/>
              <a:gd name="connsiteX13-999" fmla="*/ 10238 w 1943950"/>
              <a:gd name="connsiteY13-1000" fmla="*/ 1219033 h 1283495"/>
              <a:gd name="connsiteX14-1001" fmla="*/ 1012191 w 1943950"/>
              <a:gd name="connsiteY14-1002" fmla="*/ 173517 h 1283495"/>
              <a:gd name="connsiteX15-1003" fmla="*/ 1011649 w 1943950"/>
              <a:gd name="connsiteY15-1004" fmla="*/ 120212 h 1283495"/>
              <a:gd name="connsiteX16-1005" fmla="*/ 956545 w 1943950"/>
              <a:gd name="connsiteY16-1006" fmla="*/ 65108 h 1283495"/>
              <a:gd name="connsiteX17-1007" fmla="*/ 948287 w 1943950"/>
              <a:gd name="connsiteY17-1008" fmla="*/ 23530 h 1283495"/>
              <a:gd name="connsiteX0-1009" fmla="*/ 948287 w 1943950"/>
              <a:gd name="connsiteY0-1010" fmla="*/ 23530 h 1283495"/>
              <a:gd name="connsiteX1-1011" fmla="*/ 983491 w 1943950"/>
              <a:gd name="connsiteY1-1012" fmla="*/ 0 h 1283495"/>
              <a:gd name="connsiteX2-1013" fmla="*/ 1905906 w 1943950"/>
              <a:gd name="connsiteY2-1014" fmla="*/ 0 h 1283495"/>
              <a:gd name="connsiteX3-1015" fmla="*/ 1943950 w 1943950"/>
              <a:gd name="connsiteY3-1016" fmla="*/ 38107 h 1283495"/>
              <a:gd name="connsiteX4-1017" fmla="*/ 1943950 w 1943950"/>
              <a:gd name="connsiteY4-1018" fmla="*/ 960540 h 1283495"/>
              <a:gd name="connsiteX5-1019" fmla="*/ 1920399 w 1943950"/>
              <a:gd name="connsiteY5-1020" fmla="*/ 995690 h 1283495"/>
              <a:gd name="connsiteX6-1021" fmla="*/ 1878871 w 1943950"/>
              <a:gd name="connsiteY6-1022" fmla="*/ 987434 h 1283495"/>
              <a:gd name="connsiteX7-1023" fmla="*/ 1821089 w 1943950"/>
              <a:gd name="connsiteY7-1024" fmla="*/ 929652 h 1283495"/>
              <a:gd name="connsiteX8-1025" fmla="*/ 1767007 w 1943950"/>
              <a:gd name="connsiteY8-1026" fmla="*/ 929787 h 1283495"/>
              <a:gd name="connsiteX9-1027" fmla="*/ 1428899 w 1943950"/>
              <a:gd name="connsiteY9-1028" fmla="*/ 1272148 h 1283495"/>
              <a:gd name="connsiteX10-1029" fmla="*/ 1401773 w 1943950"/>
              <a:gd name="connsiteY10-1030" fmla="*/ 1283495 h 1283495"/>
              <a:gd name="connsiteX11-1031" fmla="*/ 37715 w 1943950"/>
              <a:gd name="connsiteY11-1032" fmla="*/ 1283495 h 1283495"/>
              <a:gd name="connsiteX12-1033" fmla="*/ 2703 w 1943950"/>
              <a:gd name="connsiteY12-1034" fmla="*/ 1260348 h 1283495"/>
              <a:gd name="connsiteX13-1035" fmla="*/ 10238 w 1943950"/>
              <a:gd name="connsiteY13-1036" fmla="*/ 1219033 h 1283495"/>
              <a:gd name="connsiteX14-1037" fmla="*/ 1012191 w 1943950"/>
              <a:gd name="connsiteY14-1038" fmla="*/ 173517 h 1283495"/>
              <a:gd name="connsiteX15-1039" fmla="*/ 1011649 w 1943950"/>
              <a:gd name="connsiteY15-1040" fmla="*/ 120212 h 1283495"/>
              <a:gd name="connsiteX16-1041" fmla="*/ 956545 w 1943950"/>
              <a:gd name="connsiteY16-1042" fmla="*/ 65108 h 1283495"/>
              <a:gd name="connsiteX17-1043" fmla="*/ 948287 w 1943950"/>
              <a:gd name="connsiteY17-1044" fmla="*/ 23530 h 1283495"/>
              <a:gd name="connsiteX0-1045" fmla="*/ 948287 w 1943950"/>
              <a:gd name="connsiteY0-1046" fmla="*/ 23530 h 1283495"/>
              <a:gd name="connsiteX1-1047" fmla="*/ 983491 w 1943950"/>
              <a:gd name="connsiteY1-1048" fmla="*/ 0 h 1283495"/>
              <a:gd name="connsiteX2-1049" fmla="*/ 1905906 w 1943950"/>
              <a:gd name="connsiteY2-1050" fmla="*/ 0 h 1283495"/>
              <a:gd name="connsiteX3-1051" fmla="*/ 1943950 w 1943950"/>
              <a:gd name="connsiteY3-1052" fmla="*/ 38107 h 1283495"/>
              <a:gd name="connsiteX4-1053" fmla="*/ 1943950 w 1943950"/>
              <a:gd name="connsiteY4-1054" fmla="*/ 960540 h 1283495"/>
              <a:gd name="connsiteX5-1055" fmla="*/ 1920399 w 1943950"/>
              <a:gd name="connsiteY5-1056" fmla="*/ 995690 h 1283495"/>
              <a:gd name="connsiteX6-1057" fmla="*/ 1878871 w 1943950"/>
              <a:gd name="connsiteY6-1058" fmla="*/ 987434 h 1283495"/>
              <a:gd name="connsiteX7-1059" fmla="*/ 1821089 w 1943950"/>
              <a:gd name="connsiteY7-1060" fmla="*/ 929652 h 1283495"/>
              <a:gd name="connsiteX8-1061" fmla="*/ 1767007 w 1943950"/>
              <a:gd name="connsiteY8-1062" fmla="*/ 929787 h 1283495"/>
              <a:gd name="connsiteX9-1063" fmla="*/ 1428899 w 1943950"/>
              <a:gd name="connsiteY9-1064" fmla="*/ 1272148 h 1283495"/>
              <a:gd name="connsiteX10-1065" fmla="*/ 1401773 w 1943950"/>
              <a:gd name="connsiteY10-1066" fmla="*/ 1283495 h 1283495"/>
              <a:gd name="connsiteX11-1067" fmla="*/ 37715 w 1943950"/>
              <a:gd name="connsiteY11-1068" fmla="*/ 1283495 h 1283495"/>
              <a:gd name="connsiteX12-1069" fmla="*/ 2703 w 1943950"/>
              <a:gd name="connsiteY12-1070" fmla="*/ 1260348 h 1283495"/>
              <a:gd name="connsiteX13-1071" fmla="*/ 10238 w 1943950"/>
              <a:gd name="connsiteY13-1072" fmla="*/ 1219033 h 1283495"/>
              <a:gd name="connsiteX14-1073" fmla="*/ 1012191 w 1943950"/>
              <a:gd name="connsiteY14-1074" fmla="*/ 173517 h 1283495"/>
              <a:gd name="connsiteX15-1075" fmla="*/ 1011649 w 1943950"/>
              <a:gd name="connsiteY15-1076" fmla="*/ 120212 h 1283495"/>
              <a:gd name="connsiteX16-1077" fmla="*/ 956545 w 1943950"/>
              <a:gd name="connsiteY16-1078" fmla="*/ 65108 h 1283495"/>
              <a:gd name="connsiteX17-1079" fmla="*/ 948287 w 1943950"/>
              <a:gd name="connsiteY17-1080" fmla="*/ 23530 h 1283495"/>
              <a:gd name="connsiteX0-1081" fmla="*/ 948287 w 1943950"/>
              <a:gd name="connsiteY0-1082" fmla="*/ 23530 h 1283495"/>
              <a:gd name="connsiteX1-1083" fmla="*/ 983491 w 1943950"/>
              <a:gd name="connsiteY1-1084" fmla="*/ 0 h 1283495"/>
              <a:gd name="connsiteX2-1085" fmla="*/ 1905906 w 1943950"/>
              <a:gd name="connsiteY2-1086" fmla="*/ 0 h 1283495"/>
              <a:gd name="connsiteX3-1087" fmla="*/ 1943950 w 1943950"/>
              <a:gd name="connsiteY3-1088" fmla="*/ 38107 h 1283495"/>
              <a:gd name="connsiteX4-1089" fmla="*/ 1943950 w 1943950"/>
              <a:gd name="connsiteY4-1090" fmla="*/ 960540 h 1283495"/>
              <a:gd name="connsiteX5-1091" fmla="*/ 1920399 w 1943950"/>
              <a:gd name="connsiteY5-1092" fmla="*/ 995690 h 1283495"/>
              <a:gd name="connsiteX6-1093" fmla="*/ 1878871 w 1943950"/>
              <a:gd name="connsiteY6-1094" fmla="*/ 987434 h 1283495"/>
              <a:gd name="connsiteX7-1095" fmla="*/ 1821089 w 1943950"/>
              <a:gd name="connsiteY7-1096" fmla="*/ 929652 h 1283495"/>
              <a:gd name="connsiteX8-1097" fmla="*/ 1767007 w 1943950"/>
              <a:gd name="connsiteY8-1098" fmla="*/ 929787 h 1283495"/>
              <a:gd name="connsiteX9-1099" fmla="*/ 1428899 w 1943950"/>
              <a:gd name="connsiteY9-1100" fmla="*/ 1272148 h 1283495"/>
              <a:gd name="connsiteX10-1101" fmla="*/ 1401773 w 1943950"/>
              <a:gd name="connsiteY10-1102" fmla="*/ 1283495 h 1283495"/>
              <a:gd name="connsiteX11-1103" fmla="*/ 37715 w 1943950"/>
              <a:gd name="connsiteY11-1104" fmla="*/ 1283495 h 1283495"/>
              <a:gd name="connsiteX12-1105" fmla="*/ 2703 w 1943950"/>
              <a:gd name="connsiteY12-1106" fmla="*/ 1260348 h 1283495"/>
              <a:gd name="connsiteX13-1107" fmla="*/ 10238 w 1943950"/>
              <a:gd name="connsiteY13-1108" fmla="*/ 1219033 h 1283495"/>
              <a:gd name="connsiteX14-1109" fmla="*/ 1012191 w 1943950"/>
              <a:gd name="connsiteY14-1110" fmla="*/ 173517 h 1283495"/>
              <a:gd name="connsiteX15-1111" fmla="*/ 1011649 w 1943950"/>
              <a:gd name="connsiteY15-1112" fmla="*/ 120212 h 1283495"/>
              <a:gd name="connsiteX16-1113" fmla="*/ 956545 w 1943950"/>
              <a:gd name="connsiteY16-1114" fmla="*/ 65108 h 1283495"/>
              <a:gd name="connsiteX17-1115" fmla="*/ 948287 w 1943950"/>
              <a:gd name="connsiteY17-1116" fmla="*/ 23530 h 1283495"/>
              <a:gd name="connsiteX0-1117" fmla="*/ 948287 w 1943950"/>
              <a:gd name="connsiteY0-1118" fmla="*/ 23530 h 1283495"/>
              <a:gd name="connsiteX1-1119" fmla="*/ 983491 w 1943950"/>
              <a:gd name="connsiteY1-1120" fmla="*/ 0 h 1283495"/>
              <a:gd name="connsiteX2-1121" fmla="*/ 1905906 w 1943950"/>
              <a:gd name="connsiteY2-1122" fmla="*/ 0 h 1283495"/>
              <a:gd name="connsiteX3-1123" fmla="*/ 1943950 w 1943950"/>
              <a:gd name="connsiteY3-1124" fmla="*/ 38107 h 1283495"/>
              <a:gd name="connsiteX4-1125" fmla="*/ 1943950 w 1943950"/>
              <a:gd name="connsiteY4-1126" fmla="*/ 960540 h 1283495"/>
              <a:gd name="connsiteX5-1127" fmla="*/ 1920399 w 1943950"/>
              <a:gd name="connsiteY5-1128" fmla="*/ 995690 h 1283495"/>
              <a:gd name="connsiteX6-1129" fmla="*/ 1878871 w 1943950"/>
              <a:gd name="connsiteY6-1130" fmla="*/ 987434 h 1283495"/>
              <a:gd name="connsiteX7-1131" fmla="*/ 1821089 w 1943950"/>
              <a:gd name="connsiteY7-1132" fmla="*/ 929652 h 1283495"/>
              <a:gd name="connsiteX8-1133" fmla="*/ 1767007 w 1943950"/>
              <a:gd name="connsiteY8-1134" fmla="*/ 929787 h 1283495"/>
              <a:gd name="connsiteX9-1135" fmla="*/ 1428899 w 1943950"/>
              <a:gd name="connsiteY9-1136" fmla="*/ 1272148 h 1283495"/>
              <a:gd name="connsiteX10-1137" fmla="*/ 1401773 w 1943950"/>
              <a:gd name="connsiteY10-1138" fmla="*/ 1283495 h 1283495"/>
              <a:gd name="connsiteX11-1139" fmla="*/ 37715 w 1943950"/>
              <a:gd name="connsiteY11-1140" fmla="*/ 1283495 h 1283495"/>
              <a:gd name="connsiteX12-1141" fmla="*/ 2703 w 1943950"/>
              <a:gd name="connsiteY12-1142" fmla="*/ 1260348 h 1283495"/>
              <a:gd name="connsiteX13-1143" fmla="*/ 10238 w 1943950"/>
              <a:gd name="connsiteY13-1144" fmla="*/ 1219033 h 1283495"/>
              <a:gd name="connsiteX14-1145" fmla="*/ 1012191 w 1943950"/>
              <a:gd name="connsiteY14-1146" fmla="*/ 173517 h 1283495"/>
              <a:gd name="connsiteX15-1147" fmla="*/ 1011649 w 1943950"/>
              <a:gd name="connsiteY15-1148" fmla="*/ 120212 h 1283495"/>
              <a:gd name="connsiteX16-1149" fmla="*/ 956545 w 1943950"/>
              <a:gd name="connsiteY16-1150" fmla="*/ 65108 h 1283495"/>
              <a:gd name="connsiteX17-1151" fmla="*/ 948287 w 1943950"/>
              <a:gd name="connsiteY17-1152" fmla="*/ 23530 h 128349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</a:cxnLst>
            <a:rect l="l" t="t" r="r" b="b"/>
            <a:pathLst>
              <a:path w="1943950" h="1283495">
                <a:moveTo>
                  <a:pt x="948287" y="23530"/>
                </a:moveTo>
                <a:cubicBezTo>
                  <a:pt x="953755" y="10319"/>
                  <a:pt x="969194" y="1"/>
                  <a:pt x="983491" y="0"/>
                </a:cubicBezTo>
                <a:cubicBezTo>
                  <a:pt x="997788" y="1"/>
                  <a:pt x="1883585" y="1"/>
                  <a:pt x="1905906" y="0"/>
                </a:cubicBezTo>
                <a:cubicBezTo>
                  <a:pt x="1928228" y="1"/>
                  <a:pt x="1943950" y="15786"/>
                  <a:pt x="1943950" y="38107"/>
                </a:cubicBezTo>
                <a:cubicBezTo>
                  <a:pt x="1943950" y="60429"/>
                  <a:pt x="1943950" y="946245"/>
                  <a:pt x="1943950" y="960540"/>
                </a:cubicBezTo>
                <a:cubicBezTo>
                  <a:pt x="1943950" y="974838"/>
                  <a:pt x="1933606" y="990217"/>
                  <a:pt x="1920399" y="995690"/>
                </a:cubicBezTo>
                <a:cubicBezTo>
                  <a:pt x="1907192" y="1001165"/>
                  <a:pt x="1888980" y="997544"/>
                  <a:pt x="1878871" y="987434"/>
                </a:cubicBezTo>
                <a:cubicBezTo>
                  <a:pt x="1868762" y="977325"/>
                  <a:pt x="1836949" y="945513"/>
                  <a:pt x="1821089" y="929652"/>
                </a:cubicBezTo>
                <a:cubicBezTo>
                  <a:pt x="1805230" y="913793"/>
                  <a:pt x="1782767" y="913830"/>
                  <a:pt x="1767007" y="929787"/>
                </a:cubicBezTo>
                <a:cubicBezTo>
                  <a:pt x="1751246" y="945747"/>
                  <a:pt x="1436154" y="1264803"/>
                  <a:pt x="1428899" y="1272148"/>
                </a:cubicBezTo>
                <a:cubicBezTo>
                  <a:pt x="1421644" y="1279495"/>
                  <a:pt x="1412098" y="1283496"/>
                  <a:pt x="1401773" y="1283495"/>
                </a:cubicBezTo>
                <a:cubicBezTo>
                  <a:pt x="1391448" y="1283496"/>
                  <a:pt x="51905" y="1283496"/>
                  <a:pt x="37715" y="1283495"/>
                </a:cubicBezTo>
                <a:cubicBezTo>
                  <a:pt x="23524" y="1283496"/>
                  <a:pt x="8273" y="1273401"/>
                  <a:pt x="2703" y="1260348"/>
                </a:cubicBezTo>
                <a:cubicBezTo>
                  <a:pt x="-2866" y="1247297"/>
                  <a:pt x="420" y="1229279"/>
                  <a:pt x="10238" y="1219033"/>
                </a:cubicBezTo>
                <a:cubicBezTo>
                  <a:pt x="20057" y="1208788"/>
                  <a:pt x="997013" y="189355"/>
                  <a:pt x="1012191" y="173517"/>
                </a:cubicBezTo>
                <a:cubicBezTo>
                  <a:pt x="1027369" y="157680"/>
                  <a:pt x="1027160" y="135724"/>
                  <a:pt x="1011649" y="120212"/>
                </a:cubicBezTo>
                <a:cubicBezTo>
                  <a:pt x="996137" y="104701"/>
                  <a:pt x="966655" y="75219"/>
                  <a:pt x="956545" y="65108"/>
                </a:cubicBezTo>
                <a:cubicBezTo>
                  <a:pt x="946436" y="55000"/>
                  <a:pt x="942820" y="36740"/>
                  <a:pt x="948287" y="23530"/>
                </a:cubicBezTo>
                <a:close/>
              </a:path>
            </a:pathLst>
          </a:custGeom>
          <a:gradFill>
            <a:gsLst>
              <a:gs pos="100000">
                <a:schemeClr val="accent4">
                  <a:lumMod val="60000"/>
                  <a:lumOff val="40000"/>
                </a:schemeClr>
              </a:gs>
              <a:gs pos="0">
                <a:schemeClr val="accent4"/>
              </a:gs>
            </a:gsLst>
            <a:lin ang="18900000" scaled="0"/>
          </a:gradFill>
          <a:ln>
            <a:noFill/>
          </a:ln>
          <a:effectLst>
            <a:outerShdw blurRad="63500" dist="38100" dir="8100000" algn="tr" rotWithShape="0">
              <a:schemeClr val="accent4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612140" tIns="36195" rIns="144145" bIns="36195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b="1">
                <a:latin typeface="+mn-ea"/>
                <a:cs typeface="+mn-ea"/>
                <a:sym typeface="+mn-ea"/>
              </a:rPr>
              <a:t>04</a:t>
            </a:r>
            <a:endParaRPr lang="en-US" altLang="zh-CN" b="1">
              <a:latin typeface="+mn-ea"/>
              <a:cs typeface="+mn-ea"/>
              <a:sym typeface="+mn-ea"/>
            </a:endParaRPr>
          </a:p>
        </p:txBody>
      </p:sp>
      <p:sp>
        <p:nvSpPr>
          <p:cNvPr id="52" name="椭圆 63"/>
          <p:cNvSpPr/>
          <p:nvPr>
            <p:custDataLst>
              <p:tags r:id="rId21"/>
            </p:custDataLst>
          </p:nvPr>
        </p:nvSpPr>
        <p:spPr>
          <a:xfrm>
            <a:off x="5868353" y="1999298"/>
            <a:ext cx="146685" cy="146685"/>
          </a:xfrm>
          <a:prstGeom prst="ellipse">
            <a:avLst/>
          </a:prstGeom>
          <a:solidFill>
            <a:schemeClr val="accent4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zh-CN" altLang="en-US"/>
          </a:p>
        </p:txBody>
      </p:sp>
      <p:sp>
        <p:nvSpPr>
          <p:cNvPr id="53" name="椭圆 66"/>
          <p:cNvSpPr/>
          <p:nvPr>
            <p:custDataLst>
              <p:tags r:id="rId22"/>
            </p:custDataLst>
          </p:nvPr>
        </p:nvSpPr>
        <p:spPr>
          <a:xfrm rot="5400000">
            <a:off x="5914549" y="2045494"/>
            <a:ext cx="53816" cy="53816"/>
          </a:xfrm>
          <a:prstGeom prst="ellipse">
            <a:avLst/>
          </a:prstGeom>
          <a:solidFill>
            <a:schemeClr val="accent4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zh-CN" altLang="en-US"/>
          </a:p>
        </p:txBody>
      </p:sp>
      <p:cxnSp>
        <p:nvCxnSpPr>
          <p:cNvPr id="54" name="直接连接符 67"/>
          <p:cNvCxnSpPr/>
          <p:nvPr>
            <p:custDataLst>
              <p:tags r:id="rId23"/>
            </p:custDataLst>
          </p:nvPr>
        </p:nvCxnSpPr>
        <p:spPr>
          <a:xfrm>
            <a:off x="5941695" y="2145983"/>
            <a:ext cx="1905" cy="895826"/>
          </a:xfrm>
          <a:prstGeom prst="line">
            <a:avLst/>
          </a:prstGeom>
          <a:ln w="3175">
            <a:solidFill>
              <a:schemeClr val="accent4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矩形 11"/>
          <p:cNvSpPr/>
          <p:nvPr>
            <p:custDataLst>
              <p:tags r:id="rId24"/>
            </p:custDataLst>
          </p:nvPr>
        </p:nvSpPr>
        <p:spPr>
          <a:xfrm>
            <a:off x="4634389" y="1575911"/>
            <a:ext cx="1230154" cy="615315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>
                <a:solidFill>
                  <a:schemeClr val="accent4"/>
                </a:solidFill>
                <a:latin typeface="+mn-ea"/>
                <a:cs typeface="+mn-ea"/>
                <a:sym typeface="+mn-ea"/>
              </a:rPr>
              <a:t>多模态处理能力</a:t>
            </a:r>
            <a:endParaRPr lang="zh-CN" altLang="en-US" b="1" dirty="0">
              <a:solidFill>
                <a:schemeClr val="accent4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59" name="矩形 13"/>
          <p:cNvSpPr/>
          <p:nvPr>
            <p:custDataLst>
              <p:tags r:id="rId25"/>
            </p:custDataLst>
          </p:nvPr>
        </p:nvSpPr>
        <p:spPr>
          <a:xfrm>
            <a:off x="4634389" y="2229326"/>
            <a:ext cx="1230154" cy="76914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r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 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60" name="任意多边形: 形状 47"/>
          <p:cNvSpPr/>
          <p:nvPr>
            <p:custDataLst>
              <p:tags r:id="rId26"/>
            </p:custDataLst>
          </p:nvPr>
        </p:nvSpPr>
        <p:spPr>
          <a:xfrm>
            <a:off x="6117908" y="3047048"/>
            <a:ext cx="1184434" cy="782003"/>
          </a:xfrm>
          <a:custGeom>
            <a:avLst/>
            <a:gdLst>
              <a:gd name="connsiteX0" fmla="*/ 946969 w 1942632"/>
              <a:gd name="connsiteY0" fmla="*/ 23530 h 1283495"/>
              <a:gd name="connsiteX1" fmla="*/ 982173 w 1942632"/>
              <a:gd name="connsiteY1" fmla="*/ 0 h 1283495"/>
              <a:gd name="connsiteX2" fmla="*/ 1904588 w 1942632"/>
              <a:gd name="connsiteY2" fmla="*/ 0 h 1283495"/>
              <a:gd name="connsiteX3" fmla="*/ 1942632 w 1942632"/>
              <a:gd name="connsiteY3" fmla="*/ 38107 h 1283495"/>
              <a:gd name="connsiteX4" fmla="*/ 1942632 w 1942632"/>
              <a:gd name="connsiteY4" fmla="*/ 960540 h 1283495"/>
              <a:gd name="connsiteX5" fmla="*/ 1919081 w 1942632"/>
              <a:gd name="connsiteY5" fmla="*/ 995690 h 1283495"/>
              <a:gd name="connsiteX6" fmla="*/ 1877553 w 1942632"/>
              <a:gd name="connsiteY6" fmla="*/ 987434 h 1283495"/>
              <a:gd name="connsiteX7" fmla="*/ 1819771 w 1942632"/>
              <a:gd name="connsiteY7" fmla="*/ 929652 h 1283495"/>
              <a:gd name="connsiteX8" fmla="*/ 1765689 w 1942632"/>
              <a:gd name="connsiteY8" fmla="*/ 929787 h 1283495"/>
              <a:gd name="connsiteX9" fmla="*/ 1427581 w 1942632"/>
              <a:gd name="connsiteY9" fmla="*/ 1272148 h 1283495"/>
              <a:gd name="connsiteX10" fmla="*/ 1400455 w 1942632"/>
              <a:gd name="connsiteY10" fmla="*/ 1283495 h 1283495"/>
              <a:gd name="connsiteX11" fmla="*/ 36397 w 1942632"/>
              <a:gd name="connsiteY11" fmla="*/ 1283495 h 1283495"/>
              <a:gd name="connsiteX12" fmla="*/ 1385 w 1942632"/>
              <a:gd name="connsiteY12" fmla="*/ 1260348 h 1283495"/>
              <a:gd name="connsiteX13" fmla="*/ 8920 w 1942632"/>
              <a:gd name="connsiteY13" fmla="*/ 1219033 h 1283495"/>
              <a:gd name="connsiteX14" fmla="*/ 1010873 w 1942632"/>
              <a:gd name="connsiteY14" fmla="*/ 173517 h 1283495"/>
              <a:gd name="connsiteX15" fmla="*/ 1010331 w 1942632"/>
              <a:gd name="connsiteY15" fmla="*/ 120212 h 1283495"/>
              <a:gd name="connsiteX16" fmla="*/ 955227 w 1942632"/>
              <a:gd name="connsiteY16" fmla="*/ 65108 h 1283495"/>
              <a:gd name="connsiteX17" fmla="*/ 946969 w 1942632"/>
              <a:gd name="connsiteY17" fmla="*/ 23530 h 1283495"/>
              <a:gd name="connsiteX0-1" fmla="*/ 946969 w 1942632"/>
              <a:gd name="connsiteY0-2" fmla="*/ 23530 h 1283495"/>
              <a:gd name="connsiteX1-3" fmla="*/ 982173 w 1942632"/>
              <a:gd name="connsiteY1-4" fmla="*/ 0 h 1283495"/>
              <a:gd name="connsiteX2-5" fmla="*/ 1904588 w 1942632"/>
              <a:gd name="connsiteY2-6" fmla="*/ 0 h 1283495"/>
              <a:gd name="connsiteX3-7" fmla="*/ 1942632 w 1942632"/>
              <a:gd name="connsiteY3-8" fmla="*/ 38107 h 1283495"/>
              <a:gd name="connsiteX4-9" fmla="*/ 1942632 w 1942632"/>
              <a:gd name="connsiteY4-10" fmla="*/ 960540 h 1283495"/>
              <a:gd name="connsiteX5-11" fmla="*/ 1919081 w 1942632"/>
              <a:gd name="connsiteY5-12" fmla="*/ 995690 h 1283495"/>
              <a:gd name="connsiteX6-13" fmla="*/ 1877553 w 1942632"/>
              <a:gd name="connsiteY6-14" fmla="*/ 987434 h 1283495"/>
              <a:gd name="connsiteX7-15" fmla="*/ 1819771 w 1942632"/>
              <a:gd name="connsiteY7-16" fmla="*/ 929652 h 1283495"/>
              <a:gd name="connsiteX8-17" fmla="*/ 1765689 w 1942632"/>
              <a:gd name="connsiteY8-18" fmla="*/ 929787 h 1283495"/>
              <a:gd name="connsiteX9-19" fmla="*/ 1427581 w 1942632"/>
              <a:gd name="connsiteY9-20" fmla="*/ 1272148 h 1283495"/>
              <a:gd name="connsiteX10-21" fmla="*/ 1400455 w 1942632"/>
              <a:gd name="connsiteY10-22" fmla="*/ 1283495 h 1283495"/>
              <a:gd name="connsiteX11-23" fmla="*/ 36397 w 1942632"/>
              <a:gd name="connsiteY11-24" fmla="*/ 1283495 h 1283495"/>
              <a:gd name="connsiteX12-25" fmla="*/ 1385 w 1942632"/>
              <a:gd name="connsiteY12-26" fmla="*/ 1260348 h 1283495"/>
              <a:gd name="connsiteX13-27" fmla="*/ 8920 w 1942632"/>
              <a:gd name="connsiteY13-28" fmla="*/ 1219033 h 1283495"/>
              <a:gd name="connsiteX14-29" fmla="*/ 1010873 w 1942632"/>
              <a:gd name="connsiteY14-30" fmla="*/ 173517 h 1283495"/>
              <a:gd name="connsiteX15-31" fmla="*/ 1010331 w 1942632"/>
              <a:gd name="connsiteY15-32" fmla="*/ 120212 h 1283495"/>
              <a:gd name="connsiteX16-33" fmla="*/ 955227 w 1942632"/>
              <a:gd name="connsiteY16-34" fmla="*/ 65108 h 1283495"/>
              <a:gd name="connsiteX17-35" fmla="*/ 946969 w 1942632"/>
              <a:gd name="connsiteY17-36" fmla="*/ 23530 h 1283495"/>
              <a:gd name="connsiteX0-37" fmla="*/ 946969 w 1942632"/>
              <a:gd name="connsiteY0-38" fmla="*/ 23530 h 1283495"/>
              <a:gd name="connsiteX1-39" fmla="*/ 982173 w 1942632"/>
              <a:gd name="connsiteY1-40" fmla="*/ 0 h 1283495"/>
              <a:gd name="connsiteX2-41" fmla="*/ 1904588 w 1942632"/>
              <a:gd name="connsiteY2-42" fmla="*/ 0 h 1283495"/>
              <a:gd name="connsiteX3-43" fmla="*/ 1942632 w 1942632"/>
              <a:gd name="connsiteY3-44" fmla="*/ 38107 h 1283495"/>
              <a:gd name="connsiteX4-45" fmla="*/ 1942632 w 1942632"/>
              <a:gd name="connsiteY4-46" fmla="*/ 960540 h 1283495"/>
              <a:gd name="connsiteX5-47" fmla="*/ 1919081 w 1942632"/>
              <a:gd name="connsiteY5-48" fmla="*/ 995690 h 1283495"/>
              <a:gd name="connsiteX6-49" fmla="*/ 1877553 w 1942632"/>
              <a:gd name="connsiteY6-50" fmla="*/ 987434 h 1283495"/>
              <a:gd name="connsiteX7-51" fmla="*/ 1819771 w 1942632"/>
              <a:gd name="connsiteY7-52" fmla="*/ 929652 h 1283495"/>
              <a:gd name="connsiteX8-53" fmla="*/ 1765689 w 1942632"/>
              <a:gd name="connsiteY8-54" fmla="*/ 929787 h 1283495"/>
              <a:gd name="connsiteX9-55" fmla="*/ 1427581 w 1942632"/>
              <a:gd name="connsiteY9-56" fmla="*/ 1272148 h 1283495"/>
              <a:gd name="connsiteX10-57" fmla="*/ 1400455 w 1942632"/>
              <a:gd name="connsiteY10-58" fmla="*/ 1283495 h 1283495"/>
              <a:gd name="connsiteX11-59" fmla="*/ 36397 w 1942632"/>
              <a:gd name="connsiteY11-60" fmla="*/ 1283495 h 1283495"/>
              <a:gd name="connsiteX12-61" fmla="*/ 1385 w 1942632"/>
              <a:gd name="connsiteY12-62" fmla="*/ 1260348 h 1283495"/>
              <a:gd name="connsiteX13-63" fmla="*/ 8920 w 1942632"/>
              <a:gd name="connsiteY13-64" fmla="*/ 1219033 h 1283495"/>
              <a:gd name="connsiteX14-65" fmla="*/ 1010873 w 1942632"/>
              <a:gd name="connsiteY14-66" fmla="*/ 173517 h 1283495"/>
              <a:gd name="connsiteX15-67" fmla="*/ 1010331 w 1942632"/>
              <a:gd name="connsiteY15-68" fmla="*/ 120212 h 1283495"/>
              <a:gd name="connsiteX16-69" fmla="*/ 955227 w 1942632"/>
              <a:gd name="connsiteY16-70" fmla="*/ 65108 h 1283495"/>
              <a:gd name="connsiteX17-71" fmla="*/ 946969 w 1942632"/>
              <a:gd name="connsiteY17-72" fmla="*/ 23530 h 1283495"/>
              <a:gd name="connsiteX0-73" fmla="*/ 946969 w 1942632"/>
              <a:gd name="connsiteY0-74" fmla="*/ 23530 h 1283495"/>
              <a:gd name="connsiteX1-75" fmla="*/ 982173 w 1942632"/>
              <a:gd name="connsiteY1-76" fmla="*/ 0 h 1283495"/>
              <a:gd name="connsiteX2-77" fmla="*/ 1904588 w 1942632"/>
              <a:gd name="connsiteY2-78" fmla="*/ 0 h 1283495"/>
              <a:gd name="connsiteX3-79" fmla="*/ 1942632 w 1942632"/>
              <a:gd name="connsiteY3-80" fmla="*/ 38107 h 1283495"/>
              <a:gd name="connsiteX4-81" fmla="*/ 1942632 w 1942632"/>
              <a:gd name="connsiteY4-82" fmla="*/ 960540 h 1283495"/>
              <a:gd name="connsiteX5-83" fmla="*/ 1919081 w 1942632"/>
              <a:gd name="connsiteY5-84" fmla="*/ 995690 h 1283495"/>
              <a:gd name="connsiteX6-85" fmla="*/ 1877553 w 1942632"/>
              <a:gd name="connsiteY6-86" fmla="*/ 987434 h 1283495"/>
              <a:gd name="connsiteX7-87" fmla="*/ 1819771 w 1942632"/>
              <a:gd name="connsiteY7-88" fmla="*/ 929652 h 1283495"/>
              <a:gd name="connsiteX8-89" fmla="*/ 1765689 w 1942632"/>
              <a:gd name="connsiteY8-90" fmla="*/ 929787 h 1283495"/>
              <a:gd name="connsiteX9-91" fmla="*/ 1427581 w 1942632"/>
              <a:gd name="connsiteY9-92" fmla="*/ 1272148 h 1283495"/>
              <a:gd name="connsiteX10-93" fmla="*/ 1400455 w 1942632"/>
              <a:gd name="connsiteY10-94" fmla="*/ 1283495 h 1283495"/>
              <a:gd name="connsiteX11-95" fmla="*/ 36397 w 1942632"/>
              <a:gd name="connsiteY11-96" fmla="*/ 1283495 h 1283495"/>
              <a:gd name="connsiteX12-97" fmla="*/ 1385 w 1942632"/>
              <a:gd name="connsiteY12-98" fmla="*/ 1260348 h 1283495"/>
              <a:gd name="connsiteX13-99" fmla="*/ 8920 w 1942632"/>
              <a:gd name="connsiteY13-100" fmla="*/ 1219033 h 1283495"/>
              <a:gd name="connsiteX14-101" fmla="*/ 1010873 w 1942632"/>
              <a:gd name="connsiteY14-102" fmla="*/ 173517 h 1283495"/>
              <a:gd name="connsiteX15-103" fmla="*/ 1010331 w 1942632"/>
              <a:gd name="connsiteY15-104" fmla="*/ 120212 h 1283495"/>
              <a:gd name="connsiteX16-105" fmla="*/ 955227 w 1942632"/>
              <a:gd name="connsiteY16-106" fmla="*/ 65108 h 1283495"/>
              <a:gd name="connsiteX17-107" fmla="*/ 946969 w 1942632"/>
              <a:gd name="connsiteY17-108" fmla="*/ 23530 h 1283495"/>
              <a:gd name="connsiteX0-109" fmla="*/ 946969 w 1942632"/>
              <a:gd name="connsiteY0-110" fmla="*/ 23530 h 1283495"/>
              <a:gd name="connsiteX1-111" fmla="*/ 982173 w 1942632"/>
              <a:gd name="connsiteY1-112" fmla="*/ 0 h 1283495"/>
              <a:gd name="connsiteX2-113" fmla="*/ 1904588 w 1942632"/>
              <a:gd name="connsiteY2-114" fmla="*/ 0 h 1283495"/>
              <a:gd name="connsiteX3-115" fmla="*/ 1942632 w 1942632"/>
              <a:gd name="connsiteY3-116" fmla="*/ 38107 h 1283495"/>
              <a:gd name="connsiteX4-117" fmla="*/ 1942632 w 1942632"/>
              <a:gd name="connsiteY4-118" fmla="*/ 960540 h 1283495"/>
              <a:gd name="connsiteX5-119" fmla="*/ 1919081 w 1942632"/>
              <a:gd name="connsiteY5-120" fmla="*/ 995690 h 1283495"/>
              <a:gd name="connsiteX6-121" fmla="*/ 1877553 w 1942632"/>
              <a:gd name="connsiteY6-122" fmla="*/ 987434 h 1283495"/>
              <a:gd name="connsiteX7-123" fmla="*/ 1819771 w 1942632"/>
              <a:gd name="connsiteY7-124" fmla="*/ 929652 h 1283495"/>
              <a:gd name="connsiteX8-125" fmla="*/ 1765689 w 1942632"/>
              <a:gd name="connsiteY8-126" fmla="*/ 929787 h 1283495"/>
              <a:gd name="connsiteX9-127" fmla="*/ 1427581 w 1942632"/>
              <a:gd name="connsiteY9-128" fmla="*/ 1272148 h 1283495"/>
              <a:gd name="connsiteX10-129" fmla="*/ 1400455 w 1942632"/>
              <a:gd name="connsiteY10-130" fmla="*/ 1283495 h 1283495"/>
              <a:gd name="connsiteX11-131" fmla="*/ 36397 w 1942632"/>
              <a:gd name="connsiteY11-132" fmla="*/ 1283495 h 1283495"/>
              <a:gd name="connsiteX12-133" fmla="*/ 1385 w 1942632"/>
              <a:gd name="connsiteY12-134" fmla="*/ 1260348 h 1283495"/>
              <a:gd name="connsiteX13-135" fmla="*/ 8920 w 1942632"/>
              <a:gd name="connsiteY13-136" fmla="*/ 1219033 h 1283495"/>
              <a:gd name="connsiteX14-137" fmla="*/ 1010873 w 1942632"/>
              <a:gd name="connsiteY14-138" fmla="*/ 173517 h 1283495"/>
              <a:gd name="connsiteX15-139" fmla="*/ 1010331 w 1942632"/>
              <a:gd name="connsiteY15-140" fmla="*/ 120212 h 1283495"/>
              <a:gd name="connsiteX16-141" fmla="*/ 955227 w 1942632"/>
              <a:gd name="connsiteY16-142" fmla="*/ 65108 h 1283495"/>
              <a:gd name="connsiteX17-143" fmla="*/ 946969 w 1942632"/>
              <a:gd name="connsiteY17-144" fmla="*/ 23530 h 1283495"/>
              <a:gd name="connsiteX0-145" fmla="*/ 946969 w 1942632"/>
              <a:gd name="connsiteY0-146" fmla="*/ 23530 h 1283495"/>
              <a:gd name="connsiteX1-147" fmla="*/ 982173 w 1942632"/>
              <a:gd name="connsiteY1-148" fmla="*/ 0 h 1283495"/>
              <a:gd name="connsiteX2-149" fmla="*/ 1904588 w 1942632"/>
              <a:gd name="connsiteY2-150" fmla="*/ 0 h 1283495"/>
              <a:gd name="connsiteX3-151" fmla="*/ 1942632 w 1942632"/>
              <a:gd name="connsiteY3-152" fmla="*/ 38107 h 1283495"/>
              <a:gd name="connsiteX4-153" fmla="*/ 1942632 w 1942632"/>
              <a:gd name="connsiteY4-154" fmla="*/ 960540 h 1283495"/>
              <a:gd name="connsiteX5-155" fmla="*/ 1919081 w 1942632"/>
              <a:gd name="connsiteY5-156" fmla="*/ 995690 h 1283495"/>
              <a:gd name="connsiteX6-157" fmla="*/ 1877553 w 1942632"/>
              <a:gd name="connsiteY6-158" fmla="*/ 987434 h 1283495"/>
              <a:gd name="connsiteX7-159" fmla="*/ 1819771 w 1942632"/>
              <a:gd name="connsiteY7-160" fmla="*/ 929652 h 1283495"/>
              <a:gd name="connsiteX8-161" fmla="*/ 1765689 w 1942632"/>
              <a:gd name="connsiteY8-162" fmla="*/ 929787 h 1283495"/>
              <a:gd name="connsiteX9-163" fmla="*/ 1427581 w 1942632"/>
              <a:gd name="connsiteY9-164" fmla="*/ 1272148 h 1283495"/>
              <a:gd name="connsiteX10-165" fmla="*/ 1400455 w 1942632"/>
              <a:gd name="connsiteY10-166" fmla="*/ 1283495 h 1283495"/>
              <a:gd name="connsiteX11-167" fmla="*/ 36397 w 1942632"/>
              <a:gd name="connsiteY11-168" fmla="*/ 1283495 h 1283495"/>
              <a:gd name="connsiteX12-169" fmla="*/ 1385 w 1942632"/>
              <a:gd name="connsiteY12-170" fmla="*/ 1260348 h 1283495"/>
              <a:gd name="connsiteX13-171" fmla="*/ 8920 w 1942632"/>
              <a:gd name="connsiteY13-172" fmla="*/ 1219033 h 1283495"/>
              <a:gd name="connsiteX14-173" fmla="*/ 1010873 w 1942632"/>
              <a:gd name="connsiteY14-174" fmla="*/ 173517 h 1283495"/>
              <a:gd name="connsiteX15-175" fmla="*/ 1010331 w 1942632"/>
              <a:gd name="connsiteY15-176" fmla="*/ 120212 h 1283495"/>
              <a:gd name="connsiteX16-177" fmla="*/ 955227 w 1942632"/>
              <a:gd name="connsiteY16-178" fmla="*/ 65108 h 1283495"/>
              <a:gd name="connsiteX17-179" fmla="*/ 946969 w 1942632"/>
              <a:gd name="connsiteY17-180" fmla="*/ 23530 h 1283495"/>
              <a:gd name="connsiteX0-181" fmla="*/ 946969 w 1942632"/>
              <a:gd name="connsiteY0-182" fmla="*/ 23530 h 1283495"/>
              <a:gd name="connsiteX1-183" fmla="*/ 982173 w 1942632"/>
              <a:gd name="connsiteY1-184" fmla="*/ 0 h 1283495"/>
              <a:gd name="connsiteX2-185" fmla="*/ 1904588 w 1942632"/>
              <a:gd name="connsiteY2-186" fmla="*/ 0 h 1283495"/>
              <a:gd name="connsiteX3-187" fmla="*/ 1942632 w 1942632"/>
              <a:gd name="connsiteY3-188" fmla="*/ 38107 h 1283495"/>
              <a:gd name="connsiteX4-189" fmla="*/ 1942632 w 1942632"/>
              <a:gd name="connsiteY4-190" fmla="*/ 960540 h 1283495"/>
              <a:gd name="connsiteX5-191" fmla="*/ 1919081 w 1942632"/>
              <a:gd name="connsiteY5-192" fmla="*/ 995690 h 1283495"/>
              <a:gd name="connsiteX6-193" fmla="*/ 1877553 w 1942632"/>
              <a:gd name="connsiteY6-194" fmla="*/ 987434 h 1283495"/>
              <a:gd name="connsiteX7-195" fmla="*/ 1819771 w 1942632"/>
              <a:gd name="connsiteY7-196" fmla="*/ 929652 h 1283495"/>
              <a:gd name="connsiteX8-197" fmla="*/ 1765689 w 1942632"/>
              <a:gd name="connsiteY8-198" fmla="*/ 929787 h 1283495"/>
              <a:gd name="connsiteX9-199" fmla="*/ 1427581 w 1942632"/>
              <a:gd name="connsiteY9-200" fmla="*/ 1272148 h 1283495"/>
              <a:gd name="connsiteX10-201" fmla="*/ 1400455 w 1942632"/>
              <a:gd name="connsiteY10-202" fmla="*/ 1283495 h 1283495"/>
              <a:gd name="connsiteX11-203" fmla="*/ 36397 w 1942632"/>
              <a:gd name="connsiteY11-204" fmla="*/ 1283495 h 1283495"/>
              <a:gd name="connsiteX12-205" fmla="*/ 1385 w 1942632"/>
              <a:gd name="connsiteY12-206" fmla="*/ 1260348 h 1283495"/>
              <a:gd name="connsiteX13-207" fmla="*/ 8920 w 1942632"/>
              <a:gd name="connsiteY13-208" fmla="*/ 1219033 h 1283495"/>
              <a:gd name="connsiteX14-209" fmla="*/ 1010873 w 1942632"/>
              <a:gd name="connsiteY14-210" fmla="*/ 173517 h 1283495"/>
              <a:gd name="connsiteX15-211" fmla="*/ 1010331 w 1942632"/>
              <a:gd name="connsiteY15-212" fmla="*/ 120212 h 1283495"/>
              <a:gd name="connsiteX16-213" fmla="*/ 955227 w 1942632"/>
              <a:gd name="connsiteY16-214" fmla="*/ 65108 h 1283495"/>
              <a:gd name="connsiteX17-215" fmla="*/ 946969 w 1942632"/>
              <a:gd name="connsiteY17-216" fmla="*/ 23530 h 1283495"/>
              <a:gd name="connsiteX0-217" fmla="*/ 946969 w 1942632"/>
              <a:gd name="connsiteY0-218" fmla="*/ 23530 h 1283495"/>
              <a:gd name="connsiteX1-219" fmla="*/ 982173 w 1942632"/>
              <a:gd name="connsiteY1-220" fmla="*/ 0 h 1283495"/>
              <a:gd name="connsiteX2-221" fmla="*/ 1904588 w 1942632"/>
              <a:gd name="connsiteY2-222" fmla="*/ 0 h 1283495"/>
              <a:gd name="connsiteX3-223" fmla="*/ 1942632 w 1942632"/>
              <a:gd name="connsiteY3-224" fmla="*/ 38107 h 1283495"/>
              <a:gd name="connsiteX4-225" fmla="*/ 1942632 w 1942632"/>
              <a:gd name="connsiteY4-226" fmla="*/ 960540 h 1283495"/>
              <a:gd name="connsiteX5-227" fmla="*/ 1919081 w 1942632"/>
              <a:gd name="connsiteY5-228" fmla="*/ 995690 h 1283495"/>
              <a:gd name="connsiteX6-229" fmla="*/ 1877553 w 1942632"/>
              <a:gd name="connsiteY6-230" fmla="*/ 987434 h 1283495"/>
              <a:gd name="connsiteX7-231" fmla="*/ 1819771 w 1942632"/>
              <a:gd name="connsiteY7-232" fmla="*/ 929652 h 1283495"/>
              <a:gd name="connsiteX8-233" fmla="*/ 1765689 w 1942632"/>
              <a:gd name="connsiteY8-234" fmla="*/ 929787 h 1283495"/>
              <a:gd name="connsiteX9-235" fmla="*/ 1427581 w 1942632"/>
              <a:gd name="connsiteY9-236" fmla="*/ 1272148 h 1283495"/>
              <a:gd name="connsiteX10-237" fmla="*/ 1400455 w 1942632"/>
              <a:gd name="connsiteY10-238" fmla="*/ 1283495 h 1283495"/>
              <a:gd name="connsiteX11-239" fmla="*/ 36397 w 1942632"/>
              <a:gd name="connsiteY11-240" fmla="*/ 1283495 h 1283495"/>
              <a:gd name="connsiteX12-241" fmla="*/ 1385 w 1942632"/>
              <a:gd name="connsiteY12-242" fmla="*/ 1260348 h 1283495"/>
              <a:gd name="connsiteX13-243" fmla="*/ 8920 w 1942632"/>
              <a:gd name="connsiteY13-244" fmla="*/ 1219033 h 1283495"/>
              <a:gd name="connsiteX14-245" fmla="*/ 1010873 w 1942632"/>
              <a:gd name="connsiteY14-246" fmla="*/ 173517 h 1283495"/>
              <a:gd name="connsiteX15-247" fmla="*/ 1010331 w 1942632"/>
              <a:gd name="connsiteY15-248" fmla="*/ 120212 h 1283495"/>
              <a:gd name="connsiteX16-249" fmla="*/ 955227 w 1942632"/>
              <a:gd name="connsiteY16-250" fmla="*/ 65108 h 1283495"/>
              <a:gd name="connsiteX17-251" fmla="*/ 946969 w 1942632"/>
              <a:gd name="connsiteY17-252" fmla="*/ 23530 h 1283495"/>
              <a:gd name="connsiteX0-253" fmla="*/ 946969 w 1942632"/>
              <a:gd name="connsiteY0-254" fmla="*/ 23530 h 1283495"/>
              <a:gd name="connsiteX1-255" fmla="*/ 982173 w 1942632"/>
              <a:gd name="connsiteY1-256" fmla="*/ 0 h 1283495"/>
              <a:gd name="connsiteX2-257" fmla="*/ 1904588 w 1942632"/>
              <a:gd name="connsiteY2-258" fmla="*/ 0 h 1283495"/>
              <a:gd name="connsiteX3-259" fmla="*/ 1942632 w 1942632"/>
              <a:gd name="connsiteY3-260" fmla="*/ 38107 h 1283495"/>
              <a:gd name="connsiteX4-261" fmla="*/ 1942632 w 1942632"/>
              <a:gd name="connsiteY4-262" fmla="*/ 960540 h 1283495"/>
              <a:gd name="connsiteX5-263" fmla="*/ 1919081 w 1942632"/>
              <a:gd name="connsiteY5-264" fmla="*/ 995690 h 1283495"/>
              <a:gd name="connsiteX6-265" fmla="*/ 1877553 w 1942632"/>
              <a:gd name="connsiteY6-266" fmla="*/ 987434 h 1283495"/>
              <a:gd name="connsiteX7-267" fmla="*/ 1819771 w 1942632"/>
              <a:gd name="connsiteY7-268" fmla="*/ 929652 h 1283495"/>
              <a:gd name="connsiteX8-269" fmla="*/ 1765689 w 1942632"/>
              <a:gd name="connsiteY8-270" fmla="*/ 929787 h 1283495"/>
              <a:gd name="connsiteX9-271" fmla="*/ 1427581 w 1942632"/>
              <a:gd name="connsiteY9-272" fmla="*/ 1272148 h 1283495"/>
              <a:gd name="connsiteX10-273" fmla="*/ 1400455 w 1942632"/>
              <a:gd name="connsiteY10-274" fmla="*/ 1283495 h 1283495"/>
              <a:gd name="connsiteX11-275" fmla="*/ 36397 w 1942632"/>
              <a:gd name="connsiteY11-276" fmla="*/ 1283495 h 1283495"/>
              <a:gd name="connsiteX12-277" fmla="*/ 1385 w 1942632"/>
              <a:gd name="connsiteY12-278" fmla="*/ 1260348 h 1283495"/>
              <a:gd name="connsiteX13-279" fmla="*/ 8920 w 1942632"/>
              <a:gd name="connsiteY13-280" fmla="*/ 1219033 h 1283495"/>
              <a:gd name="connsiteX14-281" fmla="*/ 1010873 w 1942632"/>
              <a:gd name="connsiteY14-282" fmla="*/ 173517 h 1283495"/>
              <a:gd name="connsiteX15-283" fmla="*/ 1010331 w 1942632"/>
              <a:gd name="connsiteY15-284" fmla="*/ 120212 h 1283495"/>
              <a:gd name="connsiteX16-285" fmla="*/ 955227 w 1942632"/>
              <a:gd name="connsiteY16-286" fmla="*/ 65108 h 1283495"/>
              <a:gd name="connsiteX17-287" fmla="*/ 946969 w 1942632"/>
              <a:gd name="connsiteY17-288" fmla="*/ 23530 h 1283495"/>
              <a:gd name="connsiteX0-289" fmla="*/ 946969 w 1942632"/>
              <a:gd name="connsiteY0-290" fmla="*/ 23530 h 1283495"/>
              <a:gd name="connsiteX1-291" fmla="*/ 982173 w 1942632"/>
              <a:gd name="connsiteY1-292" fmla="*/ 0 h 1283495"/>
              <a:gd name="connsiteX2-293" fmla="*/ 1904588 w 1942632"/>
              <a:gd name="connsiteY2-294" fmla="*/ 0 h 1283495"/>
              <a:gd name="connsiteX3-295" fmla="*/ 1942632 w 1942632"/>
              <a:gd name="connsiteY3-296" fmla="*/ 38107 h 1283495"/>
              <a:gd name="connsiteX4-297" fmla="*/ 1942632 w 1942632"/>
              <a:gd name="connsiteY4-298" fmla="*/ 960540 h 1283495"/>
              <a:gd name="connsiteX5-299" fmla="*/ 1919081 w 1942632"/>
              <a:gd name="connsiteY5-300" fmla="*/ 995690 h 1283495"/>
              <a:gd name="connsiteX6-301" fmla="*/ 1877553 w 1942632"/>
              <a:gd name="connsiteY6-302" fmla="*/ 987434 h 1283495"/>
              <a:gd name="connsiteX7-303" fmla="*/ 1819771 w 1942632"/>
              <a:gd name="connsiteY7-304" fmla="*/ 929652 h 1283495"/>
              <a:gd name="connsiteX8-305" fmla="*/ 1765689 w 1942632"/>
              <a:gd name="connsiteY8-306" fmla="*/ 929787 h 1283495"/>
              <a:gd name="connsiteX9-307" fmla="*/ 1427581 w 1942632"/>
              <a:gd name="connsiteY9-308" fmla="*/ 1272148 h 1283495"/>
              <a:gd name="connsiteX10-309" fmla="*/ 1400455 w 1942632"/>
              <a:gd name="connsiteY10-310" fmla="*/ 1283495 h 1283495"/>
              <a:gd name="connsiteX11-311" fmla="*/ 36397 w 1942632"/>
              <a:gd name="connsiteY11-312" fmla="*/ 1283495 h 1283495"/>
              <a:gd name="connsiteX12-313" fmla="*/ 1385 w 1942632"/>
              <a:gd name="connsiteY12-314" fmla="*/ 1260348 h 1283495"/>
              <a:gd name="connsiteX13-315" fmla="*/ 8920 w 1942632"/>
              <a:gd name="connsiteY13-316" fmla="*/ 1219033 h 1283495"/>
              <a:gd name="connsiteX14-317" fmla="*/ 1010873 w 1942632"/>
              <a:gd name="connsiteY14-318" fmla="*/ 173517 h 1283495"/>
              <a:gd name="connsiteX15-319" fmla="*/ 1010331 w 1942632"/>
              <a:gd name="connsiteY15-320" fmla="*/ 120212 h 1283495"/>
              <a:gd name="connsiteX16-321" fmla="*/ 955227 w 1942632"/>
              <a:gd name="connsiteY16-322" fmla="*/ 65108 h 1283495"/>
              <a:gd name="connsiteX17-323" fmla="*/ 946969 w 1942632"/>
              <a:gd name="connsiteY17-324" fmla="*/ 23530 h 1283495"/>
              <a:gd name="connsiteX0-325" fmla="*/ 946969 w 1942632"/>
              <a:gd name="connsiteY0-326" fmla="*/ 23530 h 1283495"/>
              <a:gd name="connsiteX1-327" fmla="*/ 982173 w 1942632"/>
              <a:gd name="connsiteY1-328" fmla="*/ 0 h 1283495"/>
              <a:gd name="connsiteX2-329" fmla="*/ 1904588 w 1942632"/>
              <a:gd name="connsiteY2-330" fmla="*/ 0 h 1283495"/>
              <a:gd name="connsiteX3-331" fmla="*/ 1942632 w 1942632"/>
              <a:gd name="connsiteY3-332" fmla="*/ 38107 h 1283495"/>
              <a:gd name="connsiteX4-333" fmla="*/ 1942632 w 1942632"/>
              <a:gd name="connsiteY4-334" fmla="*/ 960540 h 1283495"/>
              <a:gd name="connsiteX5-335" fmla="*/ 1919081 w 1942632"/>
              <a:gd name="connsiteY5-336" fmla="*/ 995690 h 1283495"/>
              <a:gd name="connsiteX6-337" fmla="*/ 1877553 w 1942632"/>
              <a:gd name="connsiteY6-338" fmla="*/ 987434 h 1283495"/>
              <a:gd name="connsiteX7-339" fmla="*/ 1819771 w 1942632"/>
              <a:gd name="connsiteY7-340" fmla="*/ 929652 h 1283495"/>
              <a:gd name="connsiteX8-341" fmla="*/ 1765689 w 1942632"/>
              <a:gd name="connsiteY8-342" fmla="*/ 929787 h 1283495"/>
              <a:gd name="connsiteX9-343" fmla="*/ 1427581 w 1942632"/>
              <a:gd name="connsiteY9-344" fmla="*/ 1272148 h 1283495"/>
              <a:gd name="connsiteX10-345" fmla="*/ 1400455 w 1942632"/>
              <a:gd name="connsiteY10-346" fmla="*/ 1283495 h 1283495"/>
              <a:gd name="connsiteX11-347" fmla="*/ 36397 w 1942632"/>
              <a:gd name="connsiteY11-348" fmla="*/ 1283495 h 1283495"/>
              <a:gd name="connsiteX12-349" fmla="*/ 1385 w 1942632"/>
              <a:gd name="connsiteY12-350" fmla="*/ 1260348 h 1283495"/>
              <a:gd name="connsiteX13-351" fmla="*/ 8920 w 1942632"/>
              <a:gd name="connsiteY13-352" fmla="*/ 1219033 h 1283495"/>
              <a:gd name="connsiteX14-353" fmla="*/ 1010873 w 1942632"/>
              <a:gd name="connsiteY14-354" fmla="*/ 173517 h 1283495"/>
              <a:gd name="connsiteX15-355" fmla="*/ 1010331 w 1942632"/>
              <a:gd name="connsiteY15-356" fmla="*/ 120212 h 1283495"/>
              <a:gd name="connsiteX16-357" fmla="*/ 955227 w 1942632"/>
              <a:gd name="connsiteY16-358" fmla="*/ 65108 h 1283495"/>
              <a:gd name="connsiteX17-359" fmla="*/ 946969 w 1942632"/>
              <a:gd name="connsiteY17-360" fmla="*/ 23530 h 1283495"/>
              <a:gd name="connsiteX0-361" fmla="*/ 946969 w 1942632"/>
              <a:gd name="connsiteY0-362" fmla="*/ 23530 h 1283495"/>
              <a:gd name="connsiteX1-363" fmla="*/ 982173 w 1942632"/>
              <a:gd name="connsiteY1-364" fmla="*/ 0 h 1283495"/>
              <a:gd name="connsiteX2-365" fmla="*/ 1904588 w 1942632"/>
              <a:gd name="connsiteY2-366" fmla="*/ 0 h 1283495"/>
              <a:gd name="connsiteX3-367" fmla="*/ 1942632 w 1942632"/>
              <a:gd name="connsiteY3-368" fmla="*/ 38107 h 1283495"/>
              <a:gd name="connsiteX4-369" fmla="*/ 1942632 w 1942632"/>
              <a:gd name="connsiteY4-370" fmla="*/ 960540 h 1283495"/>
              <a:gd name="connsiteX5-371" fmla="*/ 1919081 w 1942632"/>
              <a:gd name="connsiteY5-372" fmla="*/ 995690 h 1283495"/>
              <a:gd name="connsiteX6-373" fmla="*/ 1877553 w 1942632"/>
              <a:gd name="connsiteY6-374" fmla="*/ 987434 h 1283495"/>
              <a:gd name="connsiteX7-375" fmla="*/ 1819771 w 1942632"/>
              <a:gd name="connsiteY7-376" fmla="*/ 929652 h 1283495"/>
              <a:gd name="connsiteX8-377" fmla="*/ 1765689 w 1942632"/>
              <a:gd name="connsiteY8-378" fmla="*/ 929787 h 1283495"/>
              <a:gd name="connsiteX9-379" fmla="*/ 1427581 w 1942632"/>
              <a:gd name="connsiteY9-380" fmla="*/ 1272148 h 1283495"/>
              <a:gd name="connsiteX10-381" fmla="*/ 1400455 w 1942632"/>
              <a:gd name="connsiteY10-382" fmla="*/ 1283495 h 1283495"/>
              <a:gd name="connsiteX11-383" fmla="*/ 36397 w 1942632"/>
              <a:gd name="connsiteY11-384" fmla="*/ 1283495 h 1283495"/>
              <a:gd name="connsiteX12-385" fmla="*/ 1385 w 1942632"/>
              <a:gd name="connsiteY12-386" fmla="*/ 1260348 h 1283495"/>
              <a:gd name="connsiteX13-387" fmla="*/ 8920 w 1942632"/>
              <a:gd name="connsiteY13-388" fmla="*/ 1219033 h 1283495"/>
              <a:gd name="connsiteX14-389" fmla="*/ 1010873 w 1942632"/>
              <a:gd name="connsiteY14-390" fmla="*/ 173517 h 1283495"/>
              <a:gd name="connsiteX15-391" fmla="*/ 1010331 w 1942632"/>
              <a:gd name="connsiteY15-392" fmla="*/ 120212 h 1283495"/>
              <a:gd name="connsiteX16-393" fmla="*/ 955227 w 1942632"/>
              <a:gd name="connsiteY16-394" fmla="*/ 65108 h 1283495"/>
              <a:gd name="connsiteX17-395" fmla="*/ 946969 w 1942632"/>
              <a:gd name="connsiteY17-396" fmla="*/ 23530 h 1283495"/>
              <a:gd name="connsiteX0-397" fmla="*/ 946969 w 1942632"/>
              <a:gd name="connsiteY0-398" fmla="*/ 23530 h 1283495"/>
              <a:gd name="connsiteX1-399" fmla="*/ 982173 w 1942632"/>
              <a:gd name="connsiteY1-400" fmla="*/ 0 h 1283495"/>
              <a:gd name="connsiteX2-401" fmla="*/ 1904588 w 1942632"/>
              <a:gd name="connsiteY2-402" fmla="*/ 0 h 1283495"/>
              <a:gd name="connsiteX3-403" fmla="*/ 1942632 w 1942632"/>
              <a:gd name="connsiteY3-404" fmla="*/ 38107 h 1283495"/>
              <a:gd name="connsiteX4-405" fmla="*/ 1942632 w 1942632"/>
              <a:gd name="connsiteY4-406" fmla="*/ 960540 h 1283495"/>
              <a:gd name="connsiteX5-407" fmla="*/ 1919081 w 1942632"/>
              <a:gd name="connsiteY5-408" fmla="*/ 995690 h 1283495"/>
              <a:gd name="connsiteX6-409" fmla="*/ 1877553 w 1942632"/>
              <a:gd name="connsiteY6-410" fmla="*/ 987434 h 1283495"/>
              <a:gd name="connsiteX7-411" fmla="*/ 1819771 w 1942632"/>
              <a:gd name="connsiteY7-412" fmla="*/ 929652 h 1283495"/>
              <a:gd name="connsiteX8-413" fmla="*/ 1765689 w 1942632"/>
              <a:gd name="connsiteY8-414" fmla="*/ 929787 h 1283495"/>
              <a:gd name="connsiteX9-415" fmla="*/ 1427581 w 1942632"/>
              <a:gd name="connsiteY9-416" fmla="*/ 1272148 h 1283495"/>
              <a:gd name="connsiteX10-417" fmla="*/ 1400455 w 1942632"/>
              <a:gd name="connsiteY10-418" fmla="*/ 1283495 h 1283495"/>
              <a:gd name="connsiteX11-419" fmla="*/ 36397 w 1942632"/>
              <a:gd name="connsiteY11-420" fmla="*/ 1283495 h 1283495"/>
              <a:gd name="connsiteX12-421" fmla="*/ 1385 w 1942632"/>
              <a:gd name="connsiteY12-422" fmla="*/ 1260348 h 1283495"/>
              <a:gd name="connsiteX13-423" fmla="*/ 8920 w 1942632"/>
              <a:gd name="connsiteY13-424" fmla="*/ 1219033 h 1283495"/>
              <a:gd name="connsiteX14-425" fmla="*/ 1010873 w 1942632"/>
              <a:gd name="connsiteY14-426" fmla="*/ 173517 h 1283495"/>
              <a:gd name="connsiteX15-427" fmla="*/ 1010331 w 1942632"/>
              <a:gd name="connsiteY15-428" fmla="*/ 120212 h 1283495"/>
              <a:gd name="connsiteX16-429" fmla="*/ 955227 w 1942632"/>
              <a:gd name="connsiteY16-430" fmla="*/ 65108 h 1283495"/>
              <a:gd name="connsiteX17-431" fmla="*/ 946969 w 1942632"/>
              <a:gd name="connsiteY17-432" fmla="*/ 23530 h 1283495"/>
              <a:gd name="connsiteX0-433" fmla="*/ 946969 w 1942632"/>
              <a:gd name="connsiteY0-434" fmla="*/ 23530 h 1283495"/>
              <a:gd name="connsiteX1-435" fmla="*/ 982173 w 1942632"/>
              <a:gd name="connsiteY1-436" fmla="*/ 0 h 1283495"/>
              <a:gd name="connsiteX2-437" fmla="*/ 1904588 w 1942632"/>
              <a:gd name="connsiteY2-438" fmla="*/ 0 h 1283495"/>
              <a:gd name="connsiteX3-439" fmla="*/ 1942632 w 1942632"/>
              <a:gd name="connsiteY3-440" fmla="*/ 38107 h 1283495"/>
              <a:gd name="connsiteX4-441" fmla="*/ 1942632 w 1942632"/>
              <a:gd name="connsiteY4-442" fmla="*/ 960540 h 1283495"/>
              <a:gd name="connsiteX5-443" fmla="*/ 1919081 w 1942632"/>
              <a:gd name="connsiteY5-444" fmla="*/ 995690 h 1283495"/>
              <a:gd name="connsiteX6-445" fmla="*/ 1877553 w 1942632"/>
              <a:gd name="connsiteY6-446" fmla="*/ 987434 h 1283495"/>
              <a:gd name="connsiteX7-447" fmla="*/ 1819771 w 1942632"/>
              <a:gd name="connsiteY7-448" fmla="*/ 929652 h 1283495"/>
              <a:gd name="connsiteX8-449" fmla="*/ 1765689 w 1942632"/>
              <a:gd name="connsiteY8-450" fmla="*/ 929787 h 1283495"/>
              <a:gd name="connsiteX9-451" fmla="*/ 1427581 w 1942632"/>
              <a:gd name="connsiteY9-452" fmla="*/ 1272148 h 1283495"/>
              <a:gd name="connsiteX10-453" fmla="*/ 1400455 w 1942632"/>
              <a:gd name="connsiteY10-454" fmla="*/ 1283495 h 1283495"/>
              <a:gd name="connsiteX11-455" fmla="*/ 36397 w 1942632"/>
              <a:gd name="connsiteY11-456" fmla="*/ 1283495 h 1283495"/>
              <a:gd name="connsiteX12-457" fmla="*/ 1385 w 1942632"/>
              <a:gd name="connsiteY12-458" fmla="*/ 1260348 h 1283495"/>
              <a:gd name="connsiteX13-459" fmla="*/ 8920 w 1942632"/>
              <a:gd name="connsiteY13-460" fmla="*/ 1219033 h 1283495"/>
              <a:gd name="connsiteX14-461" fmla="*/ 1010873 w 1942632"/>
              <a:gd name="connsiteY14-462" fmla="*/ 173517 h 1283495"/>
              <a:gd name="connsiteX15-463" fmla="*/ 1010331 w 1942632"/>
              <a:gd name="connsiteY15-464" fmla="*/ 120212 h 1283495"/>
              <a:gd name="connsiteX16-465" fmla="*/ 955227 w 1942632"/>
              <a:gd name="connsiteY16-466" fmla="*/ 65108 h 1283495"/>
              <a:gd name="connsiteX17-467" fmla="*/ 946969 w 1942632"/>
              <a:gd name="connsiteY17-468" fmla="*/ 23530 h 1283495"/>
              <a:gd name="connsiteX0-469" fmla="*/ 946969 w 1942632"/>
              <a:gd name="connsiteY0-470" fmla="*/ 23530 h 1283495"/>
              <a:gd name="connsiteX1-471" fmla="*/ 982173 w 1942632"/>
              <a:gd name="connsiteY1-472" fmla="*/ 0 h 1283495"/>
              <a:gd name="connsiteX2-473" fmla="*/ 1904588 w 1942632"/>
              <a:gd name="connsiteY2-474" fmla="*/ 0 h 1283495"/>
              <a:gd name="connsiteX3-475" fmla="*/ 1942632 w 1942632"/>
              <a:gd name="connsiteY3-476" fmla="*/ 38107 h 1283495"/>
              <a:gd name="connsiteX4-477" fmla="*/ 1942632 w 1942632"/>
              <a:gd name="connsiteY4-478" fmla="*/ 960540 h 1283495"/>
              <a:gd name="connsiteX5-479" fmla="*/ 1919081 w 1942632"/>
              <a:gd name="connsiteY5-480" fmla="*/ 995690 h 1283495"/>
              <a:gd name="connsiteX6-481" fmla="*/ 1877553 w 1942632"/>
              <a:gd name="connsiteY6-482" fmla="*/ 987434 h 1283495"/>
              <a:gd name="connsiteX7-483" fmla="*/ 1819771 w 1942632"/>
              <a:gd name="connsiteY7-484" fmla="*/ 929652 h 1283495"/>
              <a:gd name="connsiteX8-485" fmla="*/ 1765689 w 1942632"/>
              <a:gd name="connsiteY8-486" fmla="*/ 929787 h 1283495"/>
              <a:gd name="connsiteX9-487" fmla="*/ 1427581 w 1942632"/>
              <a:gd name="connsiteY9-488" fmla="*/ 1272148 h 1283495"/>
              <a:gd name="connsiteX10-489" fmla="*/ 1400455 w 1942632"/>
              <a:gd name="connsiteY10-490" fmla="*/ 1283495 h 1283495"/>
              <a:gd name="connsiteX11-491" fmla="*/ 36397 w 1942632"/>
              <a:gd name="connsiteY11-492" fmla="*/ 1283495 h 1283495"/>
              <a:gd name="connsiteX12-493" fmla="*/ 1385 w 1942632"/>
              <a:gd name="connsiteY12-494" fmla="*/ 1260348 h 1283495"/>
              <a:gd name="connsiteX13-495" fmla="*/ 8920 w 1942632"/>
              <a:gd name="connsiteY13-496" fmla="*/ 1219033 h 1283495"/>
              <a:gd name="connsiteX14-497" fmla="*/ 1010873 w 1942632"/>
              <a:gd name="connsiteY14-498" fmla="*/ 173517 h 1283495"/>
              <a:gd name="connsiteX15-499" fmla="*/ 1010331 w 1942632"/>
              <a:gd name="connsiteY15-500" fmla="*/ 120212 h 1283495"/>
              <a:gd name="connsiteX16-501" fmla="*/ 955227 w 1942632"/>
              <a:gd name="connsiteY16-502" fmla="*/ 65108 h 1283495"/>
              <a:gd name="connsiteX17-503" fmla="*/ 946969 w 1942632"/>
              <a:gd name="connsiteY17-504" fmla="*/ 23530 h 1283495"/>
              <a:gd name="connsiteX0-505" fmla="*/ 946969 w 1942632"/>
              <a:gd name="connsiteY0-506" fmla="*/ 23530 h 1283495"/>
              <a:gd name="connsiteX1-507" fmla="*/ 982173 w 1942632"/>
              <a:gd name="connsiteY1-508" fmla="*/ 0 h 1283495"/>
              <a:gd name="connsiteX2-509" fmla="*/ 1904588 w 1942632"/>
              <a:gd name="connsiteY2-510" fmla="*/ 0 h 1283495"/>
              <a:gd name="connsiteX3-511" fmla="*/ 1942632 w 1942632"/>
              <a:gd name="connsiteY3-512" fmla="*/ 38107 h 1283495"/>
              <a:gd name="connsiteX4-513" fmla="*/ 1942632 w 1942632"/>
              <a:gd name="connsiteY4-514" fmla="*/ 960540 h 1283495"/>
              <a:gd name="connsiteX5-515" fmla="*/ 1919081 w 1942632"/>
              <a:gd name="connsiteY5-516" fmla="*/ 995690 h 1283495"/>
              <a:gd name="connsiteX6-517" fmla="*/ 1877553 w 1942632"/>
              <a:gd name="connsiteY6-518" fmla="*/ 987434 h 1283495"/>
              <a:gd name="connsiteX7-519" fmla="*/ 1819771 w 1942632"/>
              <a:gd name="connsiteY7-520" fmla="*/ 929652 h 1283495"/>
              <a:gd name="connsiteX8-521" fmla="*/ 1765689 w 1942632"/>
              <a:gd name="connsiteY8-522" fmla="*/ 929787 h 1283495"/>
              <a:gd name="connsiteX9-523" fmla="*/ 1427581 w 1942632"/>
              <a:gd name="connsiteY9-524" fmla="*/ 1272148 h 1283495"/>
              <a:gd name="connsiteX10-525" fmla="*/ 1400455 w 1942632"/>
              <a:gd name="connsiteY10-526" fmla="*/ 1283495 h 1283495"/>
              <a:gd name="connsiteX11-527" fmla="*/ 36397 w 1942632"/>
              <a:gd name="connsiteY11-528" fmla="*/ 1283495 h 1283495"/>
              <a:gd name="connsiteX12-529" fmla="*/ 1385 w 1942632"/>
              <a:gd name="connsiteY12-530" fmla="*/ 1260348 h 1283495"/>
              <a:gd name="connsiteX13-531" fmla="*/ 8920 w 1942632"/>
              <a:gd name="connsiteY13-532" fmla="*/ 1219033 h 1283495"/>
              <a:gd name="connsiteX14-533" fmla="*/ 1010873 w 1942632"/>
              <a:gd name="connsiteY14-534" fmla="*/ 173517 h 1283495"/>
              <a:gd name="connsiteX15-535" fmla="*/ 1010331 w 1942632"/>
              <a:gd name="connsiteY15-536" fmla="*/ 120212 h 1283495"/>
              <a:gd name="connsiteX16-537" fmla="*/ 955227 w 1942632"/>
              <a:gd name="connsiteY16-538" fmla="*/ 65108 h 1283495"/>
              <a:gd name="connsiteX17-539" fmla="*/ 946969 w 1942632"/>
              <a:gd name="connsiteY17-540" fmla="*/ 23530 h 1283495"/>
              <a:gd name="connsiteX0-541" fmla="*/ 946969 w 1942632"/>
              <a:gd name="connsiteY0-542" fmla="*/ 23530 h 1283495"/>
              <a:gd name="connsiteX1-543" fmla="*/ 982173 w 1942632"/>
              <a:gd name="connsiteY1-544" fmla="*/ 0 h 1283495"/>
              <a:gd name="connsiteX2-545" fmla="*/ 1904588 w 1942632"/>
              <a:gd name="connsiteY2-546" fmla="*/ 0 h 1283495"/>
              <a:gd name="connsiteX3-547" fmla="*/ 1942632 w 1942632"/>
              <a:gd name="connsiteY3-548" fmla="*/ 38107 h 1283495"/>
              <a:gd name="connsiteX4-549" fmla="*/ 1942632 w 1942632"/>
              <a:gd name="connsiteY4-550" fmla="*/ 960540 h 1283495"/>
              <a:gd name="connsiteX5-551" fmla="*/ 1919081 w 1942632"/>
              <a:gd name="connsiteY5-552" fmla="*/ 995690 h 1283495"/>
              <a:gd name="connsiteX6-553" fmla="*/ 1877553 w 1942632"/>
              <a:gd name="connsiteY6-554" fmla="*/ 987434 h 1283495"/>
              <a:gd name="connsiteX7-555" fmla="*/ 1819771 w 1942632"/>
              <a:gd name="connsiteY7-556" fmla="*/ 929652 h 1283495"/>
              <a:gd name="connsiteX8-557" fmla="*/ 1765689 w 1942632"/>
              <a:gd name="connsiteY8-558" fmla="*/ 929787 h 1283495"/>
              <a:gd name="connsiteX9-559" fmla="*/ 1427581 w 1942632"/>
              <a:gd name="connsiteY9-560" fmla="*/ 1272148 h 1283495"/>
              <a:gd name="connsiteX10-561" fmla="*/ 1400455 w 1942632"/>
              <a:gd name="connsiteY10-562" fmla="*/ 1283495 h 1283495"/>
              <a:gd name="connsiteX11-563" fmla="*/ 36397 w 1942632"/>
              <a:gd name="connsiteY11-564" fmla="*/ 1283495 h 1283495"/>
              <a:gd name="connsiteX12-565" fmla="*/ 1385 w 1942632"/>
              <a:gd name="connsiteY12-566" fmla="*/ 1260348 h 1283495"/>
              <a:gd name="connsiteX13-567" fmla="*/ 8920 w 1942632"/>
              <a:gd name="connsiteY13-568" fmla="*/ 1219033 h 1283495"/>
              <a:gd name="connsiteX14-569" fmla="*/ 1010873 w 1942632"/>
              <a:gd name="connsiteY14-570" fmla="*/ 173517 h 1283495"/>
              <a:gd name="connsiteX15-571" fmla="*/ 1010331 w 1942632"/>
              <a:gd name="connsiteY15-572" fmla="*/ 120212 h 1283495"/>
              <a:gd name="connsiteX16-573" fmla="*/ 955227 w 1942632"/>
              <a:gd name="connsiteY16-574" fmla="*/ 65108 h 1283495"/>
              <a:gd name="connsiteX17-575" fmla="*/ 946969 w 1942632"/>
              <a:gd name="connsiteY17-576" fmla="*/ 23530 h 1283495"/>
              <a:gd name="connsiteX0-577" fmla="*/ 946969 w 1942632"/>
              <a:gd name="connsiteY0-578" fmla="*/ 23530 h 1283495"/>
              <a:gd name="connsiteX1-579" fmla="*/ 982173 w 1942632"/>
              <a:gd name="connsiteY1-580" fmla="*/ 0 h 1283495"/>
              <a:gd name="connsiteX2-581" fmla="*/ 1904588 w 1942632"/>
              <a:gd name="connsiteY2-582" fmla="*/ 0 h 1283495"/>
              <a:gd name="connsiteX3-583" fmla="*/ 1942632 w 1942632"/>
              <a:gd name="connsiteY3-584" fmla="*/ 38107 h 1283495"/>
              <a:gd name="connsiteX4-585" fmla="*/ 1942632 w 1942632"/>
              <a:gd name="connsiteY4-586" fmla="*/ 960540 h 1283495"/>
              <a:gd name="connsiteX5-587" fmla="*/ 1919081 w 1942632"/>
              <a:gd name="connsiteY5-588" fmla="*/ 995690 h 1283495"/>
              <a:gd name="connsiteX6-589" fmla="*/ 1877553 w 1942632"/>
              <a:gd name="connsiteY6-590" fmla="*/ 987434 h 1283495"/>
              <a:gd name="connsiteX7-591" fmla="*/ 1819771 w 1942632"/>
              <a:gd name="connsiteY7-592" fmla="*/ 929652 h 1283495"/>
              <a:gd name="connsiteX8-593" fmla="*/ 1765689 w 1942632"/>
              <a:gd name="connsiteY8-594" fmla="*/ 929787 h 1283495"/>
              <a:gd name="connsiteX9-595" fmla="*/ 1427581 w 1942632"/>
              <a:gd name="connsiteY9-596" fmla="*/ 1272148 h 1283495"/>
              <a:gd name="connsiteX10-597" fmla="*/ 1400455 w 1942632"/>
              <a:gd name="connsiteY10-598" fmla="*/ 1283495 h 1283495"/>
              <a:gd name="connsiteX11-599" fmla="*/ 36397 w 1942632"/>
              <a:gd name="connsiteY11-600" fmla="*/ 1283495 h 1283495"/>
              <a:gd name="connsiteX12-601" fmla="*/ 1385 w 1942632"/>
              <a:gd name="connsiteY12-602" fmla="*/ 1260348 h 1283495"/>
              <a:gd name="connsiteX13-603" fmla="*/ 8920 w 1942632"/>
              <a:gd name="connsiteY13-604" fmla="*/ 1219033 h 1283495"/>
              <a:gd name="connsiteX14-605" fmla="*/ 1010873 w 1942632"/>
              <a:gd name="connsiteY14-606" fmla="*/ 173517 h 1283495"/>
              <a:gd name="connsiteX15-607" fmla="*/ 1010331 w 1942632"/>
              <a:gd name="connsiteY15-608" fmla="*/ 120212 h 1283495"/>
              <a:gd name="connsiteX16-609" fmla="*/ 955227 w 1942632"/>
              <a:gd name="connsiteY16-610" fmla="*/ 65108 h 1283495"/>
              <a:gd name="connsiteX17-611" fmla="*/ 946969 w 1942632"/>
              <a:gd name="connsiteY17-612" fmla="*/ 23530 h 1283495"/>
              <a:gd name="connsiteX0-613" fmla="*/ 946969 w 1942632"/>
              <a:gd name="connsiteY0-614" fmla="*/ 23530 h 1283495"/>
              <a:gd name="connsiteX1-615" fmla="*/ 982173 w 1942632"/>
              <a:gd name="connsiteY1-616" fmla="*/ 0 h 1283495"/>
              <a:gd name="connsiteX2-617" fmla="*/ 1904588 w 1942632"/>
              <a:gd name="connsiteY2-618" fmla="*/ 0 h 1283495"/>
              <a:gd name="connsiteX3-619" fmla="*/ 1942632 w 1942632"/>
              <a:gd name="connsiteY3-620" fmla="*/ 38107 h 1283495"/>
              <a:gd name="connsiteX4-621" fmla="*/ 1942632 w 1942632"/>
              <a:gd name="connsiteY4-622" fmla="*/ 960540 h 1283495"/>
              <a:gd name="connsiteX5-623" fmla="*/ 1919081 w 1942632"/>
              <a:gd name="connsiteY5-624" fmla="*/ 995690 h 1283495"/>
              <a:gd name="connsiteX6-625" fmla="*/ 1877553 w 1942632"/>
              <a:gd name="connsiteY6-626" fmla="*/ 987434 h 1283495"/>
              <a:gd name="connsiteX7-627" fmla="*/ 1819771 w 1942632"/>
              <a:gd name="connsiteY7-628" fmla="*/ 929652 h 1283495"/>
              <a:gd name="connsiteX8-629" fmla="*/ 1765689 w 1942632"/>
              <a:gd name="connsiteY8-630" fmla="*/ 929787 h 1283495"/>
              <a:gd name="connsiteX9-631" fmla="*/ 1427581 w 1942632"/>
              <a:gd name="connsiteY9-632" fmla="*/ 1272148 h 1283495"/>
              <a:gd name="connsiteX10-633" fmla="*/ 1400455 w 1942632"/>
              <a:gd name="connsiteY10-634" fmla="*/ 1283495 h 1283495"/>
              <a:gd name="connsiteX11-635" fmla="*/ 36397 w 1942632"/>
              <a:gd name="connsiteY11-636" fmla="*/ 1283495 h 1283495"/>
              <a:gd name="connsiteX12-637" fmla="*/ 1385 w 1942632"/>
              <a:gd name="connsiteY12-638" fmla="*/ 1260348 h 1283495"/>
              <a:gd name="connsiteX13-639" fmla="*/ 8920 w 1942632"/>
              <a:gd name="connsiteY13-640" fmla="*/ 1219033 h 1283495"/>
              <a:gd name="connsiteX14-641" fmla="*/ 1010873 w 1942632"/>
              <a:gd name="connsiteY14-642" fmla="*/ 173517 h 1283495"/>
              <a:gd name="connsiteX15-643" fmla="*/ 1010331 w 1942632"/>
              <a:gd name="connsiteY15-644" fmla="*/ 120212 h 1283495"/>
              <a:gd name="connsiteX16-645" fmla="*/ 955227 w 1942632"/>
              <a:gd name="connsiteY16-646" fmla="*/ 65108 h 1283495"/>
              <a:gd name="connsiteX17-647" fmla="*/ 946969 w 1942632"/>
              <a:gd name="connsiteY17-648" fmla="*/ 23530 h 1283495"/>
              <a:gd name="connsiteX0-649" fmla="*/ 946969 w 1942632"/>
              <a:gd name="connsiteY0-650" fmla="*/ 23530 h 1283495"/>
              <a:gd name="connsiteX1-651" fmla="*/ 982173 w 1942632"/>
              <a:gd name="connsiteY1-652" fmla="*/ 0 h 1283495"/>
              <a:gd name="connsiteX2-653" fmla="*/ 1904588 w 1942632"/>
              <a:gd name="connsiteY2-654" fmla="*/ 0 h 1283495"/>
              <a:gd name="connsiteX3-655" fmla="*/ 1942632 w 1942632"/>
              <a:gd name="connsiteY3-656" fmla="*/ 38107 h 1283495"/>
              <a:gd name="connsiteX4-657" fmla="*/ 1942632 w 1942632"/>
              <a:gd name="connsiteY4-658" fmla="*/ 960540 h 1283495"/>
              <a:gd name="connsiteX5-659" fmla="*/ 1919081 w 1942632"/>
              <a:gd name="connsiteY5-660" fmla="*/ 995690 h 1283495"/>
              <a:gd name="connsiteX6-661" fmla="*/ 1877553 w 1942632"/>
              <a:gd name="connsiteY6-662" fmla="*/ 987434 h 1283495"/>
              <a:gd name="connsiteX7-663" fmla="*/ 1819771 w 1942632"/>
              <a:gd name="connsiteY7-664" fmla="*/ 929652 h 1283495"/>
              <a:gd name="connsiteX8-665" fmla="*/ 1765689 w 1942632"/>
              <a:gd name="connsiteY8-666" fmla="*/ 929787 h 1283495"/>
              <a:gd name="connsiteX9-667" fmla="*/ 1427581 w 1942632"/>
              <a:gd name="connsiteY9-668" fmla="*/ 1272148 h 1283495"/>
              <a:gd name="connsiteX10-669" fmla="*/ 1400455 w 1942632"/>
              <a:gd name="connsiteY10-670" fmla="*/ 1283495 h 1283495"/>
              <a:gd name="connsiteX11-671" fmla="*/ 36397 w 1942632"/>
              <a:gd name="connsiteY11-672" fmla="*/ 1283495 h 1283495"/>
              <a:gd name="connsiteX12-673" fmla="*/ 1385 w 1942632"/>
              <a:gd name="connsiteY12-674" fmla="*/ 1260348 h 1283495"/>
              <a:gd name="connsiteX13-675" fmla="*/ 8920 w 1942632"/>
              <a:gd name="connsiteY13-676" fmla="*/ 1219033 h 1283495"/>
              <a:gd name="connsiteX14-677" fmla="*/ 1010873 w 1942632"/>
              <a:gd name="connsiteY14-678" fmla="*/ 173517 h 1283495"/>
              <a:gd name="connsiteX15-679" fmla="*/ 1010331 w 1942632"/>
              <a:gd name="connsiteY15-680" fmla="*/ 120212 h 1283495"/>
              <a:gd name="connsiteX16-681" fmla="*/ 955227 w 1942632"/>
              <a:gd name="connsiteY16-682" fmla="*/ 65108 h 1283495"/>
              <a:gd name="connsiteX17-683" fmla="*/ 946969 w 1942632"/>
              <a:gd name="connsiteY17-684" fmla="*/ 23530 h 1283495"/>
              <a:gd name="connsiteX0-685" fmla="*/ 946969 w 1942632"/>
              <a:gd name="connsiteY0-686" fmla="*/ 23530 h 1283495"/>
              <a:gd name="connsiteX1-687" fmla="*/ 982173 w 1942632"/>
              <a:gd name="connsiteY1-688" fmla="*/ 0 h 1283495"/>
              <a:gd name="connsiteX2-689" fmla="*/ 1904588 w 1942632"/>
              <a:gd name="connsiteY2-690" fmla="*/ 0 h 1283495"/>
              <a:gd name="connsiteX3-691" fmla="*/ 1942632 w 1942632"/>
              <a:gd name="connsiteY3-692" fmla="*/ 38107 h 1283495"/>
              <a:gd name="connsiteX4-693" fmla="*/ 1942632 w 1942632"/>
              <a:gd name="connsiteY4-694" fmla="*/ 960540 h 1283495"/>
              <a:gd name="connsiteX5-695" fmla="*/ 1919081 w 1942632"/>
              <a:gd name="connsiteY5-696" fmla="*/ 995690 h 1283495"/>
              <a:gd name="connsiteX6-697" fmla="*/ 1877553 w 1942632"/>
              <a:gd name="connsiteY6-698" fmla="*/ 987434 h 1283495"/>
              <a:gd name="connsiteX7-699" fmla="*/ 1819771 w 1942632"/>
              <a:gd name="connsiteY7-700" fmla="*/ 929652 h 1283495"/>
              <a:gd name="connsiteX8-701" fmla="*/ 1765689 w 1942632"/>
              <a:gd name="connsiteY8-702" fmla="*/ 929787 h 1283495"/>
              <a:gd name="connsiteX9-703" fmla="*/ 1427581 w 1942632"/>
              <a:gd name="connsiteY9-704" fmla="*/ 1272148 h 1283495"/>
              <a:gd name="connsiteX10-705" fmla="*/ 1400455 w 1942632"/>
              <a:gd name="connsiteY10-706" fmla="*/ 1283495 h 1283495"/>
              <a:gd name="connsiteX11-707" fmla="*/ 36397 w 1942632"/>
              <a:gd name="connsiteY11-708" fmla="*/ 1283495 h 1283495"/>
              <a:gd name="connsiteX12-709" fmla="*/ 1385 w 1942632"/>
              <a:gd name="connsiteY12-710" fmla="*/ 1260348 h 1283495"/>
              <a:gd name="connsiteX13-711" fmla="*/ 8920 w 1942632"/>
              <a:gd name="connsiteY13-712" fmla="*/ 1219033 h 1283495"/>
              <a:gd name="connsiteX14-713" fmla="*/ 1010873 w 1942632"/>
              <a:gd name="connsiteY14-714" fmla="*/ 173517 h 1283495"/>
              <a:gd name="connsiteX15-715" fmla="*/ 1010331 w 1942632"/>
              <a:gd name="connsiteY15-716" fmla="*/ 120212 h 1283495"/>
              <a:gd name="connsiteX16-717" fmla="*/ 955227 w 1942632"/>
              <a:gd name="connsiteY16-718" fmla="*/ 65108 h 1283495"/>
              <a:gd name="connsiteX17-719" fmla="*/ 946969 w 1942632"/>
              <a:gd name="connsiteY17-720" fmla="*/ 23530 h 1283495"/>
              <a:gd name="connsiteX0-721" fmla="*/ 946969 w 1942632"/>
              <a:gd name="connsiteY0-722" fmla="*/ 23530 h 1283495"/>
              <a:gd name="connsiteX1-723" fmla="*/ 982173 w 1942632"/>
              <a:gd name="connsiteY1-724" fmla="*/ 0 h 1283495"/>
              <a:gd name="connsiteX2-725" fmla="*/ 1904588 w 1942632"/>
              <a:gd name="connsiteY2-726" fmla="*/ 0 h 1283495"/>
              <a:gd name="connsiteX3-727" fmla="*/ 1942632 w 1942632"/>
              <a:gd name="connsiteY3-728" fmla="*/ 38107 h 1283495"/>
              <a:gd name="connsiteX4-729" fmla="*/ 1942632 w 1942632"/>
              <a:gd name="connsiteY4-730" fmla="*/ 960540 h 1283495"/>
              <a:gd name="connsiteX5-731" fmla="*/ 1919081 w 1942632"/>
              <a:gd name="connsiteY5-732" fmla="*/ 995690 h 1283495"/>
              <a:gd name="connsiteX6-733" fmla="*/ 1877553 w 1942632"/>
              <a:gd name="connsiteY6-734" fmla="*/ 987434 h 1283495"/>
              <a:gd name="connsiteX7-735" fmla="*/ 1819771 w 1942632"/>
              <a:gd name="connsiteY7-736" fmla="*/ 929652 h 1283495"/>
              <a:gd name="connsiteX8-737" fmla="*/ 1765689 w 1942632"/>
              <a:gd name="connsiteY8-738" fmla="*/ 929787 h 1283495"/>
              <a:gd name="connsiteX9-739" fmla="*/ 1427581 w 1942632"/>
              <a:gd name="connsiteY9-740" fmla="*/ 1272148 h 1283495"/>
              <a:gd name="connsiteX10-741" fmla="*/ 1400455 w 1942632"/>
              <a:gd name="connsiteY10-742" fmla="*/ 1283495 h 1283495"/>
              <a:gd name="connsiteX11-743" fmla="*/ 36397 w 1942632"/>
              <a:gd name="connsiteY11-744" fmla="*/ 1283495 h 1283495"/>
              <a:gd name="connsiteX12-745" fmla="*/ 1385 w 1942632"/>
              <a:gd name="connsiteY12-746" fmla="*/ 1260348 h 1283495"/>
              <a:gd name="connsiteX13-747" fmla="*/ 8920 w 1942632"/>
              <a:gd name="connsiteY13-748" fmla="*/ 1219033 h 1283495"/>
              <a:gd name="connsiteX14-749" fmla="*/ 1010873 w 1942632"/>
              <a:gd name="connsiteY14-750" fmla="*/ 173517 h 1283495"/>
              <a:gd name="connsiteX15-751" fmla="*/ 1010331 w 1942632"/>
              <a:gd name="connsiteY15-752" fmla="*/ 120212 h 1283495"/>
              <a:gd name="connsiteX16-753" fmla="*/ 955227 w 1942632"/>
              <a:gd name="connsiteY16-754" fmla="*/ 65108 h 1283495"/>
              <a:gd name="connsiteX17-755" fmla="*/ 946969 w 1942632"/>
              <a:gd name="connsiteY17-756" fmla="*/ 23530 h 1283495"/>
              <a:gd name="connsiteX0-757" fmla="*/ 946345 w 1942008"/>
              <a:gd name="connsiteY0-758" fmla="*/ 23530 h 1283495"/>
              <a:gd name="connsiteX1-759" fmla="*/ 981549 w 1942008"/>
              <a:gd name="connsiteY1-760" fmla="*/ 0 h 1283495"/>
              <a:gd name="connsiteX2-761" fmla="*/ 1903964 w 1942008"/>
              <a:gd name="connsiteY2-762" fmla="*/ 0 h 1283495"/>
              <a:gd name="connsiteX3-763" fmla="*/ 1942008 w 1942008"/>
              <a:gd name="connsiteY3-764" fmla="*/ 38107 h 1283495"/>
              <a:gd name="connsiteX4-765" fmla="*/ 1942008 w 1942008"/>
              <a:gd name="connsiteY4-766" fmla="*/ 960540 h 1283495"/>
              <a:gd name="connsiteX5-767" fmla="*/ 1918457 w 1942008"/>
              <a:gd name="connsiteY5-768" fmla="*/ 995690 h 1283495"/>
              <a:gd name="connsiteX6-769" fmla="*/ 1876929 w 1942008"/>
              <a:gd name="connsiteY6-770" fmla="*/ 987434 h 1283495"/>
              <a:gd name="connsiteX7-771" fmla="*/ 1819147 w 1942008"/>
              <a:gd name="connsiteY7-772" fmla="*/ 929652 h 1283495"/>
              <a:gd name="connsiteX8-773" fmla="*/ 1765065 w 1942008"/>
              <a:gd name="connsiteY8-774" fmla="*/ 929787 h 1283495"/>
              <a:gd name="connsiteX9-775" fmla="*/ 1426957 w 1942008"/>
              <a:gd name="connsiteY9-776" fmla="*/ 1272148 h 1283495"/>
              <a:gd name="connsiteX10-777" fmla="*/ 1399831 w 1942008"/>
              <a:gd name="connsiteY10-778" fmla="*/ 1283495 h 1283495"/>
              <a:gd name="connsiteX11-779" fmla="*/ 35773 w 1942008"/>
              <a:gd name="connsiteY11-780" fmla="*/ 1283495 h 1283495"/>
              <a:gd name="connsiteX12-781" fmla="*/ 761 w 1942008"/>
              <a:gd name="connsiteY12-782" fmla="*/ 1260348 h 1283495"/>
              <a:gd name="connsiteX13-783" fmla="*/ 8296 w 1942008"/>
              <a:gd name="connsiteY13-784" fmla="*/ 1219033 h 1283495"/>
              <a:gd name="connsiteX14-785" fmla="*/ 1010249 w 1942008"/>
              <a:gd name="connsiteY14-786" fmla="*/ 173517 h 1283495"/>
              <a:gd name="connsiteX15-787" fmla="*/ 1009707 w 1942008"/>
              <a:gd name="connsiteY15-788" fmla="*/ 120212 h 1283495"/>
              <a:gd name="connsiteX16-789" fmla="*/ 954603 w 1942008"/>
              <a:gd name="connsiteY16-790" fmla="*/ 65108 h 1283495"/>
              <a:gd name="connsiteX17-791" fmla="*/ 946345 w 1942008"/>
              <a:gd name="connsiteY17-792" fmla="*/ 23530 h 1283495"/>
              <a:gd name="connsiteX0-793" fmla="*/ 945771 w 1941434"/>
              <a:gd name="connsiteY0-794" fmla="*/ 23530 h 1283495"/>
              <a:gd name="connsiteX1-795" fmla="*/ 980975 w 1941434"/>
              <a:gd name="connsiteY1-796" fmla="*/ 0 h 1283495"/>
              <a:gd name="connsiteX2-797" fmla="*/ 1903390 w 1941434"/>
              <a:gd name="connsiteY2-798" fmla="*/ 0 h 1283495"/>
              <a:gd name="connsiteX3-799" fmla="*/ 1941434 w 1941434"/>
              <a:gd name="connsiteY3-800" fmla="*/ 38107 h 1283495"/>
              <a:gd name="connsiteX4-801" fmla="*/ 1941434 w 1941434"/>
              <a:gd name="connsiteY4-802" fmla="*/ 960540 h 1283495"/>
              <a:gd name="connsiteX5-803" fmla="*/ 1917883 w 1941434"/>
              <a:gd name="connsiteY5-804" fmla="*/ 995690 h 1283495"/>
              <a:gd name="connsiteX6-805" fmla="*/ 1876355 w 1941434"/>
              <a:gd name="connsiteY6-806" fmla="*/ 987434 h 1283495"/>
              <a:gd name="connsiteX7-807" fmla="*/ 1818573 w 1941434"/>
              <a:gd name="connsiteY7-808" fmla="*/ 929652 h 1283495"/>
              <a:gd name="connsiteX8-809" fmla="*/ 1764491 w 1941434"/>
              <a:gd name="connsiteY8-810" fmla="*/ 929787 h 1283495"/>
              <a:gd name="connsiteX9-811" fmla="*/ 1426383 w 1941434"/>
              <a:gd name="connsiteY9-812" fmla="*/ 1272148 h 1283495"/>
              <a:gd name="connsiteX10-813" fmla="*/ 1399257 w 1941434"/>
              <a:gd name="connsiteY10-814" fmla="*/ 1283495 h 1283495"/>
              <a:gd name="connsiteX11-815" fmla="*/ 35199 w 1941434"/>
              <a:gd name="connsiteY11-816" fmla="*/ 1283495 h 1283495"/>
              <a:gd name="connsiteX12-817" fmla="*/ 187 w 1941434"/>
              <a:gd name="connsiteY12-818" fmla="*/ 1260348 h 1283495"/>
              <a:gd name="connsiteX13-819" fmla="*/ 7722 w 1941434"/>
              <a:gd name="connsiteY13-820" fmla="*/ 1219033 h 1283495"/>
              <a:gd name="connsiteX14-821" fmla="*/ 1009675 w 1941434"/>
              <a:gd name="connsiteY14-822" fmla="*/ 173517 h 1283495"/>
              <a:gd name="connsiteX15-823" fmla="*/ 1009133 w 1941434"/>
              <a:gd name="connsiteY15-824" fmla="*/ 120212 h 1283495"/>
              <a:gd name="connsiteX16-825" fmla="*/ 954029 w 1941434"/>
              <a:gd name="connsiteY16-826" fmla="*/ 65108 h 1283495"/>
              <a:gd name="connsiteX17-827" fmla="*/ 945771 w 1941434"/>
              <a:gd name="connsiteY17-828" fmla="*/ 23530 h 1283495"/>
              <a:gd name="connsiteX0-829" fmla="*/ 946469 w 1942132"/>
              <a:gd name="connsiteY0-830" fmla="*/ 23530 h 1283495"/>
              <a:gd name="connsiteX1-831" fmla="*/ 981673 w 1942132"/>
              <a:gd name="connsiteY1-832" fmla="*/ 0 h 1283495"/>
              <a:gd name="connsiteX2-833" fmla="*/ 1904088 w 1942132"/>
              <a:gd name="connsiteY2-834" fmla="*/ 0 h 1283495"/>
              <a:gd name="connsiteX3-835" fmla="*/ 1942132 w 1942132"/>
              <a:gd name="connsiteY3-836" fmla="*/ 38107 h 1283495"/>
              <a:gd name="connsiteX4-837" fmla="*/ 1942132 w 1942132"/>
              <a:gd name="connsiteY4-838" fmla="*/ 960540 h 1283495"/>
              <a:gd name="connsiteX5-839" fmla="*/ 1918581 w 1942132"/>
              <a:gd name="connsiteY5-840" fmla="*/ 995690 h 1283495"/>
              <a:gd name="connsiteX6-841" fmla="*/ 1877053 w 1942132"/>
              <a:gd name="connsiteY6-842" fmla="*/ 987434 h 1283495"/>
              <a:gd name="connsiteX7-843" fmla="*/ 1819271 w 1942132"/>
              <a:gd name="connsiteY7-844" fmla="*/ 929652 h 1283495"/>
              <a:gd name="connsiteX8-845" fmla="*/ 1765189 w 1942132"/>
              <a:gd name="connsiteY8-846" fmla="*/ 929787 h 1283495"/>
              <a:gd name="connsiteX9-847" fmla="*/ 1427081 w 1942132"/>
              <a:gd name="connsiteY9-848" fmla="*/ 1272148 h 1283495"/>
              <a:gd name="connsiteX10-849" fmla="*/ 1399955 w 1942132"/>
              <a:gd name="connsiteY10-850" fmla="*/ 1283495 h 1283495"/>
              <a:gd name="connsiteX11-851" fmla="*/ 35897 w 1942132"/>
              <a:gd name="connsiteY11-852" fmla="*/ 1283495 h 1283495"/>
              <a:gd name="connsiteX12-853" fmla="*/ 885 w 1942132"/>
              <a:gd name="connsiteY12-854" fmla="*/ 1260348 h 1283495"/>
              <a:gd name="connsiteX13-855" fmla="*/ 8420 w 1942132"/>
              <a:gd name="connsiteY13-856" fmla="*/ 1219033 h 1283495"/>
              <a:gd name="connsiteX14-857" fmla="*/ 1010373 w 1942132"/>
              <a:gd name="connsiteY14-858" fmla="*/ 173517 h 1283495"/>
              <a:gd name="connsiteX15-859" fmla="*/ 1009831 w 1942132"/>
              <a:gd name="connsiteY15-860" fmla="*/ 120212 h 1283495"/>
              <a:gd name="connsiteX16-861" fmla="*/ 954727 w 1942132"/>
              <a:gd name="connsiteY16-862" fmla="*/ 65108 h 1283495"/>
              <a:gd name="connsiteX17-863" fmla="*/ 946469 w 1942132"/>
              <a:gd name="connsiteY17-864" fmla="*/ 23530 h 1283495"/>
              <a:gd name="connsiteX0-865" fmla="*/ 948287 w 1943950"/>
              <a:gd name="connsiteY0-866" fmla="*/ 23530 h 1283495"/>
              <a:gd name="connsiteX1-867" fmla="*/ 983491 w 1943950"/>
              <a:gd name="connsiteY1-868" fmla="*/ 0 h 1283495"/>
              <a:gd name="connsiteX2-869" fmla="*/ 1905906 w 1943950"/>
              <a:gd name="connsiteY2-870" fmla="*/ 0 h 1283495"/>
              <a:gd name="connsiteX3-871" fmla="*/ 1943950 w 1943950"/>
              <a:gd name="connsiteY3-872" fmla="*/ 38107 h 1283495"/>
              <a:gd name="connsiteX4-873" fmla="*/ 1943950 w 1943950"/>
              <a:gd name="connsiteY4-874" fmla="*/ 960540 h 1283495"/>
              <a:gd name="connsiteX5-875" fmla="*/ 1920399 w 1943950"/>
              <a:gd name="connsiteY5-876" fmla="*/ 995690 h 1283495"/>
              <a:gd name="connsiteX6-877" fmla="*/ 1878871 w 1943950"/>
              <a:gd name="connsiteY6-878" fmla="*/ 987434 h 1283495"/>
              <a:gd name="connsiteX7-879" fmla="*/ 1821089 w 1943950"/>
              <a:gd name="connsiteY7-880" fmla="*/ 929652 h 1283495"/>
              <a:gd name="connsiteX8-881" fmla="*/ 1767007 w 1943950"/>
              <a:gd name="connsiteY8-882" fmla="*/ 929787 h 1283495"/>
              <a:gd name="connsiteX9-883" fmla="*/ 1428899 w 1943950"/>
              <a:gd name="connsiteY9-884" fmla="*/ 1272148 h 1283495"/>
              <a:gd name="connsiteX10-885" fmla="*/ 1401773 w 1943950"/>
              <a:gd name="connsiteY10-886" fmla="*/ 1283495 h 1283495"/>
              <a:gd name="connsiteX11-887" fmla="*/ 37715 w 1943950"/>
              <a:gd name="connsiteY11-888" fmla="*/ 1283495 h 1283495"/>
              <a:gd name="connsiteX12-889" fmla="*/ 2703 w 1943950"/>
              <a:gd name="connsiteY12-890" fmla="*/ 1260348 h 1283495"/>
              <a:gd name="connsiteX13-891" fmla="*/ 10238 w 1943950"/>
              <a:gd name="connsiteY13-892" fmla="*/ 1219033 h 1283495"/>
              <a:gd name="connsiteX14-893" fmla="*/ 1012191 w 1943950"/>
              <a:gd name="connsiteY14-894" fmla="*/ 173517 h 1283495"/>
              <a:gd name="connsiteX15-895" fmla="*/ 1011649 w 1943950"/>
              <a:gd name="connsiteY15-896" fmla="*/ 120212 h 1283495"/>
              <a:gd name="connsiteX16-897" fmla="*/ 956545 w 1943950"/>
              <a:gd name="connsiteY16-898" fmla="*/ 65108 h 1283495"/>
              <a:gd name="connsiteX17-899" fmla="*/ 948287 w 1943950"/>
              <a:gd name="connsiteY17-900" fmla="*/ 23530 h 1283495"/>
              <a:gd name="connsiteX0-901" fmla="*/ 948287 w 1943950"/>
              <a:gd name="connsiteY0-902" fmla="*/ 23530 h 1283495"/>
              <a:gd name="connsiteX1-903" fmla="*/ 983491 w 1943950"/>
              <a:gd name="connsiteY1-904" fmla="*/ 0 h 1283495"/>
              <a:gd name="connsiteX2-905" fmla="*/ 1905906 w 1943950"/>
              <a:gd name="connsiteY2-906" fmla="*/ 0 h 1283495"/>
              <a:gd name="connsiteX3-907" fmla="*/ 1943950 w 1943950"/>
              <a:gd name="connsiteY3-908" fmla="*/ 38107 h 1283495"/>
              <a:gd name="connsiteX4-909" fmla="*/ 1943950 w 1943950"/>
              <a:gd name="connsiteY4-910" fmla="*/ 960540 h 1283495"/>
              <a:gd name="connsiteX5-911" fmla="*/ 1920399 w 1943950"/>
              <a:gd name="connsiteY5-912" fmla="*/ 995690 h 1283495"/>
              <a:gd name="connsiteX6-913" fmla="*/ 1878871 w 1943950"/>
              <a:gd name="connsiteY6-914" fmla="*/ 987434 h 1283495"/>
              <a:gd name="connsiteX7-915" fmla="*/ 1821089 w 1943950"/>
              <a:gd name="connsiteY7-916" fmla="*/ 929652 h 1283495"/>
              <a:gd name="connsiteX8-917" fmla="*/ 1767007 w 1943950"/>
              <a:gd name="connsiteY8-918" fmla="*/ 929787 h 1283495"/>
              <a:gd name="connsiteX9-919" fmla="*/ 1428899 w 1943950"/>
              <a:gd name="connsiteY9-920" fmla="*/ 1272148 h 1283495"/>
              <a:gd name="connsiteX10-921" fmla="*/ 1401773 w 1943950"/>
              <a:gd name="connsiteY10-922" fmla="*/ 1283495 h 1283495"/>
              <a:gd name="connsiteX11-923" fmla="*/ 37715 w 1943950"/>
              <a:gd name="connsiteY11-924" fmla="*/ 1283495 h 1283495"/>
              <a:gd name="connsiteX12-925" fmla="*/ 2703 w 1943950"/>
              <a:gd name="connsiteY12-926" fmla="*/ 1260348 h 1283495"/>
              <a:gd name="connsiteX13-927" fmla="*/ 10238 w 1943950"/>
              <a:gd name="connsiteY13-928" fmla="*/ 1219033 h 1283495"/>
              <a:gd name="connsiteX14-929" fmla="*/ 1012191 w 1943950"/>
              <a:gd name="connsiteY14-930" fmla="*/ 173517 h 1283495"/>
              <a:gd name="connsiteX15-931" fmla="*/ 1011649 w 1943950"/>
              <a:gd name="connsiteY15-932" fmla="*/ 120212 h 1283495"/>
              <a:gd name="connsiteX16-933" fmla="*/ 956545 w 1943950"/>
              <a:gd name="connsiteY16-934" fmla="*/ 65108 h 1283495"/>
              <a:gd name="connsiteX17-935" fmla="*/ 948287 w 1943950"/>
              <a:gd name="connsiteY17-936" fmla="*/ 23530 h 1283495"/>
              <a:gd name="connsiteX0-937" fmla="*/ 948287 w 1943950"/>
              <a:gd name="connsiteY0-938" fmla="*/ 23530 h 1283495"/>
              <a:gd name="connsiteX1-939" fmla="*/ 983491 w 1943950"/>
              <a:gd name="connsiteY1-940" fmla="*/ 0 h 1283495"/>
              <a:gd name="connsiteX2-941" fmla="*/ 1905906 w 1943950"/>
              <a:gd name="connsiteY2-942" fmla="*/ 0 h 1283495"/>
              <a:gd name="connsiteX3-943" fmla="*/ 1943950 w 1943950"/>
              <a:gd name="connsiteY3-944" fmla="*/ 38107 h 1283495"/>
              <a:gd name="connsiteX4-945" fmla="*/ 1943950 w 1943950"/>
              <a:gd name="connsiteY4-946" fmla="*/ 960540 h 1283495"/>
              <a:gd name="connsiteX5-947" fmla="*/ 1920399 w 1943950"/>
              <a:gd name="connsiteY5-948" fmla="*/ 995690 h 1283495"/>
              <a:gd name="connsiteX6-949" fmla="*/ 1878871 w 1943950"/>
              <a:gd name="connsiteY6-950" fmla="*/ 987434 h 1283495"/>
              <a:gd name="connsiteX7-951" fmla="*/ 1821089 w 1943950"/>
              <a:gd name="connsiteY7-952" fmla="*/ 929652 h 1283495"/>
              <a:gd name="connsiteX8-953" fmla="*/ 1767007 w 1943950"/>
              <a:gd name="connsiteY8-954" fmla="*/ 929787 h 1283495"/>
              <a:gd name="connsiteX9-955" fmla="*/ 1428899 w 1943950"/>
              <a:gd name="connsiteY9-956" fmla="*/ 1272148 h 1283495"/>
              <a:gd name="connsiteX10-957" fmla="*/ 1401773 w 1943950"/>
              <a:gd name="connsiteY10-958" fmla="*/ 1283495 h 1283495"/>
              <a:gd name="connsiteX11-959" fmla="*/ 37715 w 1943950"/>
              <a:gd name="connsiteY11-960" fmla="*/ 1283495 h 1283495"/>
              <a:gd name="connsiteX12-961" fmla="*/ 2703 w 1943950"/>
              <a:gd name="connsiteY12-962" fmla="*/ 1260348 h 1283495"/>
              <a:gd name="connsiteX13-963" fmla="*/ 10238 w 1943950"/>
              <a:gd name="connsiteY13-964" fmla="*/ 1219033 h 1283495"/>
              <a:gd name="connsiteX14-965" fmla="*/ 1012191 w 1943950"/>
              <a:gd name="connsiteY14-966" fmla="*/ 173517 h 1283495"/>
              <a:gd name="connsiteX15-967" fmla="*/ 1011649 w 1943950"/>
              <a:gd name="connsiteY15-968" fmla="*/ 120212 h 1283495"/>
              <a:gd name="connsiteX16-969" fmla="*/ 956545 w 1943950"/>
              <a:gd name="connsiteY16-970" fmla="*/ 65108 h 1283495"/>
              <a:gd name="connsiteX17-971" fmla="*/ 948287 w 1943950"/>
              <a:gd name="connsiteY17-972" fmla="*/ 23530 h 1283495"/>
              <a:gd name="connsiteX0-973" fmla="*/ 948287 w 1943950"/>
              <a:gd name="connsiteY0-974" fmla="*/ 23530 h 1283495"/>
              <a:gd name="connsiteX1-975" fmla="*/ 983491 w 1943950"/>
              <a:gd name="connsiteY1-976" fmla="*/ 0 h 1283495"/>
              <a:gd name="connsiteX2-977" fmla="*/ 1905906 w 1943950"/>
              <a:gd name="connsiteY2-978" fmla="*/ 0 h 1283495"/>
              <a:gd name="connsiteX3-979" fmla="*/ 1943950 w 1943950"/>
              <a:gd name="connsiteY3-980" fmla="*/ 38107 h 1283495"/>
              <a:gd name="connsiteX4-981" fmla="*/ 1943950 w 1943950"/>
              <a:gd name="connsiteY4-982" fmla="*/ 960540 h 1283495"/>
              <a:gd name="connsiteX5-983" fmla="*/ 1920399 w 1943950"/>
              <a:gd name="connsiteY5-984" fmla="*/ 995690 h 1283495"/>
              <a:gd name="connsiteX6-985" fmla="*/ 1878871 w 1943950"/>
              <a:gd name="connsiteY6-986" fmla="*/ 987434 h 1283495"/>
              <a:gd name="connsiteX7-987" fmla="*/ 1821089 w 1943950"/>
              <a:gd name="connsiteY7-988" fmla="*/ 929652 h 1283495"/>
              <a:gd name="connsiteX8-989" fmla="*/ 1767007 w 1943950"/>
              <a:gd name="connsiteY8-990" fmla="*/ 929787 h 1283495"/>
              <a:gd name="connsiteX9-991" fmla="*/ 1428899 w 1943950"/>
              <a:gd name="connsiteY9-992" fmla="*/ 1272148 h 1283495"/>
              <a:gd name="connsiteX10-993" fmla="*/ 1401773 w 1943950"/>
              <a:gd name="connsiteY10-994" fmla="*/ 1283495 h 1283495"/>
              <a:gd name="connsiteX11-995" fmla="*/ 37715 w 1943950"/>
              <a:gd name="connsiteY11-996" fmla="*/ 1283495 h 1283495"/>
              <a:gd name="connsiteX12-997" fmla="*/ 2703 w 1943950"/>
              <a:gd name="connsiteY12-998" fmla="*/ 1260348 h 1283495"/>
              <a:gd name="connsiteX13-999" fmla="*/ 10238 w 1943950"/>
              <a:gd name="connsiteY13-1000" fmla="*/ 1219033 h 1283495"/>
              <a:gd name="connsiteX14-1001" fmla="*/ 1012191 w 1943950"/>
              <a:gd name="connsiteY14-1002" fmla="*/ 173517 h 1283495"/>
              <a:gd name="connsiteX15-1003" fmla="*/ 1011649 w 1943950"/>
              <a:gd name="connsiteY15-1004" fmla="*/ 120212 h 1283495"/>
              <a:gd name="connsiteX16-1005" fmla="*/ 956545 w 1943950"/>
              <a:gd name="connsiteY16-1006" fmla="*/ 65108 h 1283495"/>
              <a:gd name="connsiteX17-1007" fmla="*/ 948287 w 1943950"/>
              <a:gd name="connsiteY17-1008" fmla="*/ 23530 h 1283495"/>
              <a:gd name="connsiteX0-1009" fmla="*/ 948287 w 1943950"/>
              <a:gd name="connsiteY0-1010" fmla="*/ 23530 h 1283495"/>
              <a:gd name="connsiteX1-1011" fmla="*/ 983491 w 1943950"/>
              <a:gd name="connsiteY1-1012" fmla="*/ 0 h 1283495"/>
              <a:gd name="connsiteX2-1013" fmla="*/ 1905906 w 1943950"/>
              <a:gd name="connsiteY2-1014" fmla="*/ 0 h 1283495"/>
              <a:gd name="connsiteX3-1015" fmla="*/ 1943950 w 1943950"/>
              <a:gd name="connsiteY3-1016" fmla="*/ 38107 h 1283495"/>
              <a:gd name="connsiteX4-1017" fmla="*/ 1943950 w 1943950"/>
              <a:gd name="connsiteY4-1018" fmla="*/ 960540 h 1283495"/>
              <a:gd name="connsiteX5-1019" fmla="*/ 1920399 w 1943950"/>
              <a:gd name="connsiteY5-1020" fmla="*/ 995690 h 1283495"/>
              <a:gd name="connsiteX6-1021" fmla="*/ 1878871 w 1943950"/>
              <a:gd name="connsiteY6-1022" fmla="*/ 987434 h 1283495"/>
              <a:gd name="connsiteX7-1023" fmla="*/ 1821089 w 1943950"/>
              <a:gd name="connsiteY7-1024" fmla="*/ 929652 h 1283495"/>
              <a:gd name="connsiteX8-1025" fmla="*/ 1767007 w 1943950"/>
              <a:gd name="connsiteY8-1026" fmla="*/ 929787 h 1283495"/>
              <a:gd name="connsiteX9-1027" fmla="*/ 1428899 w 1943950"/>
              <a:gd name="connsiteY9-1028" fmla="*/ 1272148 h 1283495"/>
              <a:gd name="connsiteX10-1029" fmla="*/ 1401773 w 1943950"/>
              <a:gd name="connsiteY10-1030" fmla="*/ 1283495 h 1283495"/>
              <a:gd name="connsiteX11-1031" fmla="*/ 37715 w 1943950"/>
              <a:gd name="connsiteY11-1032" fmla="*/ 1283495 h 1283495"/>
              <a:gd name="connsiteX12-1033" fmla="*/ 2703 w 1943950"/>
              <a:gd name="connsiteY12-1034" fmla="*/ 1260348 h 1283495"/>
              <a:gd name="connsiteX13-1035" fmla="*/ 10238 w 1943950"/>
              <a:gd name="connsiteY13-1036" fmla="*/ 1219033 h 1283495"/>
              <a:gd name="connsiteX14-1037" fmla="*/ 1012191 w 1943950"/>
              <a:gd name="connsiteY14-1038" fmla="*/ 173517 h 1283495"/>
              <a:gd name="connsiteX15-1039" fmla="*/ 1011649 w 1943950"/>
              <a:gd name="connsiteY15-1040" fmla="*/ 120212 h 1283495"/>
              <a:gd name="connsiteX16-1041" fmla="*/ 956545 w 1943950"/>
              <a:gd name="connsiteY16-1042" fmla="*/ 65108 h 1283495"/>
              <a:gd name="connsiteX17-1043" fmla="*/ 948287 w 1943950"/>
              <a:gd name="connsiteY17-1044" fmla="*/ 23530 h 1283495"/>
              <a:gd name="connsiteX0-1045" fmla="*/ 948287 w 1943950"/>
              <a:gd name="connsiteY0-1046" fmla="*/ 23530 h 1283495"/>
              <a:gd name="connsiteX1-1047" fmla="*/ 983491 w 1943950"/>
              <a:gd name="connsiteY1-1048" fmla="*/ 0 h 1283495"/>
              <a:gd name="connsiteX2-1049" fmla="*/ 1905906 w 1943950"/>
              <a:gd name="connsiteY2-1050" fmla="*/ 0 h 1283495"/>
              <a:gd name="connsiteX3-1051" fmla="*/ 1943950 w 1943950"/>
              <a:gd name="connsiteY3-1052" fmla="*/ 38107 h 1283495"/>
              <a:gd name="connsiteX4-1053" fmla="*/ 1943950 w 1943950"/>
              <a:gd name="connsiteY4-1054" fmla="*/ 960540 h 1283495"/>
              <a:gd name="connsiteX5-1055" fmla="*/ 1920399 w 1943950"/>
              <a:gd name="connsiteY5-1056" fmla="*/ 995690 h 1283495"/>
              <a:gd name="connsiteX6-1057" fmla="*/ 1878871 w 1943950"/>
              <a:gd name="connsiteY6-1058" fmla="*/ 987434 h 1283495"/>
              <a:gd name="connsiteX7-1059" fmla="*/ 1821089 w 1943950"/>
              <a:gd name="connsiteY7-1060" fmla="*/ 929652 h 1283495"/>
              <a:gd name="connsiteX8-1061" fmla="*/ 1767007 w 1943950"/>
              <a:gd name="connsiteY8-1062" fmla="*/ 929787 h 1283495"/>
              <a:gd name="connsiteX9-1063" fmla="*/ 1428899 w 1943950"/>
              <a:gd name="connsiteY9-1064" fmla="*/ 1272148 h 1283495"/>
              <a:gd name="connsiteX10-1065" fmla="*/ 1401773 w 1943950"/>
              <a:gd name="connsiteY10-1066" fmla="*/ 1283495 h 1283495"/>
              <a:gd name="connsiteX11-1067" fmla="*/ 37715 w 1943950"/>
              <a:gd name="connsiteY11-1068" fmla="*/ 1283495 h 1283495"/>
              <a:gd name="connsiteX12-1069" fmla="*/ 2703 w 1943950"/>
              <a:gd name="connsiteY12-1070" fmla="*/ 1260348 h 1283495"/>
              <a:gd name="connsiteX13-1071" fmla="*/ 10238 w 1943950"/>
              <a:gd name="connsiteY13-1072" fmla="*/ 1219033 h 1283495"/>
              <a:gd name="connsiteX14-1073" fmla="*/ 1012191 w 1943950"/>
              <a:gd name="connsiteY14-1074" fmla="*/ 173517 h 1283495"/>
              <a:gd name="connsiteX15-1075" fmla="*/ 1011649 w 1943950"/>
              <a:gd name="connsiteY15-1076" fmla="*/ 120212 h 1283495"/>
              <a:gd name="connsiteX16-1077" fmla="*/ 956545 w 1943950"/>
              <a:gd name="connsiteY16-1078" fmla="*/ 65108 h 1283495"/>
              <a:gd name="connsiteX17-1079" fmla="*/ 948287 w 1943950"/>
              <a:gd name="connsiteY17-1080" fmla="*/ 23530 h 1283495"/>
              <a:gd name="connsiteX0-1081" fmla="*/ 948287 w 1943950"/>
              <a:gd name="connsiteY0-1082" fmla="*/ 23530 h 1283495"/>
              <a:gd name="connsiteX1-1083" fmla="*/ 983491 w 1943950"/>
              <a:gd name="connsiteY1-1084" fmla="*/ 0 h 1283495"/>
              <a:gd name="connsiteX2-1085" fmla="*/ 1905906 w 1943950"/>
              <a:gd name="connsiteY2-1086" fmla="*/ 0 h 1283495"/>
              <a:gd name="connsiteX3-1087" fmla="*/ 1943950 w 1943950"/>
              <a:gd name="connsiteY3-1088" fmla="*/ 38107 h 1283495"/>
              <a:gd name="connsiteX4-1089" fmla="*/ 1943950 w 1943950"/>
              <a:gd name="connsiteY4-1090" fmla="*/ 960540 h 1283495"/>
              <a:gd name="connsiteX5-1091" fmla="*/ 1920399 w 1943950"/>
              <a:gd name="connsiteY5-1092" fmla="*/ 995690 h 1283495"/>
              <a:gd name="connsiteX6-1093" fmla="*/ 1878871 w 1943950"/>
              <a:gd name="connsiteY6-1094" fmla="*/ 987434 h 1283495"/>
              <a:gd name="connsiteX7-1095" fmla="*/ 1821089 w 1943950"/>
              <a:gd name="connsiteY7-1096" fmla="*/ 929652 h 1283495"/>
              <a:gd name="connsiteX8-1097" fmla="*/ 1767007 w 1943950"/>
              <a:gd name="connsiteY8-1098" fmla="*/ 929787 h 1283495"/>
              <a:gd name="connsiteX9-1099" fmla="*/ 1428899 w 1943950"/>
              <a:gd name="connsiteY9-1100" fmla="*/ 1272148 h 1283495"/>
              <a:gd name="connsiteX10-1101" fmla="*/ 1401773 w 1943950"/>
              <a:gd name="connsiteY10-1102" fmla="*/ 1283495 h 1283495"/>
              <a:gd name="connsiteX11-1103" fmla="*/ 37715 w 1943950"/>
              <a:gd name="connsiteY11-1104" fmla="*/ 1283495 h 1283495"/>
              <a:gd name="connsiteX12-1105" fmla="*/ 2703 w 1943950"/>
              <a:gd name="connsiteY12-1106" fmla="*/ 1260348 h 1283495"/>
              <a:gd name="connsiteX13-1107" fmla="*/ 10238 w 1943950"/>
              <a:gd name="connsiteY13-1108" fmla="*/ 1219033 h 1283495"/>
              <a:gd name="connsiteX14-1109" fmla="*/ 1012191 w 1943950"/>
              <a:gd name="connsiteY14-1110" fmla="*/ 173517 h 1283495"/>
              <a:gd name="connsiteX15-1111" fmla="*/ 1011649 w 1943950"/>
              <a:gd name="connsiteY15-1112" fmla="*/ 120212 h 1283495"/>
              <a:gd name="connsiteX16-1113" fmla="*/ 956545 w 1943950"/>
              <a:gd name="connsiteY16-1114" fmla="*/ 65108 h 1283495"/>
              <a:gd name="connsiteX17-1115" fmla="*/ 948287 w 1943950"/>
              <a:gd name="connsiteY17-1116" fmla="*/ 23530 h 1283495"/>
              <a:gd name="connsiteX0-1117" fmla="*/ 948287 w 1943950"/>
              <a:gd name="connsiteY0-1118" fmla="*/ 23530 h 1283495"/>
              <a:gd name="connsiteX1-1119" fmla="*/ 983491 w 1943950"/>
              <a:gd name="connsiteY1-1120" fmla="*/ 0 h 1283495"/>
              <a:gd name="connsiteX2-1121" fmla="*/ 1905906 w 1943950"/>
              <a:gd name="connsiteY2-1122" fmla="*/ 0 h 1283495"/>
              <a:gd name="connsiteX3-1123" fmla="*/ 1943950 w 1943950"/>
              <a:gd name="connsiteY3-1124" fmla="*/ 38107 h 1283495"/>
              <a:gd name="connsiteX4-1125" fmla="*/ 1943950 w 1943950"/>
              <a:gd name="connsiteY4-1126" fmla="*/ 960540 h 1283495"/>
              <a:gd name="connsiteX5-1127" fmla="*/ 1920399 w 1943950"/>
              <a:gd name="connsiteY5-1128" fmla="*/ 995690 h 1283495"/>
              <a:gd name="connsiteX6-1129" fmla="*/ 1878871 w 1943950"/>
              <a:gd name="connsiteY6-1130" fmla="*/ 987434 h 1283495"/>
              <a:gd name="connsiteX7-1131" fmla="*/ 1821089 w 1943950"/>
              <a:gd name="connsiteY7-1132" fmla="*/ 929652 h 1283495"/>
              <a:gd name="connsiteX8-1133" fmla="*/ 1767007 w 1943950"/>
              <a:gd name="connsiteY8-1134" fmla="*/ 929787 h 1283495"/>
              <a:gd name="connsiteX9-1135" fmla="*/ 1428899 w 1943950"/>
              <a:gd name="connsiteY9-1136" fmla="*/ 1272148 h 1283495"/>
              <a:gd name="connsiteX10-1137" fmla="*/ 1401773 w 1943950"/>
              <a:gd name="connsiteY10-1138" fmla="*/ 1283495 h 1283495"/>
              <a:gd name="connsiteX11-1139" fmla="*/ 37715 w 1943950"/>
              <a:gd name="connsiteY11-1140" fmla="*/ 1283495 h 1283495"/>
              <a:gd name="connsiteX12-1141" fmla="*/ 2703 w 1943950"/>
              <a:gd name="connsiteY12-1142" fmla="*/ 1260348 h 1283495"/>
              <a:gd name="connsiteX13-1143" fmla="*/ 10238 w 1943950"/>
              <a:gd name="connsiteY13-1144" fmla="*/ 1219033 h 1283495"/>
              <a:gd name="connsiteX14-1145" fmla="*/ 1012191 w 1943950"/>
              <a:gd name="connsiteY14-1146" fmla="*/ 173517 h 1283495"/>
              <a:gd name="connsiteX15-1147" fmla="*/ 1011649 w 1943950"/>
              <a:gd name="connsiteY15-1148" fmla="*/ 120212 h 1283495"/>
              <a:gd name="connsiteX16-1149" fmla="*/ 956545 w 1943950"/>
              <a:gd name="connsiteY16-1150" fmla="*/ 65108 h 1283495"/>
              <a:gd name="connsiteX17-1151" fmla="*/ 948287 w 1943950"/>
              <a:gd name="connsiteY17-1152" fmla="*/ 23530 h 128349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</a:cxnLst>
            <a:rect l="l" t="t" r="r" b="b"/>
            <a:pathLst>
              <a:path w="1943950" h="1283495">
                <a:moveTo>
                  <a:pt x="948287" y="23530"/>
                </a:moveTo>
                <a:cubicBezTo>
                  <a:pt x="953755" y="10319"/>
                  <a:pt x="969194" y="1"/>
                  <a:pt x="983491" y="0"/>
                </a:cubicBezTo>
                <a:cubicBezTo>
                  <a:pt x="997788" y="1"/>
                  <a:pt x="1883585" y="1"/>
                  <a:pt x="1905906" y="0"/>
                </a:cubicBezTo>
                <a:cubicBezTo>
                  <a:pt x="1928228" y="1"/>
                  <a:pt x="1943950" y="15786"/>
                  <a:pt x="1943950" y="38107"/>
                </a:cubicBezTo>
                <a:cubicBezTo>
                  <a:pt x="1943950" y="60429"/>
                  <a:pt x="1943950" y="946245"/>
                  <a:pt x="1943950" y="960540"/>
                </a:cubicBezTo>
                <a:cubicBezTo>
                  <a:pt x="1943950" y="974838"/>
                  <a:pt x="1933606" y="990217"/>
                  <a:pt x="1920399" y="995690"/>
                </a:cubicBezTo>
                <a:cubicBezTo>
                  <a:pt x="1907192" y="1001165"/>
                  <a:pt x="1888980" y="997544"/>
                  <a:pt x="1878871" y="987434"/>
                </a:cubicBezTo>
                <a:cubicBezTo>
                  <a:pt x="1868762" y="977325"/>
                  <a:pt x="1836949" y="945513"/>
                  <a:pt x="1821089" y="929652"/>
                </a:cubicBezTo>
                <a:cubicBezTo>
                  <a:pt x="1805230" y="913793"/>
                  <a:pt x="1782767" y="913830"/>
                  <a:pt x="1767007" y="929787"/>
                </a:cubicBezTo>
                <a:cubicBezTo>
                  <a:pt x="1751246" y="945747"/>
                  <a:pt x="1436154" y="1264803"/>
                  <a:pt x="1428899" y="1272148"/>
                </a:cubicBezTo>
                <a:cubicBezTo>
                  <a:pt x="1421644" y="1279495"/>
                  <a:pt x="1412098" y="1283496"/>
                  <a:pt x="1401773" y="1283495"/>
                </a:cubicBezTo>
                <a:cubicBezTo>
                  <a:pt x="1391448" y="1283496"/>
                  <a:pt x="51905" y="1283496"/>
                  <a:pt x="37715" y="1283495"/>
                </a:cubicBezTo>
                <a:cubicBezTo>
                  <a:pt x="23524" y="1283496"/>
                  <a:pt x="8273" y="1273401"/>
                  <a:pt x="2703" y="1260348"/>
                </a:cubicBezTo>
                <a:cubicBezTo>
                  <a:pt x="-2866" y="1247297"/>
                  <a:pt x="420" y="1229279"/>
                  <a:pt x="10238" y="1219033"/>
                </a:cubicBezTo>
                <a:cubicBezTo>
                  <a:pt x="20057" y="1208788"/>
                  <a:pt x="997013" y="189355"/>
                  <a:pt x="1012191" y="173517"/>
                </a:cubicBezTo>
                <a:cubicBezTo>
                  <a:pt x="1027369" y="157680"/>
                  <a:pt x="1027160" y="135724"/>
                  <a:pt x="1011649" y="120212"/>
                </a:cubicBezTo>
                <a:cubicBezTo>
                  <a:pt x="996137" y="104701"/>
                  <a:pt x="966655" y="75219"/>
                  <a:pt x="956545" y="65108"/>
                </a:cubicBezTo>
                <a:cubicBezTo>
                  <a:pt x="946436" y="55000"/>
                  <a:pt x="942820" y="36740"/>
                  <a:pt x="948287" y="23530"/>
                </a:cubicBezTo>
                <a:close/>
              </a:path>
            </a:pathLst>
          </a:custGeom>
          <a:gradFill>
            <a:gsLst>
              <a:gs pos="100000">
                <a:schemeClr val="accent5">
                  <a:lumMod val="60000"/>
                  <a:lumOff val="40000"/>
                </a:schemeClr>
              </a:gs>
              <a:gs pos="0">
                <a:schemeClr val="accent5"/>
              </a:gs>
            </a:gsLst>
            <a:lin ang="18900000" scaled="0"/>
          </a:gradFill>
          <a:ln>
            <a:noFill/>
          </a:ln>
          <a:effectLst>
            <a:outerShdw blurRad="63500" dist="38100" dir="8100000" algn="tr" rotWithShape="0">
              <a:schemeClr val="accent5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612140" tIns="36195" rIns="144145" bIns="36195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b="1">
                <a:latin typeface="+mn-ea"/>
                <a:cs typeface="+mn-ea"/>
                <a:sym typeface="+mn-ea"/>
              </a:rPr>
              <a:t>05</a:t>
            </a:r>
            <a:endParaRPr lang="en-US" altLang="zh-CN" b="1">
              <a:latin typeface="+mn-ea"/>
              <a:cs typeface="+mn-ea"/>
              <a:sym typeface="+mn-ea"/>
            </a:endParaRPr>
          </a:p>
        </p:txBody>
      </p:sp>
      <p:sp>
        <p:nvSpPr>
          <p:cNvPr id="61" name="椭圆 15"/>
          <p:cNvSpPr/>
          <p:nvPr>
            <p:custDataLst>
              <p:tags r:id="rId27"/>
            </p:custDataLst>
          </p:nvPr>
        </p:nvSpPr>
        <p:spPr>
          <a:xfrm>
            <a:off x="7215664" y="1999298"/>
            <a:ext cx="146685" cy="146685"/>
          </a:xfrm>
          <a:prstGeom prst="ellipse">
            <a:avLst/>
          </a:prstGeom>
          <a:solidFill>
            <a:schemeClr val="accent5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zh-CN" altLang="en-US"/>
          </a:p>
        </p:txBody>
      </p:sp>
      <p:sp>
        <p:nvSpPr>
          <p:cNvPr id="62" name="椭圆 12"/>
          <p:cNvSpPr/>
          <p:nvPr>
            <p:custDataLst>
              <p:tags r:id="rId28"/>
            </p:custDataLst>
          </p:nvPr>
        </p:nvSpPr>
        <p:spPr>
          <a:xfrm rot="5400000">
            <a:off x="7261860" y="2045494"/>
            <a:ext cx="53816" cy="53816"/>
          </a:xfrm>
          <a:prstGeom prst="ellipse">
            <a:avLst/>
          </a:prstGeom>
          <a:solidFill>
            <a:schemeClr val="accent5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zh-CN" altLang="en-US"/>
          </a:p>
        </p:txBody>
      </p:sp>
      <p:cxnSp>
        <p:nvCxnSpPr>
          <p:cNvPr id="63" name="直接连接符 18"/>
          <p:cNvCxnSpPr/>
          <p:nvPr>
            <p:custDataLst>
              <p:tags r:id="rId29"/>
            </p:custDataLst>
          </p:nvPr>
        </p:nvCxnSpPr>
        <p:spPr>
          <a:xfrm>
            <a:off x="7289006" y="2145983"/>
            <a:ext cx="953" cy="896779"/>
          </a:xfrm>
          <a:prstGeom prst="line">
            <a:avLst/>
          </a:prstGeom>
          <a:ln w="3175"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矩形 14"/>
          <p:cNvSpPr/>
          <p:nvPr>
            <p:custDataLst>
              <p:tags r:id="rId30"/>
            </p:custDataLst>
          </p:nvPr>
        </p:nvSpPr>
        <p:spPr>
          <a:xfrm>
            <a:off x="5977890" y="1575911"/>
            <a:ext cx="1230154" cy="615315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>
                <a:solidFill>
                  <a:schemeClr val="accent5"/>
                </a:solidFill>
                <a:latin typeface="+mn-ea"/>
                <a:cs typeface="+mn-ea"/>
                <a:sym typeface="+mn-ea"/>
              </a:rPr>
              <a:t>工具调用与扩展性</a:t>
            </a:r>
            <a:endParaRPr lang="zh-CN" altLang="en-US" b="1" dirty="0">
              <a:solidFill>
                <a:schemeClr val="accent5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66" name="矩形 17"/>
          <p:cNvSpPr/>
          <p:nvPr>
            <p:custDataLst>
              <p:tags r:id="rId31"/>
            </p:custDataLst>
          </p:nvPr>
        </p:nvSpPr>
        <p:spPr>
          <a:xfrm>
            <a:off x="5977890" y="2211705"/>
            <a:ext cx="1230154" cy="76914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r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4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 </a:t>
            </a:r>
            <a:endParaRPr lang="en-US" altLang="zh-CN" sz="140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69" name="任意多边形: 形状 48"/>
          <p:cNvSpPr/>
          <p:nvPr>
            <p:custDataLst>
              <p:tags r:id="rId32"/>
            </p:custDataLst>
          </p:nvPr>
        </p:nvSpPr>
        <p:spPr>
          <a:xfrm>
            <a:off x="7487126" y="3047048"/>
            <a:ext cx="1184434" cy="782003"/>
          </a:xfrm>
          <a:custGeom>
            <a:avLst/>
            <a:gdLst>
              <a:gd name="connsiteX0" fmla="*/ 946969 w 1942632"/>
              <a:gd name="connsiteY0" fmla="*/ 23530 h 1283495"/>
              <a:gd name="connsiteX1" fmla="*/ 982173 w 1942632"/>
              <a:gd name="connsiteY1" fmla="*/ 0 h 1283495"/>
              <a:gd name="connsiteX2" fmla="*/ 1904588 w 1942632"/>
              <a:gd name="connsiteY2" fmla="*/ 0 h 1283495"/>
              <a:gd name="connsiteX3" fmla="*/ 1942632 w 1942632"/>
              <a:gd name="connsiteY3" fmla="*/ 38107 h 1283495"/>
              <a:gd name="connsiteX4" fmla="*/ 1942632 w 1942632"/>
              <a:gd name="connsiteY4" fmla="*/ 960540 h 1283495"/>
              <a:gd name="connsiteX5" fmla="*/ 1919081 w 1942632"/>
              <a:gd name="connsiteY5" fmla="*/ 995690 h 1283495"/>
              <a:gd name="connsiteX6" fmla="*/ 1877553 w 1942632"/>
              <a:gd name="connsiteY6" fmla="*/ 987434 h 1283495"/>
              <a:gd name="connsiteX7" fmla="*/ 1819771 w 1942632"/>
              <a:gd name="connsiteY7" fmla="*/ 929652 h 1283495"/>
              <a:gd name="connsiteX8" fmla="*/ 1765689 w 1942632"/>
              <a:gd name="connsiteY8" fmla="*/ 929787 h 1283495"/>
              <a:gd name="connsiteX9" fmla="*/ 1427581 w 1942632"/>
              <a:gd name="connsiteY9" fmla="*/ 1272148 h 1283495"/>
              <a:gd name="connsiteX10" fmla="*/ 1400455 w 1942632"/>
              <a:gd name="connsiteY10" fmla="*/ 1283495 h 1283495"/>
              <a:gd name="connsiteX11" fmla="*/ 36397 w 1942632"/>
              <a:gd name="connsiteY11" fmla="*/ 1283495 h 1283495"/>
              <a:gd name="connsiteX12" fmla="*/ 1385 w 1942632"/>
              <a:gd name="connsiteY12" fmla="*/ 1260348 h 1283495"/>
              <a:gd name="connsiteX13" fmla="*/ 8920 w 1942632"/>
              <a:gd name="connsiteY13" fmla="*/ 1219033 h 1283495"/>
              <a:gd name="connsiteX14" fmla="*/ 1010873 w 1942632"/>
              <a:gd name="connsiteY14" fmla="*/ 173517 h 1283495"/>
              <a:gd name="connsiteX15" fmla="*/ 1010331 w 1942632"/>
              <a:gd name="connsiteY15" fmla="*/ 120212 h 1283495"/>
              <a:gd name="connsiteX16" fmla="*/ 955227 w 1942632"/>
              <a:gd name="connsiteY16" fmla="*/ 65108 h 1283495"/>
              <a:gd name="connsiteX17" fmla="*/ 946969 w 1942632"/>
              <a:gd name="connsiteY17" fmla="*/ 23530 h 1283495"/>
              <a:gd name="connsiteX0-1" fmla="*/ 946969 w 1942632"/>
              <a:gd name="connsiteY0-2" fmla="*/ 23530 h 1283495"/>
              <a:gd name="connsiteX1-3" fmla="*/ 982173 w 1942632"/>
              <a:gd name="connsiteY1-4" fmla="*/ 0 h 1283495"/>
              <a:gd name="connsiteX2-5" fmla="*/ 1904588 w 1942632"/>
              <a:gd name="connsiteY2-6" fmla="*/ 0 h 1283495"/>
              <a:gd name="connsiteX3-7" fmla="*/ 1942632 w 1942632"/>
              <a:gd name="connsiteY3-8" fmla="*/ 38107 h 1283495"/>
              <a:gd name="connsiteX4-9" fmla="*/ 1942632 w 1942632"/>
              <a:gd name="connsiteY4-10" fmla="*/ 960540 h 1283495"/>
              <a:gd name="connsiteX5-11" fmla="*/ 1919081 w 1942632"/>
              <a:gd name="connsiteY5-12" fmla="*/ 995690 h 1283495"/>
              <a:gd name="connsiteX6-13" fmla="*/ 1877553 w 1942632"/>
              <a:gd name="connsiteY6-14" fmla="*/ 987434 h 1283495"/>
              <a:gd name="connsiteX7-15" fmla="*/ 1819771 w 1942632"/>
              <a:gd name="connsiteY7-16" fmla="*/ 929652 h 1283495"/>
              <a:gd name="connsiteX8-17" fmla="*/ 1765689 w 1942632"/>
              <a:gd name="connsiteY8-18" fmla="*/ 929787 h 1283495"/>
              <a:gd name="connsiteX9-19" fmla="*/ 1427581 w 1942632"/>
              <a:gd name="connsiteY9-20" fmla="*/ 1272148 h 1283495"/>
              <a:gd name="connsiteX10-21" fmla="*/ 1400455 w 1942632"/>
              <a:gd name="connsiteY10-22" fmla="*/ 1283495 h 1283495"/>
              <a:gd name="connsiteX11-23" fmla="*/ 36397 w 1942632"/>
              <a:gd name="connsiteY11-24" fmla="*/ 1283495 h 1283495"/>
              <a:gd name="connsiteX12-25" fmla="*/ 1385 w 1942632"/>
              <a:gd name="connsiteY12-26" fmla="*/ 1260348 h 1283495"/>
              <a:gd name="connsiteX13-27" fmla="*/ 8920 w 1942632"/>
              <a:gd name="connsiteY13-28" fmla="*/ 1219033 h 1283495"/>
              <a:gd name="connsiteX14-29" fmla="*/ 1010873 w 1942632"/>
              <a:gd name="connsiteY14-30" fmla="*/ 173517 h 1283495"/>
              <a:gd name="connsiteX15-31" fmla="*/ 1010331 w 1942632"/>
              <a:gd name="connsiteY15-32" fmla="*/ 120212 h 1283495"/>
              <a:gd name="connsiteX16-33" fmla="*/ 955227 w 1942632"/>
              <a:gd name="connsiteY16-34" fmla="*/ 65108 h 1283495"/>
              <a:gd name="connsiteX17-35" fmla="*/ 946969 w 1942632"/>
              <a:gd name="connsiteY17-36" fmla="*/ 23530 h 1283495"/>
              <a:gd name="connsiteX0-37" fmla="*/ 946969 w 1942632"/>
              <a:gd name="connsiteY0-38" fmla="*/ 23530 h 1283495"/>
              <a:gd name="connsiteX1-39" fmla="*/ 982173 w 1942632"/>
              <a:gd name="connsiteY1-40" fmla="*/ 0 h 1283495"/>
              <a:gd name="connsiteX2-41" fmla="*/ 1904588 w 1942632"/>
              <a:gd name="connsiteY2-42" fmla="*/ 0 h 1283495"/>
              <a:gd name="connsiteX3-43" fmla="*/ 1942632 w 1942632"/>
              <a:gd name="connsiteY3-44" fmla="*/ 38107 h 1283495"/>
              <a:gd name="connsiteX4-45" fmla="*/ 1942632 w 1942632"/>
              <a:gd name="connsiteY4-46" fmla="*/ 960540 h 1283495"/>
              <a:gd name="connsiteX5-47" fmla="*/ 1919081 w 1942632"/>
              <a:gd name="connsiteY5-48" fmla="*/ 995690 h 1283495"/>
              <a:gd name="connsiteX6-49" fmla="*/ 1877553 w 1942632"/>
              <a:gd name="connsiteY6-50" fmla="*/ 987434 h 1283495"/>
              <a:gd name="connsiteX7-51" fmla="*/ 1819771 w 1942632"/>
              <a:gd name="connsiteY7-52" fmla="*/ 929652 h 1283495"/>
              <a:gd name="connsiteX8-53" fmla="*/ 1765689 w 1942632"/>
              <a:gd name="connsiteY8-54" fmla="*/ 929787 h 1283495"/>
              <a:gd name="connsiteX9-55" fmla="*/ 1427581 w 1942632"/>
              <a:gd name="connsiteY9-56" fmla="*/ 1272148 h 1283495"/>
              <a:gd name="connsiteX10-57" fmla="*/ 1400455 w 1942632"/>
              <a:gd name="connsiteY10-58" fmla="*/ 1283495 h 1283495"/>
              <a:gd name="connsiteX11-59" fmla="*/ 36397 w 1942632"/>
              <a:gd name="connsiteY11-60" fmla="*/ 1283495 h 1283495"/>
              <a:gd name="connsiteX12-61" fmla="*/ 1385 w 1942632"/>
              <a:gd name="connsiteY12-62" fmla="*/ 1260348 h 1283495"/>
              <a:gd name="connsiteX13-63" fmla="*/ 8920 w 1942632"/>
              <a:gd name="connsiteY13-64" fmla="*/ 1219033 h 1283495"/>
              <a:gd name="connsiteX14-65" fmla="*/ 1010873 w 1942632"/>
              <a:gd name="connsiteY14-66" fmla="*/ 173517 h 1283495"/>
              <a:gd name="connsiteX15-67" fmla="*/ 1010331 w 1942632"/>
              <a:gd name="connsiteY15-68" fmla="*/ 120212 h 1283495"/>
              <a:gd name="connsiteX16-69" fmla="*/ 955227 w 1942632"/>
              <a:gd name="connsiteY16-70" fmla="*/ 65108 h 1283495"/>
              <a:gd name="connsiteX17-71" fmla="*/ 946969 w 1942632"/>
              <a:gd name="connsiteY17-72" fmla="*/ 23530 h 1283495"/>
              <a:gd name="connsiteX0-73" fmla="*/ 946969 w 1942632"/>
              <a:gd name="connsiteY0-74" fmla="*/ 23530 h 1283495"/>
              <a:gd name="connsiteX1-75" fmla="*/ 982173 w 1942632"/>
              <a:gd name="connsiteY1-76" fmla="*/ 0 h 1283495"/>
              <a:gd name="connsiteX2-77" fmla="*/ 1904588 w 1942632"/>
              <a:gd name="connsiteY2-78" fmla="*/ 0 h 1283495"/>
              <a:gd name="connsiteX3-79" fmla="*/ 1942632 w 1942632"/>
              <a:gd name="connsiteY3-80" fmla="*/ 38107 h 1283495"/>
              <a:gd name="connsiteX4-81" fmla="*/ 1942632 w 1942632"/>
              <a:gd name="connsiteY4-82" fmla="*/ 960540 h 1283495"/>
              <a:gd name="connsiteX5-83" fmla="*/ 1919081 w 1942632"/>
              <a:gd name="connsiteY5-84" fmla="*/ 995690 h 1283495"/>
              <a:gd name="connsiteX6-85" fmla="*/ 1877553 w 1942632"/>
              <a:gd name="connsiteY6-86" fmla="*/ 987434 h 1283495"/>
              <a:gd name="connsiteX7-87" fmla="*/ 1819771 w 1942632"/>
              <a:gd name="connsiteY7-88" fmla="*/ 929652 h 1283495"/>
              <a:gd name="connsiteX8-89" fmla="*/ 1765689 w 1942632"/>
              <a:gd name="connsiteY8-90" fmla="*/ 929787 h 1283495"/>
              <a:gd name="connsiteX9-91" fmla="*/ 1427581 w 1942632"/>
              <a:gd name="connsiteY9-92" fmla="*/ 1272148 h 1283495"/>
              <a:gd name="connsiteX10-93" fmla="*/ 1400455 w 1942632"/>
              <a:gd name="connsiteY10-94" fmla="*/ 1283495 h 1283495"/>
              <a:gd name="connsiteX11-95" fmla="*/ 36397 w 1942632"/>
              <a:gd name="connsiteY11-96" fmla="*/ 1283495 h 1283495"/>
              <a:gd name="connsiteX12-97" fmla="*/ 1385 w 1942632"/>
              <a:gd name="connsiteY12-98" fmla="*/ 1260348 h 1283495"/>
              <a:gd name="connsiteX13-99" fmla="*/ 8920 w 1942632"/>
              <a:gd name="connsiteY13-100" fmla="*/ 1219033 h 1283495"/>
              <a:gd name="connsiteX14-101" fmla="*/ 1010873 w 1942632"/>
              <a:gd name="connsiteY14-102" fmla="*/ 173517 h 1283495"/>
              <a:gd name="connsiteX15-103" fmla="*/ 1010331 w 1942632"/>
              <a:gd name="connsiteY15-104" fmla="*/ 120212 h 1283495"/>
              <a:gd name="connsiteX16-105" fmla="*/ 955227 w 1942632"/>
              <a:gd name="connsiteY16-106" fmla="*/ 65108 h 1283495"/>
              <a:gd name="connsiteX17-107" fmla="*/ 946969 w 1942632"/>
              <a:gd name="connsiteY17-108" fmla="*/ 23530 h 1283495"/>
              <a:gd name="connsiteX0-109" fmla="*/ 946969 w 1942632"/>
              <a:gd name="connsiteY0-110" fmla="*/ 23530 h 1283495"/>
              <a:gd name="connsiteX1-111" fmla="*/ 982173 w 1942632"/>
              <a:gd name="connsiteY1-112" fmla="*/ 0 h 1283495"/>
              <a:gd name="connsiteX2-113" fmla="*/ 1904588 w 1942632"/>
              <a:gd name="connsiteY2-114" fmla="*/ 0 h 1283495"/>
              <a:gd name="connsiteX3-115" fmla="*/ 1942632 w 1942632"/>
              <a:gd name="connsiteY3-116" fmla="*/ 38107 h 1283495"/>
              <a:gd name="connsiteX4-117" fmla="*/ 1942632 w 1942632"/>
              <a:gd name="connsiteY4-118" fmla="*/ 960540 h 1283495"/>
              <a:gd name="connsiteX5-119" fmla="*/ 1919081 w 1942632"/>
              <a:gd name="connsiteY5-120" fmla="*/ 995690 h 1283495"/>
              <a:gd name="connsiteX6-121" fmla="*/ 1877553 w 1942632"/>
              <a:gd name="connsiteY6-122" fmla="*/ 987434 h 1283495"/>
              <a:gd name="connsiteX7-123" fmla="*/ 1819771 w 1942632"/>
              <a:gd name="connsiteY7-124" fmla="*/ 929652 h 1283495"/>
              <a:gd name="connsiteX8-125" fmla="*/ 1765689 w 1942632"/>
              <a:gd name="connsiteY8-126" fmla="*/ 929787 h 1283495"/>
              <a:gd name="connsiteX9-127" fmla="*/ 1427581 w 1942632"/>
              <a:gd name="connsiteY9-128" fmla="*/ 1272148 h 1283495"/>
              <a:gd name="connsiteX10-129" fmla="*/ 1400455 w 1942632"/>
              <a:gd name="connsiteY10-130" fmla="*/ 1283495 h 1283495"/>
              <a:gd name="connsiteX11-131" fmla="*/ 36397 w 1942632"/>
              <a:gd name="connsiteY11-132" fmla="*/ 1283495 h 1283495"/>
              <a:gd name="connsiteX12-133" fmla="*/ 1385 w 1942632"/>
              <a:gd name="connsiteY12-134" fmla="*/ 1260348 h 1283495"/>
              <a:gd name="connsiteX13-135" fmla="*/ 8920 w 1942632"/>
              <a:gd name="connsiteY13-136" fmla="*/ 1219033 h 1283495"/>
              <a:gd name="connsiteX14-137" fmla="*/ 1010873 w 1942632"/>
              <a:gd name="connsiteY14-138" fmla="*/ 173517 h 1283495"/>
              <a:gd name="connsiteX15-139" fmla="*/ 1010331 w 1942632"/>
              <a:gd name="connsiteY15-140" fmla="*/ 120212 h 1283495"/>
              <a:gd name="connsiteX16-141" fmla="*/ 955227 w 1942632"/>
              <a:gd name="connsiteY16-142" fmla="*/ 65108 h 1283495"/>
              <a:gd name="connsiteX17-143" fmla="*/ 946969 w 1942632"/>
              <a:gd name="connsiteY17-144" fmla="*/ 23530 h 1283495"/>
              <a:gd name="connsiteX0-145" fmla="*/ 946969 w 1942632"/>
              <a:gd name="connsiteY0-146" fmla="*/ 23530 h 1283495"/>
              <a:gd name="connsiteX1-147" fmla="*/ 982173 w 1942632"/>
              <a:gd name="connsiteY1-148" fmla="*/ 0 h 1283495"/>
              <a:gd name="connsiteX2-149" fmla="*/ 1904588 w 1942632"/>
              <a:gd name="connsiteY2-150" fmla="*/ 0 h 1283495"/>
              <a:gd name="connsiteX3-151" fmla="*/ 1942632 w 1942632"/>
              <a:gd name="connsiteY3-152" fmla="*/ 38107 h 1283495"/>
              <a:gd name="connsiteX4-153" fmla="*/ 1942632 w 1942632"/>
              <a:gd name="connsiteY4-154" fmla="*/ 960540 h 1283495"/>
              <a:gd name="connsiteX5-155" fmla="*/ 1919081 w 1942632"/>
              <a:gd name="connsiteY5-156" fmla="*/ 995690 h 1283495"/>
              <a:gd name="connsiteX6-157" fmla="*/ 1877553 w 1942632"/>
              <a:gd name="connsiteY6-158" fmla="*/ 987434 h 1283495"/>
              <a:gd name="connsiteX7-159" fmla="*/ 1819771 w 1942632"/>
              <a:gd name="connsiteY7-160" fmla="*/ 929652 h 1283495"/>
              <a:gd name="connsiteX8-161" fmla="*/ 1765689 w 1942632"/>
              <a:gd name="connsiteY8-162" fmla="*/ 929787 h 1283495"/>
              <a:gd name="connsiteX9-163" fmla="*/ 1427581 w 1942632"/>
              <a:gd name="connsiteY9-164" fmla="*/ 1272148 h 1283495"/>
              <a:gd name="connsiteX10-165" fmla="*/ 1400455 w 1942632"/>
              <a:gd name="connsiteY10-166" fmla="*/ 1283495 h 1283495"/>
              <a:gd name="connsiteX11-167" fmla="*/ 36397 w 1942632"/>
              <a:gd name="connsiteY11-168" fmla="*/ 1283495 h 1283495"/>
              <a:gd name="connsiteX12-169" fmla="*/ 1385 w 1942632"/>
              <a:gd name="connsiteY12-170" fmla="*/ 1260348 h 1283495"/>
              <a:gd name="connsiteX13-171" fmla="*/ 8920 w 1942632"/>
              <a:gd name="connsiteY13-172" fmla="*/ 1219033 h 1283495"/>
              <a:gd name="connsiteX14-173" fmla="*/ 1010873 w 1942632"/>
              <a:gd name="connsiteY14-174" fmla="*/ 173517 h 1283495"/>
              <a:gd name="connsiteX15-175" fmla="*/ 1010331 w 1942632"/>
              <a:gd name="connsiteY15-176" fmla="*/ 120212 h 1283495"/>
              <a:gd name="connsiteX16-177" fmla="*/ 955227 w 1942632"/>
              <a:gd name="connsiteY16-178" fmla="*/ 65108 h 1283495"/>
              <a:gd name="connsiteX17-179" fmla="*/ 946969 w 1942632"/>
              <a:gd name="connsiteY17-180" fmla="*/ 23530 h 1283495"/>
              <a:gd name="connsiteX0-181" fmla="*/ 946969 w 1942632"/>
              <a:gd name="connsiteY0-182" fmla="*/ 23530 h 1283495"/>
              <a:gd name="connsiteX1-183" fmla="*/ 982173 w 1942632"/>
              <a:gd name="connsiteY1-184" fmla="*/ 0 h 1283495"/>
              <a:gd name="connsiteX2-185" fmla="*/ 1904588 w 1942632"/>
              <a:gd name="connsiteY2-186" fmla="*/ 0 h 1283495"/>
              <a:gd name="connsiteX3-187" fmla="*/ 1942632 w 1942632"/>
              <a:gd name="connsiteY3-188" fmla="*/ 38107 h 1283495"/>
              <a:gd name="connsiteX4-189" fmla="*/ 1942632 w 1942632"/>
              <a:gd name="connsiteY4-190" fmla="*/ 960540 h 1283495"/>
              <a:gd name="connsiteX5-191" fmla="*/ 1919081 w 1942632"/>
              <a:gd name="connsiteY5-192" fmla="*/ 995690 h 1283495"/>
              <a:gd name="connsiteX6-193" fmla="*/ 1877553 w 1942632"/>
              <a:gd name="connsiteY6-194" fmla="*/ 987434 h 1283495"/>
              <a:gd name="connsiteX7-195" fmla="*/ 1819771 w 1942632"/>
              <a:gd name="connsiteY7-196" fmla="*/ 929652 h 1283495"/>
              <a:gd name="connsiteX8-197" fmla="*/ 1765689 w 1942632"/>
              <a:gd name="connsiteY8-198" fmla="*/ 929787 h 1283495"/>
              <a:gd name="connsiteX9-199" fmla="*/ 1427581 w 1942632"/>
              <a:gd name="connsiteY9-200" fmla="*/ 1272148 h 1283495"/>
              <a:gd name="connsiteX10-201" fmla="*/ 1400455 w 1942632"/>
              <a:gd name="connsiteY10-202" fmla="*/ 1283495 h 1283495"/>
              <a:gd name="connsiteX11-203" fmla="*/ 36397 w 1942632"/>
              <a:gd name="connsiteY11-204" fmla="*/ 1283495 h 1283495"/>
              <a:gd name="connsiteX12-205" fmla="*/ 1385 w 1942632"/>
              <a:gd name="connsiteY12-206" fmla="*/ 1260348 h 1283495"/>
              <a:gd name="connsiteX13-207" fmla="*/ 8920 w 1942632"/>
              <a:gd name="connsiteY13-208" fmla="*/ 1219033 h 1283495"/>
              <a:gd name="connsiteX14-209" fmla="*/ 1010873 w 1942632"/>
              <a:gd name="connsiteY14-210" fmla="*/ 173517 h 1283495"/>
              <a:gd name="connsiteX15-211" fmla="*/ 1010331 w 1942632"/>
              <a:gd name="connsiteY15-212" fmla="*/ 120212 h 1283495"/>
              <a:gd name="connsiteX16-213" fmla="*/ 955227 w 1942632"/>
              <a:gd name="connsiteY16-214" fmla="*/ 65108 h 1283495"/>
              <a:gd name="connsiteX17-215" fmla="*/ 946969 w 1942632"/>
              <a:gd name="connsiteY17-216" fmla="*/ 23530 h 1283495"/>
              <a:gd name="connsiteX0-217" fmla="*/ 946969 w 1942632"/>
              <a:gd name="connsiteY0-218" fmla="*/ 23530 h 1283495"/>
              <a:gd name="connsiteX1-219" fmla="*/ 982173 w 1942632"/>
              <a:gd name="connsiteY1-220" fmla="*/ 0 h 1283495"/>
              <a:gd name="connsiteX2-221" fmla="*/ 1904588 w 1942632"/>
              <a:gd name="connsiteY2-222" fmla="*/ 0 h 1283495"/>
              <a:gd name="connsiteX3-223" fmla="*/ 1942632 w 1942632"/>
              <a:gd name="connsiteY3-224" fmla="*/ 38107 h 1283495"/>
              <a:gd name="connsiteX4-225" fmla="*/ 1942632 w 1942632"/>
              <a:gd name="connsiteY4-226" fmla="*/ 960540 h 1283495"/>
              <a:gd name="connsiteX5-227" fmla="*/ 1919081 w 1942632"/>
              <a:gd name="connsiteY5-228" fmla="*/ 995690 h 1283495"/>
              <a:gd name="connsiteX6-229" fmla="*/ 1877553 w 1942632"/>
              <a:gd name="connsiteY6-230" fmla="*/ 987434 h 1283495"/>
              <a:gd name="connsiteX7-231" fmla="*/ 1819771 w 1942632"/>
              <a:gd name="connsiteY7-232" fmla="*/ 929652 h 1283495"/>
              <a:gd name="connsiteX8-233" fmla="*/ 1765689 w 1942632"/>
              <a:gd name="connsiteY8-234" fmla="*/ 929787 h 1283495"/>
              <a:gd name="connsiteX9-235" fmla="*/ 1427581 w 1942632"/>
              <a:gd name="connsiteY9-236" fmla="*/ 1272148 h 1283495"/>
              <a:gd name="connsiteX10-237" fmla="*/ 1400455 w 1942632"/>
              <a:gd name="connsiteY10-238" fmla="*/ 1283495 h 1283495"/>
              <a:gd name="connsiteX11-239" fmla="*/ 36397 w 1942632"/>
              <a:gd name="connsiteY11-240" fmla="*/ 1283495 h 1283495"/>
              <a:gd name="connsiteX12-241" fmla="*/ 1385 w 1942632"/>
              <a:gd name="connsiteY12-242" fmla="*/ 1260348 h 1283495"/>
              <a:gd name="connsiteX13-243" fmla="*/ 8920 w 1942632"/>
              <a:gd name="connsiteY13-244" fmla="*/ 1219033 h 1283495"/>
              <a:gd name="connsiteX14-245" fmla="*/ 1010873 w 1942632"/>
              <a:gd name="connsiteY14-246" fmla="*/ 173517 h 1283495"/>
              <a:gd name="connsiteX15-247" fmla="*/ 1010331 w 1942632"/>
              <a:gd name="connsiteY15-248" fmla="*/ 120212 h 1283495"/>
              <a:gd name="connsiteX16-249" fmla="*/ 955227 w 1942632"/>
              <a:gd name="connsiteY16-250" fmla="*/ 65108 h 1283495"/>
              <a:gd name="connsiteX17-251" fmla="*/ 946969 w 1942632"/>
              <a:gd name="connsiteY17-252" fmla="*/ 23530 h 1283495"/>
              <a:gd name="connsiteX0-253" fmla="*/ 946969 w 1942632"/>
              <a:gd name="connsiteY0-254" fmla="*/ 23530 h 1283495"/>
              <a:gd name="connsiteX1-255" fmla="*/ 982173 w 1942632"/>
              <a:gd name="connsiteY1-256" fmla="*/ 0 h 1283495"/>
              <a:gd name="connsiteX2-257" fmla="*/ 1904588 w 1942632"/>
              <a:gd name="connsiteY2-258" fmla="*/ 0 h 1283495"/>
              <a:gd name="connsiteX3-259" fmla="*/ 1942632 w 1942632"/>
              <a:gd name="connsiteY3-260" fmla="*/ 38107 h 1283495"/>
              <a:gd name="connsiteX4-261" fmla="*/ 1942632 w 1942632"/>
              <a:gd name="connsiteY4-262" fmla="*/ 960540 h 1283495"/>
              <a:gd name="connsiteX5-263" fmla="*/ 1919081 w 1942632"/>
              <a:gd name="connsiteY5-264" fmla="*/ 995690 h 1283495"/>
              <a:gd name="connsiteX6-265" fmla="*/ 1877553 w 1942632"/>
              <a:gd name="connsiteY6-266" fmla="*/ 987434 h 1283495"/>
              <a:gd name="connsiteX7-267" fmla="*/ 1819771 w 1942632"/>
              <a:gd name="connsiteY7-268" fmla="*/ 929652 h 1283495"/>
              <a:gd name="connsiteX8-269" fmla="*/ 1765689 w 1942632"/>
              <a:gd name="connsiteY8-270" fmla="*/ 929787 h 1283495"/>
              <a:gd name="connsiteX9-271" fmla="*/ 1427581 w 1942632"/>
              <a:gd name="connsiteY9-272" fmla="*/ 1272148 h 1283495"/>
              <a:gd name="connsiteX10-273" fmla="*/ 1400455 w 1942632"/>
              <a:gd name="connsiteY10-274" fmla="*/ 1283495 h 1283495"/>
              <a:gd name="connsiteX11-275" fmla="*/ 36397 w 1942632"/>
              <a:gd name="connsiteY11-276" fmla="*/ 1283495 h 1283495"/>
              <a:gd name="connsiteX12-277" fmla="*/ 1385 w 1942632"/>
              <a:gd name="connsiteY12-278" fmla="*/ 1260348 h 1283495"/>
              <a:gd name="connsiteX13-279" fmla="*/ 8920 w 1942632"/>
              <a:gd name="connsiteY13-280" fmla="*/ 1219033 h 1283495"/>
              <a:gd name="connsiteX14-281" fmla="*/ 1010873 w 1942632"/>
              <a:gd name="connsiteY14-282" fmla="*/ 173517 h 1283495"/>
              <a:gd name="connsiteX15-283" fmla="*/ 1010331 w 1942632"/>
              <a:gd name="connsiteY15-284" fmla="*/ 120212 h 1283495"/>
              <a:gd name="connsiteX16-285" fmla="*/ 955227 w 1942632"/>
              <a:gd name="connsiteY16-286" fmla="*/ 65108 h 1283495"/>
              <a:gd name="connsiteX17-287" fmla="*/ 946969 w 1942632"/>
              <a:gd name="connsiteY17-288" fmla="*/ 23530 h 1283495"/>
              <a:gd name="connsiteX0-289" fmla="*/ 946969 w 1942632"/>
              <a:gd name="connsiteY0-290" fmla="*/ 23530 h 1283495"/>
              <a:gd name="connsiteX1-291" fmla="*/ 982173 w 1942632"/>
              <a:gd name="connsiteY1-292" fmla="*/ 0 h 1283495"/>
              <a:gd name="connsiteX2-293" fmla="*/ 1904588 w 1942632"/>
              <a:gd name="connsiteY2-294" fmla="*/ 0 h 1283495"/>
              <a:gd name="connsiteX3-295" fmla="*/ 1942632 w 1942632"/>
              <a:gd name="connsiteY3-296" fmla="*/ 38107 h 1283495"/>
              <a:gd name="connsiteX4-297" fmla="*/ 1942632 w 1942632"/>
              <a:gd name="connsiteY4-298" fmla="*/ 960540 h 1283495"/>
              <a:gd name="connsiteX5-299" fmla="*/ 1919081 w 1942632"/>
              <a:gd name="connsiteY5-300" fmla="*/ 995690 h 1283495"/>
              <a:gd name="connsiteX6-301" fmla="*/ 1877553 w 1942632"/>
              <a:gd name="connsiteY6-302" fmla="*/ 987434 h 1283495"/>
              <a:gd name="connsiteX7-303" fmla="*/ 1819771 w 1942632"/>
              <a:gd name="connsiteY7-304" fmla="*/ 929652 h 1283495"/>
              <a:gd name="connsiteX8-305" fmla="*/ 1765689 w 1942632"/>
              <a:gd name="connsiteY8-306" fmla="*/ 929787 h 1283495"/>
              <a:gd name="connsiteX9-307" fmla="*/ 1427581 w 1942632"/>
              <a:gd name="connsiteY9-308" fmla="*/ 1272148 h 1283495"/>
              <a:gd name="connsiteX10-309" fmla="*/ 1400455 w 1942632"/>
              <a:gd name="connsiteY10-310" fmla="*/ 1283495 h 1283495"/>
              <a:gd name="connsiteX11-311" fmla="*/ 36397 w 1942632"/>
              <a:gd name="connsiteY11-312" fmla="*/ 1283495 h 1283495"/>
              <a:gd name="connsiteX12-313" fmla="*/ 1385 w 1942632"/>
              <a:gd name="connsiteY12-314" fmla="*/ 1260348 h 1283495"/>
              <a:gd name="connsiteX13-315" fmla="*/ 8920 w 1942632"/>
              <a:gd name="connsiteY13-316" fmla="*/ 1219033 h 1283495"/>
              <a:gd name="connsiteX14-317" fmla="*/ 1010873 w 1942632"/>
              <a:gd name="connsiteY14-318" fmla="*/ 173517 h 1283495"/>
              <a:gd name="connsiteX15-319" fmla="*/ 1010331 w 1942632"/>
              <a:gd name="connsiteY15-320" fmla="*/ 120212 h 1283495"/>
              <a:gd name="connsiteX16-321" fmla="*/ 955227 w 1942632"/>
              <a:gd name="connsiteY16-322" fmla="*/ 65108 h 1283495"/>
              <a:gd name="connsiteX17-323" fmla="*/ 946969 w 1942632"/>
              <a:gd name="connsiteY17-324" fmla="*/ 23530 h 1283495"/>
              <a:gd name="connsiteX0-325" fmla="*/ 946969 w 1942632"/>
              <a:gd name="connsiteY0-326" fmla="*/ 23530 h 1283495"/>
              <a:gd name="connsiteX1-327" fmla="*/ 982173 w 1942632"/>
              <a:gd name="connsiteY1-328" fmla="*/ 0 h 1283495"/>
              <a:gd name="connsiteX2-329" fmla="*/ 1904588 w 1942632"/>
              <a:gd name="connsiteY2-330" fmla="*/ 0 h 1283495"/>
              <a:gd name="connsiteX3-331" fmla="*/ 1942632 w 1942632"/>
              <a:gd name="connsiteY3-332" fmla="*/ 38107 h 1283495"/>
              <a:gd name="connsiteX4-333" fmla="*/ 1942632 w 1942632"/>
              <a:gd name="connsiteY4-334" fmla="*/ 960540 h 1283495"/>
              <a:gd name="connsiteX5-335" fmla="*/ 1919081 w 1942632"/>
              <a:gd name="connsiteY5-336" fmla="*/ 995690 h 1283495"/>
              <a:gd name="connsiteX6-337" fmla="*/ 1877553 w 1942632"/>
              <a:gd name="connsiteY6-338" fmla="*/ 987434 h 1283495"/>
              <a:gd name="connsiteX7-339" fmla="*/ 1819771 w 1942632"/>
              <a:gd name="connsiteY7-340" fmla="*/ 929652 h 1283495"/>
              <a:gd name="connsiteX8-341" fmla="*/ 1765689 w 1942632"/>
              <a:gd name="connsiteY8-342" fmla="*/ 929787 h 1283495"/>
              <a:gd name="connsiteX9-343" fmla="*/ 1427581 w 1942632"/>
              <a:gd name="connsiteY9-344" fmla="*/ 1272148 h 1283495"/>
              <a:gd name="connsiteX10-345" fmla="*/ 1400455 w 1942632"/>
              <a:gd name="connsiteY10-346" fmla="*/ 1283495 h 1283495"/>
              <a:gd name="connsiteX11-347" fmla="*/ 36397 w 1942632"/>
              <a:gd name="connsiteY11-348" fmla="*/ 1283495 h 1283495"/>
              <a:gd name="connsiteX12-349" fmla="*/ 1385 w 1942632"/>
              <a:gd name="connsiteY12-350" fmla="*/ 1260348 h 1283495"/>
              <a:gd name="connsiteX13-351" fmla="*/ 8920 w 1942632"/>
              <a:gd name="connsiteY13-352" fmla="*/ 1219033 h 1283495"/>
              <a:gd name="connsiteX14-353" fmla="*/ 1010873 w 1942632"/>
              <a:gd name="connsiteY14-354" fmla="*/ 173517 h 1283495"/>
              <a:gd name="connsiteX15-355" fmla="*/ 1010331 w 1942632"/>
              <a:gd name="connsiteY15-356" fmla="*/ 120212 h 1283495"/>
              <a:gd name="connsiteX16-357" fmla="*/ 955227 w 1942632"/>
              <a:gd name="connsiteY16-358" fmla="*/ 65108 h 1283495"/>
              <a:gd name="connsiteX17-359" fmla="*/ 946969 w 1942632"/>
              <a:gd name="connsiteY17-360" fmla="*/ 23530 h 1283495"/>
              <a:gd name="connsiteX0-361" fmla="*/ 946969 w 1942632"/>
              <a:gd name="connsiteY0-362" fmla="*/ 23530 h 1283495"/>
              <a:gd name="connsiteX1-363" fmla="*/ 982173 w 1942632"/>
              <a:gd name="connsiteY1-364" fmla="*/ 0 h 1283495"/>
              <a:gd name="connsiteX2-365" fmla="*/ 1904588 w 1942632"/>
              <a:gd name="connsiteY2-366" fmla="*/ 0 h 1283495"/>
              <a:gd name="connsiteX3-367" fmla="*/ 1942632 w 1942632"/>
              <a:gd name="connsiteY3-368" fmla="*/ 38107 h 1283495"/>
              <a:gd name="connsiteX4-369" fmla="*/ 1942632 w 1942632"/>
              <a:gd name="connsiteY4-370" fmla="*/ 960540 h 1283495"/>
              <a:gd name="connsiteX5-371" fmla="*/ 1919081 w 1942632"/>
              <a:gd name="connsiteY5-372" fmla="*/ 995690 h 1283495"/>
              <a:gd name="connsiteX6-373" fmla="*/ 1877553 w 1942632"/>
              <a:gd name="connsiteY6-374" fmla="*/ 987434 h 1283495"/>
              <a:gd name="connsiteX7-375" fmla="*/ 1819771 w 1942632"/>
              <a:gd name="connsiteY7-376" fmla="*/ 929652 h 1283495"/>
              <a:gd name="connsiteX8-377" fmla="*/ 1765689 w 1942632"/>
              <a:gd name="connsiteY8-378" fmla="*/ 929787 h 1283495"/>
              <a:gd name="connsiteX9-379" fmla="*/ 1427581 w 1942632"/>
              <a:gd name="connsiteY9-380" fmla="*/ 1272148 h 1283495"/>
              <a:gd name="connsiteX10-381" fmla="*/ 1400455 w 1942632"/>
              <a:gd name="connsiteY10-382" fmla="*/ 1283495 h 1283495"/>
              <a:gd name="connsiteX11-383" fmla="*/ 36397 w 1942632"/>
              <a:gd name="connsiteY11-384" fmla="*/ 1283495 h 1283495"/>
              <a:gd name="connsiteX12-385" fmla="*/ 1385 w 1942632"/>
              <a:gd name="connsiteY12-386" fmla="*/ 1260348 h 1283495"/>
              <a:gd name="connsiteX13-387" fmla="*/ 8920 w 1942632"/>
              <a:gd name="connsiteY13-388" fmla="*/ 1219033 h 1283495"/>
              <a:gd name="connsiteX14-389" fmla="*/ 1010873 w 1942632"/>
              <a:gd name="connsiteY14-390" fmla="*/ 173517 h 1283495"/>
              <a:gd name="connsiteX15-391" fmla="*/ 1010331 w 1942632"/>
              <a:gd name="connsiteY15-392" fmla="*/ 120212 h 1283495"/>
              <a:gd name="connsiteX16-393" fmla="*/ 955227 w 1942632"/>
              <a:gd name="connsiteY16-394" fmla="*/ 65108 h 1283495"/>
              <a:gd name="connsiteX17-395" fmla="*/ 946969 w 1942632"/>
              <a:gd name="connsiteY17-396" fmla="*/ 23530 h 1283495"/>
              <a:gd name="connsiteX0-397" fmla="*/ 946969 w 1942632"/>
              <a:gd name="connsiteY0-398" fmla="*/ 23530 h 1283495"/>
              <a:gd name="connsiteX1-399" fmla="*/ 982173 w 1942632"/>
              <a:gd name="connsiteY1-400" fmla="*/ 0 h 1283495"/>
              <a:gd name="connsiteX2-401" fmla="*/ 1904588 w 1942632"/>
              <a:gd name="connsiteY2-402" fmla="*/ 0 h 1283495"/>
              <a:gd name="connsiteX3-403" fmla="*/ 1942632 w 1942632"/>
              <a:gd name="connsiteY3-404" fmla="*/ 38107 h 1283495"/>
              <a:gd name="connsiteX4-405" fmla="*/ 1942632 w 1942632"/>
              <a:gd name="connsiteY4-406" fmla="*/ 960540 h 1283495"/>
              <a:gd name="connsiteX5-407" fmla="*/ 1919081 w 1942632"/>
              <a:gd name="connsiteY5-408" fmla="*/ 995690 h 1283495"/>
              <a:gd name="connsiteX6-409" fmla="*/ 1877553 w 1942632"/>
              <a:gd name="connsiteY6-410" fmla="*/ 987434 h 1283495"/>
              <a:gd name="connsiteX7-411" fmla="*/ 1819771 w 1942632"/>
              <a:gd name="connsiteY7-412" fmla="*/ 929652 h 1283495"/>
              <a:gd name="connsiteX8-413" fmla="*/ 1765689 w 1942632"/>
              <a:gd name="connsiteY8-414" fmla="*/ 929787 h 1283495"/>
              <a:gd name="connsiteX9-415" fmla="*/ 1427581 w 1942632"/>
              <a:gd name="connsiteY9-416" fmla="*/ 1272148 h 1283495"/>
              <a:gd name="connsiteX10-417" fmla="*/ 1400455 w 1942632"/>
              <a:gd name="connsiteY10-418" fmla="*/ 1283495 h 1283495"/>
              <a:gd name="connsiteX11-419" fmla="*/ 36397 w 1942632"/>
              <a:gd name="connsiteY11-420" fmla="*/ 1283495 h 1283495"/>
              <a:gd name="connsiteX12-421" fmla="*/ 1385 w 1942632"/>
              <a:gd name="connsiteY12-422" fmla="*/ 1260348 h 1283495"/>
              <a:gd name="connsiteX13-423" fmla="*/ 8920 w 1942632"/>
              <a:gd name="connsiteY13-424" fmla="*/ 1219033 h 1283495"/>
              <a:gd name="connsiteX14-425" fmla="*/ 1010873 w 1942632"/>
              <a:gd name="connsiteY14-426" fmla="*/ 173517 h 1283495"/>
              <a:gd name="connsiteX15-427" fmla="*/ 1010331 w 1942632"/>
              <a:gd name="connsiteY15-428" fmla="*/ 120212 h 1283495"/>
              <a:gd name="connsiteX16-429" fmla="*/ 955227 w 1942632"/>
              <a:gd name="connsiteY16-430" fmla="*/ 65108 h 1283495"/>
              <a:gd name="connsiteX17-431" fmla="*/ 946969 w 1942632"/>
              <a:gd name="connsiteY17-432" fmla="*/ 23530 h 1283495"/>
              <a:gd name="connsiteX0-433" fmla="*/ 946969 w 1942632"/>
              <a:gd name="connsiteY0-434" fmla="*/ 23530 h 1283495"/>
              <a:gd name="connsiteX1-435" fmla="*/ 982173 w 1942632"/>
              <a:gd name="connsiteY1-436" fmla="*/ 0 h 1283495"/>
              <a:gd name="connsiteX2-437" fmla="*/ 1904588 w 1942632"/>
              <a:gd name="connsiteY2-438" fmla="*/ 0 h 1283495"/>
              <a:gd name="connsiteX3-439" fmla="*/ 1942632 w 1942632"/>
              <a:gd name="connsiteY3-440" fmla="*/ 38107 h 1283495"/>
              <a:gd name="connsiteX4-441" fmla="*/ 1942632 w 1942632"/>
              <a:gd name="connsiteY4-442" fmla="*/ 960540 h 1283495"/>
              <a:gd name="connsiteX5-443" fmla="*/ 1919081 w 1942632"/>
              <a:gd name="connsiteY5-444" fmla="*/ 995690 h 1283495"/>
              <a:gd name="connsiteX6-445" fmla="*/ 1877553 w 1942632"/>
              <a:gd name="connsiteY6-446" fmla="*/ 987434 h 1283495"/>
              <a:gd name="connsiteX7-447" fmla="*/ 1819771 w 1942632"/>
              <a:gd name="connsiteY7-448" fmla="*/ 929652 h 1283495"/>
              <a:gd name="connsiteX8-449" fmla="*/ 1765689 w 1942632"/>
              <a:gd name="connsiteY8-450" fmla="*/ 929787 h 1283495"/>
              <a:gd name="connsiteX9-451" fmla="*/ 1427581 w 1942632"/>
              <a:gd name="connsiteY9-452" fmla="*/ 1272148 h 1283495"/>
              <a:gd name="connsiteX10-453" fmla="*/ 1400455 w 1942632"/>
              <a:gd name="connsiteY10-454" fmla="*/ 1283495 h 1283495"/>
              <a:gd name="connsiteX11-455" fmla="*/ 36397 w 1942632"/>
              <a:gd name="connsiteY11-456" fmla="*/ 1283495 h 1283495"/>
              <a:gd name="connsiteX12-457" fmla="*/ 1385 w 1942632"/>
              <a:gd name="connsiteY12-458" fmla="*/ 1260348 h 1283495"/>
              <a:gd name="connsiteX13-459" fmla="*/ 8920 w 1942632"/>
              <a:gd name="connsiteY13-460" fmla="*/ 1219033 h 1283495"/>
              <a:gd name="connsiteX14-461" fmla="*/ 1010873 w 1942632"/>
              <a:gd name="connsiteY14-462" fmla="*/ 173517 h 1283495"/>
              <a:gd name="connsiteX15-463" fmla="*/ 1010331 w 1942632"/>
              <a:gd name="connsiteY15-464" fmla="*/ 120212 h 1283495"/>
              <a:gd name="connsiteX16-465" fmla="*/ 955227 w 1942632"/>
              <a:gd name="connsiteY16-466" fmla="*/ 65108 h 1283495"/>
              <a:gd name="connsiteX17-467" fmla="*/ 946969 w 1942632"/>
              <a:gd name="connsiteY17-468" fmla="*/ 23530 h 1283495"/>
              <a:gd name="connsiteX0-469" fmla="*/ 946969 w 1942632"/>
              <a:gd name="connsiteY0-470" fmla="*/ 23530 h 1283495"/>
              <a:gd name="connsiteX1-471" fmla="*/ 982173 w 1942632"/>
              <a:gd name="connsiteY1-472" fmla="*/ 0 h 1283495"/>
              <a:gd name="connsiteX2-473" fmla="*/ 1904588 w 1942632"/>
              <a:gd name="connsiteY2-474" fmla="*/ 0 h 1283495"/>
              <a:gd name="connsiteX3-475" fmla="*/ 1942632 w 1942632"/>
              <a:gd name="connsiteY3-476" fmla="*/ 38107 h 1283495"/>
              <a:gd name="connsiteX4-477" fmla="*/ 1942632 w 1942632"/>
              <a:gd name="connsiteY4-478" fmla="*/ 960540 h 1283495"/>
              <a:gd name="connsiteX5-479" fmla="*/ 1919081 w 1942632"/>
              <a:gd name="connsiteY5-480" fmla="*/ 995690 h 1283495"/>
              <a:gd name="connsiteX6-481" fmla="*/ 1877553 w 1942632"/>
              <a:gd name="connsiteY6-482" fmla="*/ 987434 h 1283495"/>
              <a:gd name="connsiteX7-483" fmla="*/ 1819771 w 1942632"/>
              <a:gd name="connsiteY7-484" fmla="*/ 929652 h 1283495"/>
              <a:gd name="connsiteX8-485" fmla="*/ 1765689 w 1942632"/>
              <a:gd name="connsiteY8-486" fmla="*/ 929787 h 1283495"/>
              <a:gd name="connsiteX9-487" fmla="*/ 1427581 w 1942632"/>
              <a:gd name="connsiteY9-488" fmla="*/ 1272148 h 1283495"/>
              <a:gd name="connsiteX10-489" fmla="*/ 1400455 w 1942632"/>
              <a:gd name="connsiteY10-490" fmla="*/ 1283495 h 1283495"/>
              <a:gd name="connsiteX11-491" fmla="*/ 36397 w 1942632"/>
              <a:gd name="connsiteY11-492" fmla="*/ 1283495 h 1283495"/>
              <a:gd name="connsiteX12-493" fmla="*/ 1385 w 1942632"/>
              <a:gd name="connsiteY12-494" fmla="*/ 1260348 h 1283495"/>
              <a:gd name="connsiteX13-495" fmla="*/ 8920 w 1942632"/>
              <a:gd name="connsiteY13-496" fmla="*/ 1219033 h 1283495"/>
              <a:gd name="connsiteX14-497" fmla="*/ 1010873 w 1942632"/>
              <a:gd name="connsiteY14-498" fmla="*/ 173517 h 1283495"/>
              <a:gd name="connsiteX15-499" fmla="*/ 1010331 w 1942632"/>
              <a:gd name="connsiteY15-500" fmla="*/ 120212 h 1283495"/>
              <a:gd name="connsiteX16-501" fmla="*/ 955227 w 1942632"/>
              <a:gd name="connsiteY16-502" fmla="*/ 65108 h 1283495"/>
              <a:gd name="connsiteX17-503" fmla="*/ 946969 w 1942632"/>
              <a:gd name="connsiteY17-504" fmla="*/ 23530 h 1283495"/>
              <a:gd name="connsiteX0-505" fmla="*/ 946969 w 1942632"/>
              <a:gd name="connsiteY0-506" fmla="*/ 23530 h 1283495"/>
              <a:gd name="connsiteX1-507" fmla="*/ 982173 w 1942632"/>
              <a:gd name="connsiteY1-508" fmla="*/ 0 h 1283495"/>
              <a:gd name="connsiteX2-509" fmla="*/ 1904588 w 1942632"/>
              <a:gd name="connsiteY2-510" fmla="*/ 0 h 1283495"/>
              <a:gd name="connsiteX3-511" fmla="*/ 1942632 w 1942632"/>
              <a:gd name="connsiteY3-512" fmla="*/ 38107 h 1283495"/>
              <a:gd name="connsiteX4-513" fmla="*/ 1942632 w 1942632"/>
              <a:gd name="connsiteY4-514" fmla="*/ 960540 h 1283495"/>
              <a:gd name="connsiteX5-515" fmla="*/ 1919081 w 1942632"/>
              <a:gd name="connsiteY5-516" fmla="*/ 995690 h 1283495"/>
              <a:gd name="connsiteX6-517" fmla="*/ 1877553 w 1942632"/>
              <a:gd name="connsiteY6-518" fmla="*/ 987434 h 1283495"/>
              <a:gd name="connsiteX7-519" fmla="*/ 1819771 w 1942632"/>
              <a:gd name="connsiteY7-520" fmla="*/ 929652 h 1283495"/>
              <a:gd name="connsiteX8-521" fmla="*/ 1765689 w 1942632"/>
              <a:gd name="connsiteY8-522" fmla="*/ 929787 h 1283495"/>
              <a:gd name="connsiteX9-523" fmla="*/ 1427581 w 1942632"/>
              <a:gd name="connsiteY9-524" fmla="*/ 1272148 h 1283495"/>
              <a:gd name="connsiteX10-525" fmla="*/ 1400455 w 1942632"/>
              <a:gd name="connsiteY10-526" fmla="*/ 1283495 h 1283495"/>
              <a:gd name="connsiteX11-527" fmla="*/ 36397 w 1942632"/>
              <a:gd name="connsiteY11-528" fmla="*/ 1283495 h 1283495"/>
              <a:gd name="connsiteX12-529" fmla="*/ 1385 w 1942632"/>
              <a:gd name="connsiteY12-530" fmla="*/ 1260348 h 1283495"/>
              <a:gd name="connsiteX13-531" fmla="*/ 8920 w 1942632"/>
              <a:gd name="connsiteY13-532" fmla="*/ 1219033 h 1283495"/>
              <a:gd name="connsiteX14-533" fmla="*/ 1010873 w 1942632"/>
              <a:gd name="connsiteY14-534" fmla="*/ 173517 h 1283495"/>
              <a:gd name="connsiteX15-535" fmla="*/ 1010331 w 1942632"/>
              <a:gd name="connsiteY15-536" fmla="*/ 120212 h 1283495"/>
              <a:gd name="connsiteX16-537" fmla="*/ 955227 w 1942632"/>
              <a:gd name="connsiteY16-538" fmla="*/ 65108 h 1283495"/>
              <a:gd name="connsiteX17-539" fmla="*/ 946969 w 1942632"/>
              <a:gd name="connsiteY17-540" fmla="*/ 23530 h 1283495"/>
              <a:gd name="connsiteX0-541" fmla="*/ 946969 w 1942632"/>
              <a:gd name="connsiteY0-542" fmla="*/ 23530 h 1283495"/>
              <a:gd name="connsiteX1-543" fmla="*/ 982173 w 1942632"/>
              <a:gd name="connsiteY1-544" fmla="*/ 0 h 1283495"/>
              <a:gd name="connsiteX2-545" fmla="*/ 1904588 w 1942632"/>
              <a:gd name="connsiteY2-546" fmla="*/ 0 h 1283495"/>
              <a:gd name="connsiteX3-547" fmla="*/ 1942632 w 1942632"/>
              <a:gd name="connsiteY3-548" fmla="*/ 38107 h 1283495"/>
              <a:gd name="connsiteX4-549" fmla="*/ 1942632 w 1942632"/>
              <a:gd name="connsiteY4-550" fmla="*/ 960540 h 1283495"/>
              <a:gd name="connsiteX5-551" fmla="*/ 1919081 w 1942632"/>
              <a:gd name="connsiteY5-552" fmla="*/ 995690 h 1283495"/>
              <a:gd name="connsiteX6-553" fmla="*/ 1877553 w 1942632"/>
              <a:gd name="connsiteY6-554" fmla="*/ 987434 h 1283495"/>
              <a:gd name="connsiteX7-555" fmla="*/ 1819771 w 1942632"/>
              <a:gd name="connsiteY7-556" fmla="*/ 929652 h 1283495"/>
              <a:gd name="connsiteX8-557" fmla="*/ 1765689 w 1942632"/>
              <a:gd name="connsiteY8-558" fmla="*/ 929787 h 1283495"/>
              <a:gd name="connsiteX9-559" fmla="*/ 1427581 w 1942632"/>
              <a:gd name="connsiteY9-560" fmla="*/ 1272148 h 1283495"/>
              <a:gd name="connsiteX10-561" fmla="*/ 1400455 w 1942632"/>
              <a:gd name="connsiteY10-562" fmla="*/ 1283495 h 1283495"/>
              <a:gd name="connsiteX11-563" fmla="*/ 36397 w 1942632"/>
              <a:gd name="connsiteY11-564" fmla="*/ 1283495 h 1283495"/>
              <a:gd name="connsiteX12-565" fmla="*/ 1385 w 1942632"/>
              <a:gd name="connsiteY12-566" fmla="*/ 1260348 h 1283495"/>
              <a:gd name="connsiteX13-567" fmla="*/ 8920 w 1942632"/>
              <a:gd name="connsiteY13-568" fmla="*/ 1219033 h 1283495"/>
              <a:gd name="connsiteX14-569" fmla="*/ 1010873 w 1942632"/>
              <a:gd name="connsiteY14-570" fmla="*/ 173517 h 1283495"/>
              <a:gd name="connsiteX15-571" fmla="*/ 1010331 w 1942632"/>
              <a:gd name="connsiteY15-572" fmla="*/ 120212 h 1283495"/>
              <a:gd name="connsiteX16-573" fmla="*/ 955227 w 1942632"/>
              <a:gd name="connsiteY16-574" fmla="*/ 65108 h 1283495"/>
              <a:gd name="connsiteX17-575" fmla="*/ 946969 w 1942632"/>
              <a:gd name="connsiteY17-576" fmla="*/ 23530 h 1283495"/>
              <a:gd name="connsiteX0-577" fmla="*/ 946969 w 1942632"/>
              <a:gd name="connsiteY0-578" fmla="*/ 23530 h 1283495"/>
              <a:gd name="connsiteX1-579" fmla="*/ 982173 w 1942632"/>
              <a:gd name="connsiteY1-580" fmla="*/ 0 h 1283495"/>
              <a:gd name="connsiteX2-581" fmla="*/ 1904588 w 1942632"/>
              <a:gd name="connsiteY2-582" fmla="*/ 0 h 1283495"/>
              <a:gd name="connsiteX3-583" fmla="*/ 1942632 w 1942632"/>
              <a:gd name="connsiteY3-584" fmla="*/ 38107 h 1283495"/>
              <a:gd name="connsiteX4-585" fmla="*/ 1942632 w 1942632"/>
              <a:gd name="connsiteY4-586" fmla="*/ 960540 h 1283495"/>
              <a:gd name="connsiteX5-587" fmla="*/ 1919081 w 1942632"/>
              <a:gd name="connsiteY5-588" fmla="*/ 995690 h 1283495"/>
              <a:gd name="connsiteX6-589" fmla="*/ 1877553 w 1942632"/>
              <a:gd name="connsiteY6-590" fmla="*/ 987434 h 1283495"/>
              <a:gd name="connsiteX7-591" fmla="*/ 1819771 w 1942632"/>
              <a:gd name="connsiteY7-592" fmla="*/ 929652 h 1283495"/>
              <a:gd name="connsiteX8-593" fmla="*/ 1765689 w 1942632"/>
              <a:gd name="connsiteY8-594" fmla="*/ 929787 h 1283495"/>
              <a:gd name="connsiteX9-595" fmla="*/ 1427581 w 1942632"/>
              <a:gd name="connsiteY9-596" fmla="*/ 1272148 h 1283495"/>
              <a:gd name="connsiteX10-597" fmla="*/ 1400455 w 1942632"/>
              <a:gd name="connsiteY10-598" fmla="*/ 1283495 h 1283495"/>
              <a:gd name="connsiteX11-599" fmla="*/ 36397 w 1942632"/>
              <a:gd name="connsiteY11-600" fmla="*/ 1283495 h 1283495"/>
              <a:gd name="connsiteX12-601" fmla="*/ 1385 w 1942632"/>
              <a:gd name="connsiteY12-602" fmla="*/ 1260348 h 1283495"/>
              <a:gd name="connsiteX13-603" fmla="*/ 8920 w 1942632"/>
              <a:gd name="connsiteY13-604" fmla="*/ 1219033 h 1283495"/>
              <a:gd name="connsiteX14-605" fmla="*/ 1010873 w 1942632"/>
              <a:gd name="connsiteY14-606" fmla="*/ 173517 h 1283495"/>
              <a:gd name="connsiteX15-607" fmla="*/ 1010331 w 1942632"/>
              <a:gd name="connsiteY15-608" fmla="*/ 120212 h 1283495"/>
              <a:gd name="connsiteX16-609" fmla="*/ 955227 w 1942632"/>
              <a:gd name="connsiteY16-610" fmla="*/ 65108 h 1283495"/>
              <a:gd name="connsiteX17-611" fmla="*/ 946969 w 1942632"/>
              <a:gd name="connsiteY17-612" fmla="*/ 23530 h 1283495"/>
              <a:gd name="connsiteX0-613" fmla="*/ 946969 w 1942632"/>
              <a:gd name="connsiteY0-614" fmla="*/ 23530 h 1283495"/>
              <a:gd name="connsiteX1-615" fmla="*/ 982173 w 1942632"/>
              <a:gd name="connsiteY1-616" fmla="*/ 0 h 1283495"/>
              <a:gd name="connsiteX2-617" fmla="*/ 1904588 w 1942632"/>
              <a:gd name="connsiteY2-618" fmla="*/ 0 h 1283495"/>
              <a:gd name="connsiteX3-619" fmla="*/ 1942632 w 1942632"/>
              <a:gd name="connsiteY3-620" fmla="*/ 38107 h 1283495"/>
              <a:gd name="connsiteX4-621" fmla="*/ 1942632 w 1942632"/>
              <a:gd name="connsiteY4-622" fmla="*/ 960540 h 1283495"/>
              <a:gd name="connsiteX5-623" fmla="*/ 1919081 w 1942632"/>
              <a:gd name="connsiteY5-624" fmla="*/ 995690 h 1283495"/>
              <a:gd name="connsiteX6-625" fmla="*/ 1877553 w 1942632"/>
              <a:gd name="connsiteY6-626" fmla="*/ 987434 h 1283495"/>
              <a:gd name="connsiteX7-627" fmla="*/ 1819771 w 1942632"/>
              <a:gd name="connsiteY7-628" fmla="*/ 929652 h 1283495"/>
              <a:gd name="connsiteX8-629" fmla="*/ 1765689 w 1942632"/>
              <a:gd name="connsiteY8-630" fmla="*/ 929787 h 1283495"/>
              <a:gd name="connsiteX9-631" fmla="*/ 1427581 w 1942632"/>
              <a:gd name="connsiteY9-632" fmla="*/ 1272148 h 1283495"/>
              <a:gd name="connsiteX10-633" fmla="*/ 1400455 w 1942632"/>
              <a:gd name="connsiteY10-634" fmla="*/ 1283495 h 1283495"/>
              <a:gd name="connsiteX11-635" fmla="*/ 36397 w 1942632"/>
              <a:gd name="connsiteY11-636" fmla="*/ 1283495 h 1283495"/>
              <a:gd name="connsiteX12-637" fmla="*/ 1385 w 1942632"/>
              <a:gd name="connsiteY12-638" fmla="*/ 1260348 h 1283495"/>
              <a:gd name="connsiteX13-639" fmla="*/ 8920 w 1942632"/>
              <a:gd name="connsiteY13-640" fmla="*/ 1219033 h 1283495"/>
              <a:gd name="connsiteX14-641" fmla="*/ 1010873 w 1942632"/>
              <a:gd name="connsiteY14-642" fmla="*/ 173517 h 1283495"/>
              <a:gd name="connsiteX15-643" fmla="*/ 1010331 w 1942632"/>
              <a:gd name="connsiteY15-644" fmla="*/ 120212 h 1283495"/>
              <a:gd name="connsiteX16-645" fmla="*/ 955227 w 1942632"/>
              <a:gd name="connsiteY16-646" fmla="*/ 65108 h 1283495"/>
              <a:gd name="connsiteX17-647" fmla="*/ 946969 w 1942632"/>
              <a:gd name="connsiteY17-648" fmla="*/ 23530 h 1283495"/>
              <a:gd name="connsiteX0-649" fmla="*/ 946969 w 1942632"/>
              <a:gd name="connsiteY0-650" fmla="*/ 23530 h 1283495"/>
              <a:gd name="connsiteX1-651" fmla="*/ 982173 w 1942632"/>
              <a:gd name="connsiteY1-652" fmla="*/ 0 h 1283495"/>
              <a:gd name="connsiteX2-653" fmla="*/ 1904588 w 1942632"/>
              <a:gd name="connsiteY2-654" fmla="*/ 0 h 1283495"/>
              <a:gd name="connsiteX3-655" fmla="*/ 1942632 w 1942632"/>
              <a:gd name="connsiteY3-656" fmla="*/ 38107 h 1283495"/>
              <a:gd name="connsiteX4-657" fmla="*/ 1942632 w 1942632"/>
              <a:gd name="connsiteY4-658" fmla="*/ 960540 h 1283495"/>
              <a:gd name="connsiteX5-659" fmla="*/ 1919081 w 1942632"/>
              <a:gd name="connsiteY5-660" fmla="*/ 995690 h 1283495"/>
              <a:gd name="connsiteX6-661" fmla="*/ 1877553 w 1942632"/>
              <a:gd name="connsiteY6-662" fmla="*/ 987434 h 1283495"/>
              <a:gd name="connsiteX7-663" fmla="*/ 1819771 w 1942632"/>
              <a:gd name="connsiteY7-664" fmla="*/ 929652 h 1283495"/>
              <a:gd name="connsiteX8-665" fmla="*/ 1765689 w 1942632"/>
              <a:gd name="connsiteY8-666" fmla="*/ 929787 h 1283495"/>
              <a:gd name="connsiteX9-667" fmla="*/ 1427581 w 1942632"/>
              <a:gd name="connsiteY9-668" fmla="*/ 1272148 h 1283495"/>
              <a:gd name="connsiteX10-669" fmla="*/ 1400455 w 1942632"/>
              <a:gd name="connsiteY10-670" fmla="*/ 1283495 h 1283495"/>
              <a:gd name="connsiteX11-671" fmla="*/ 36397 w 1942632"/>
              <a:gd name="connsiteY11-672" fmla="*/ 1283495 h 1283495"/>
              <a:gd name="connsiteX12-673" fmla="*/ 1385 w 1942632"/>
              <a:gd name="connsiteY12-674" fmla="*/ 1260348 h 1283495"/>
              <a:gd name="connsiteX13-675" fmla="*/ 8920 w 1942632"/>
              <a:gd name="connsiteY13-676" fmla="*/ 1219033 h 1283495"/>
              <a:gd name="connsiteX14-677" fmla="*/ 1010873 w 1942632"/>
              <a:gd name="connsiteY14-678" fmla="*/ 173517 h 1283495"/>
              <a:gd name="connsiteX15-679" fmla="*/ 1010331 w 1942632"/>
              <a:gd name="connsiteY15-680" fmla="*/ 120212 h 1283495"/>
              <a:gd name="connsiteX16-681" fmla="*/ 955227 w 1942632"/>
              <a:gd name="connsiteY16-682" fmla="*/ 65108 h 1283495"/>
              <a:gd name="connsiteX17-683" fmla="*/ 946969 w 1942632"/>
              <a:gd name="connsiteY17-684" fmla="*/ 23530 h 1283495"/>
              <a:gd name="connsiteX0-685" fmla="*/ 946969 w 1942632"/>
              <a:gd name="connsiteY0-686" fmla="*/ 23530 h 1283495"/>
              <a:gd name="connsiteX1-687" fmla="*/ 982173 w 1942632"/>
              <a:gd name="connsiteY1-688" fmla="*/ 0 h 1283495"/>
              <a:gd name="connsiteX2-689" fmla="*/ 1904588 w 1942632"/>
              <a:gd name="connsiteY2-690" fmla="*/ 0 h 1283495"/>
              <a:gd name="connsiteX3-691" fmla="*/ 1942632 w 1942632"/>
              <a:gd name="connsiteY3-692" fmla="*/ 38107 h 1283495"/>
              <a:gd name="connsiteX4-693" fmla="*/ 1942632 w 1942632"/>
              <a:gd name="connsiteY4-694" fmla="*/ 960540 h 1283495"/>
              <a:gd name="connsiteX5-695" fmla="*/ 1919081 w 1942632"/>
              <a:gd name="connsiteY5-696" fmla="*/ 995690 h 1283495"/>
              <a:gd name="connsiteX6-697" fmla="*/ 1877553 w 1942632"/>
              <a:gd name="connsiteY6-698" fmla="*/ 987434 h 1283495"/>
              <a:gd name="connsiteX7-699" fmla="*/ 1819771 w 1942632"/>
              <a:gd name="connsiteY7-700" fmla="*/ 929652 h 1283495"/>
              <a:gd name="connsiteX8-701" fmla="*/ 1765689 w 1942632"/>
              <a:gd name="connsiteY8-702" fmla="*/ 929787 h 1283495"/>
              <a:gd name="connsiteX9-703" fmla="*/ 1427581 w 1942632"/>
              <a:gd name="connsiteY9-704" fmla="*/ 1272148 h 1283495"/>
              <a:gd name="connsiteX10-705" fmla="*/ 1400455 w 1942632"/>
              <a:gd name="connsiteY10-706" fmla="*/ 1283495 h 1283495"/>
              <a:gd name="connsiteX11-707" fmla="*/ 36397 w 1942632"/>
              <a:gd name="connsiteY11-708" fmla="*/ 1283495 h 1283495"/>
              <a:gd name="connsiteX12-709" fmla="*/ 1385 w 1942632"/>
              <a:gd name="connsiteY12-710" fmla="*/ 1260348 h 1283495"/>
              <a:gd name="connsiteX13-711" fmla="*/ 8920 w 1942632"/>
              <a:gd name="connsiteY13-712" fmla="*/ 1219033 h 1283495"/>
              <a:gd name="connsiteX14-713" fmla="*/ 1010873 w 1942632"/>
              <a:gd name="connsiteY14-714" fmla="*/ 173517 h 1283495"/>
              <a:gd name="connsiteX15-715" fmla="*/ 1010331 w 1942632"/>
              <a:gd name="connsiteY15-716" fmla="*/ 120212 h 1283495"/>
              <a:gd name="connsiteX16-717" fmla="*/ 955227 w 1942632"/>
              <a:gd name="connsiteY16-718" fmla="*/ 65108 h 1283495"/>
              <a:gd name="connsiteX17-719" fmla="*/ 946969 w 1942632"/>
              <a:gd name="connsiteY17-720" fmla="*/ 23530 h 1283495"/>
              <a:gd name="connsiteX0-721" fmla="*/ 946969 w 1942632"/>
              <a:gd name="connsiteY0-722" fmla="*/ 23530 h 1283495"/>
              <a:gd name="connsiteX1-723" fmla="*/ 982173 w 1942632"/>
              <a:gd name="connsiteY1-724" fmla="*/ 0 h 1283495"/>
              <a:gd name="connsiteX2-725" fmla="*/ 1904588 w 1942632"/>
              <a:gd name="connsiteY2-726" fmla="*/ 0 h 1283495"/>
              <a:gd name="connsiteX3-727" fmla="*/ 1942632 w 1942632"/>
              <a:gd name="connsiteY3-728" fmla="*/ 38107 h 1283495"/>
              <a:gd name="connsiteX4-729" fmla="*/ 1942632 w 1942632"/>
              <a:gd name="connsiteY4-730" fmla="*/ 960540 h 1283495"/>
              <a:gd name="connsiteX5-731" fmla="*/ 1919081 w 1942632"/>
              <a:gd name="connsiteY5-732" fmla="*/ 995690 h 1283495"/>
              <a:gd name="connsiteX6-733" fmla="*/ 1877553 w 1942632"/>
              <a:gd name="connsiteY6-734" fmla="*/ 987434 h 1283495"/>
              <a:gd name="connsiteX7-735" fmla="*/ 1819771 w 1942632"/>
              <a:gd name="connsiteY7-736" fmla="*/ 929652 h 1283495"/>
              <a:gd name="connsiteX8-737" fmla="*/ 1765689 w 1942632"/>
              <a:gd name="connsiteY8-738" fmla="*/ 929787 h 1283495"/>
              <a:gd name="connsiteX9-739" fmla="*/ 1427581 w 1942632"/>
              <a:gd name="connsiteY9-740" fmla="*/ 1272148 h 1283495"/>
              <a:gd name="connsiteX10-741" fmla="*/ 1400455 w 1942632"/>
              <a:gd name="connsiteY10-742" fmla="*/ 1283495 h 1283495"/>
              <a:gd name="connsiteX11-743" fmla="*/ 36397 w 1942632"/>
              <a:gd name="connsiteY11-744" fmla="*/ 1283495 h 1283495"/>
              <a:gd name="connsiteX12-745" fmla="*/ 1385 w 1942632"/>
              <a:gd name="connsiteY12-746" fmla="*/ 1260348 h 1283495"/>
              <a:gd name="connsiteX13-747" fmla="*/ 8920 w 1942632"/>
              <a:gd name="connsiteY13-748" fmla="*/ 1219033 h 1283495"/>
              <a:gd name="connsiteX14-749" fmla="*/ 1010873 w 1942632"/>
              <a:gd name="connsiteY14-750" fmla="*/ 173517 h 1283495"/>
              <a:gd name="connsiteX15-751" fmla="*/ 1010331 w 1942632"/>
              <a:gd name="connsiteY15-752" fmla="*/ 120212 h 1283495"/>
              <a:gd name="connsiteX16-753" fmla="*/ 955227 w 1942632"/>
              <a:gd name="connsiteY16-754" fmla="*/ 65108 h 1283495"/>
              <a:gd name="connsiteX17-755" fmla="*/ 946969 w 1942632"/>
              <a:gd name="connsiteY17-756" fmla="*/ 23530 h 1283495"/>
              <a:gd name="connsiteX0-757" fmla="*/ 946345 w 1942008"/>
              <a:gd name="connsiteY0-758" fmla="*/ 23530 h 1283495"/>
              <a:gd name="connsiteX1-759" fmla="*/ 981549 w 1942008"/>
              <a:gd name="connsiteY1-760" fmla="*/ 0 h 1283495"/>
              <a:gd name="connsiteX2-761" fmla="*/ 1903964 w 1942008"/>
              <a:gd name="connsiteY2-762" fmla="*/ 0 h 1283495"/>
              <a:gd name="connsiteX3-763" fmla="*/ 1942008 w 1942008"/>
              <a:gd name="connsiteY3-764" fmla="*/ 38107 h 1283495"/>
              <a:gd name="connsiteX4-765" fmla="*/ 1942008 w 1942008"/>
              <a:gd name="connsiteY4-766" fmla="*/ 960540 h 1283495"/>
              <a:gd name="connsiteX5-767" fmla="*/ 1918457 w 1942008"/>
              <a:gd name="connsiteY5-768" fmla="*/ 995690 h 1283495"/>
              <a:gd name="connsiteX6-769" fmla="*/ 1876929 w 1942008"/>
              <a:gd name="connsiteY6-770" fmla="*/ 987434 h 1283495"/>
              <a:gd name="connsiteX7-771" fmla="*/ 1819147 w 1942008"/>
              <a:gd name="connsiteY7-772" fmla="*/ 929652 h 1283495"/>
              <a:gd name="connsiteX8-773" fmla="*/ 1765065 w 1942008"/>
              <a:gd name="connsiteY8-774" fmla="*/ 929787 h 1283495"/>
              <a:gd name="connsiteX9-775" fmla="*/ 1426957 w 1942008"/>
              <a:gd name="connsiteY9-776" fmla="*/ 1272148 h 1283495"/>
              <a:gd name="connsiteX10-777" fmla="*/ 1399831 w 1942008"/>
              <a:gd name="connsiteY10-778" fmla="*/ 1283495 h 1283495"/>
              <a:gd name="connsiteX11-779" fmla="*/ 35773 w 1942008"/>
              <a:gd name="connsiteY11-780" fmla="*/ 1283495 h 1283495"/>
              <a:gd name="connsiteX12-781" fmla="*/ 761 w 1942008"/>
              <a:gd name="connsiteY12-782" fmla="*/ 1260348 h 1283495"/>
              <a:gd name="connsiteX13-783" fmla="*/ 8296 w 1942008"/>
              <a:gd name="connsiteY13-784" fmla="*/ 1219033 h 1283495"/>
              <a:gd name="connsiteX14-785" fmla="*/ 1010249 w 1942008"/>
              <a:gd name="connsiteY14-786" fmla="*/ 173517 h 1283495"/>
              <a:gd name="connsiteX15-787" fmla="*/ 1009707 w 1942008"/>
              <a:gd name="connsiteY15-788" fmla="*/ 120212 h 1283495"/>
              <a:gd name="connsiteX16-789" fmla="*/ 954603 w 1942008"/>
              <a:gd name="connsiteY16-790" fmla="*/ 65108 h 1283495"/>
              <a:gd name="connsiteX17-791" fmla="*/ 946345 w 1942008"/>
              <a:gd name="connsiteY17-792" fmla="*/ 23530 h 1283495"/>
              <a:gd name="connsiteX0-793" fmla="*/ 945771 w 1941434"/>
              <a:gd name="connsiteY0-794" fmla="*/ 23530 h 1283495"/>
              <a:gd name="connsiteX1-795" fmla="*/ 980975 w 1941434"/>
              <a:gd name="connsiteY1-796" fmla="*/ 0 h 1283495"/>
              <a:gd name="connsiteX2-797" fmla="*/ 1903390 w 1941434"/>
              <a:gd name="connsiteY2-798" fmla="*/ 0 h 1283495"/>
              <a:gd name="connsiteX3-799" fmla="*/ 1941434 w 1941434"/>
              <a:gd name="connsiteY3-800" fmla="*/ 38107 h 1283495"/>
              <a:gd name="connsiteX4-801" fmla="*/ 1941434 w 1941434"/>
              <a:gd name="connsiteY4-802" fmla="*/ 960540 h 1283495"/>
              <a:gd name="connsiteX5-803" fmla="*/ 1917883 w 1941434"/>
              <a:gd name="connsiteY5-804" fmla="*/ 995690 h 1283495"/>
              <a:gd name="connsiteX6-805" fmla="*/ 1876355 w 1941434"/>
              <a:gd name="connsiteY6-806" fmla="*/ 987434 h 1283495"/>
              <a:gd name="connsiteX7-807" fmla="*/ 1818573 w 1941434"/>
              <a:gd name="connsiteY7-808" fmla="*/ 929652 h 1283495"/>
              <a:gd name="connsiteX8-809" fmla="*/ 1764491 w 1941434"/>
              <a:gd name="connsiteY8-810" fmla="*/ 929787 h 1283495"/>
              <a:gd name="connsiteX9-811" fmla="*/ 1426383 w 1941434"/>
              <a:gd name="connsiteY9-812" fmla="*/ 1272148 h 1283495"/>
              <a:gd name="connsiteX10-813" fmla="*/ 1399257 w 1941434"/>
              <a:gd name="connsiteY10-814" fmla="*/ 1283495 h 1283495"/>
              <a:gd name="connsiteX11-815" fmla="*/ 35199 w 1941434"/>
              <a:gd name="connsiteY11-816" fmla="*/ 1283495 h 1283495"/>
              <a:gd name="connsiteX12-817" fmla="*/ 187 w 1941434"/>
              <a:gd name="connsiteY12-818" fmla="*/ 1260348 h 1283495"/>
              <a:gd name="connsiteX13-819" fmla="*/ 7722 w 1941434"/>
              <a:gd name="connsiteY13-820" fmla="*/ 1219033 h 1283495"/>
              <a:gd name="connsiteX14-821" fmla="*/ 1009675 w 1941434"/>
              <a:gd name="connsiteY14-822" fmla="*/ 173517 h 1283495"/>
              <a:gd name="connsiteX15-823" fmla="*/ 1009133 w 1941434"/>
              <a:gd name="connsiteY15-824" fmla="*/ 120212 h 1283495"/>
              <a:gd name="connsiteX16-825" fmla="*/ 954029 w 1941434"/>
              <a:gd name="connsiteY16-826" fmla="*/ 65108 h 1283495"/>
              <a:gd name="connsiteX17-827" fmla="*/ 945771 w 1941434"/>
              <a:gd name="connsiteY17-828" fmla="*/ 23530 h 1283495"/>
              <a:gd name="connsiteX0-829" fmla="*/ 946469 w 1942132"/>
              <a:gd name="connsiteY0-830" fmla="*/ 23530 h 1283495"/>
              <a:gd name="connsiteX1-831" fmla="*/ 981673 w 1942132"/>
              <a:gd name="connsiteY1-832" fmla="*/ 0 h 1283495"/>
              <a:gd name="connsiteX2-833" fmla="*/ 1904088 w 1942132"/>
              <a:gd name="connsiteY2-834" fmla="*/ 0 h 1283495"/>
              <a:gd name="connsiteX3-835" fmla="*/ 1942132 w 1942132"/>
              <a:gd name="connsiteY3-836" fmla="*/ 38107 h 1283495"/>
              <a:gd name="connsiteX4-837" fmla="*/ 1942132 w 1942132"/>
              <a:gd name="connsiteY4-838" fmla="*/ 960540 h 1283495"/>
              <a:gd name="connsiteX5-839" fmla="*/ 1918581 w 1942132"/>
              <a:gd name="connsiteY5-840" fmla="*/ 995690 h 1283495"/>
              <a:gd name="connsiteX6-841" fmla="*/ 1877053 w 1942132"/>
              <a:gd name="connsiteY6-842" fmla="*/ 987434 h 1283495"/>
              <a:gd name="connsiteX7-843" fmla="*/ 1819271 w 1942132"/>
              <a:gd name="connsiteY7-844" fmla="*/ 929652 h 1283495"/>
              <a:gd name="connsiteX8-845" fmla="*/ 1765189 w 1942132"/>
              <a:gd name="connsiteY8-846" fmla="*/ 929787 h 1283495"/>
              <a:gd name="connsiteX9-847" fmla="*/ 1427081 w 1942132"/>
              <a:gd name="connsiteY9-848" fmla="*/ 1272148 h 1283495"/>
              <a:gd name="connsiteX10-849" fmla="*/ 1399955 w 1942132"/>
              <a:gd name="connsiteY10-850" fmla="*/ 1283495 h 1283495"/>
              <a:gd name="connsiteX11-851" fmla="*/ 35897 w 1942132"/>
              <a:gd name="connsiteY11-852" fmla="*/ 1283495 h 1283495"/>
              <a:gd name="connsiteX12-853" fmla="*/ 885 w 1942132"/>
              <a:gd name="connsiteY12-854" fmla="*/ 1260348 h 1283495"/>
              <a:gd name="connsiteX13-855" fmla="*/ 8420 w 1942132"/>
              <a:gd name="connsiteY13-856" fmla="*/ 1219033 h 1283495"/>
              <a:gd name="connsiteX14-857" fmla="*/ 1010373 w 1942132"/>
              <a:gd name="connsiteY14-858" fmla="*/ 173517 h 1283495"/>
              <a:gd name="connsiteX15-859" fmla="*/ 1009831 w 1942132"/>
              <a:gd name="connsiteY15-860" fmla="*/ 120212 h 1283495"/>
              <a:gd name="connsiteX16-861" fmla="*/ 954727 w 1942132"/>
              <a:gd name="connsiteY16-862" fmla="*/ 65108 h 1283495"/>
              <a:gd name="connsiteX17-863" fmla="*/ 946469 w 1942132"/>
              <a:gd name="connsiteY17-864" fmla="*/ 23530 h 1283495"/>
              <a:gd name="connsiteX0-865" fmla="*/ 948287 w 1943950"/>
              <a:gd name="connsiteY0-866" fmla="*/ 23530 h 1283495"/>
              <a:gd name="connsiteX1-867" fmla="*/ 983491 w 1943950"/>
              <a:gd name="connsiteY1-868" fmla="*/ 0 h 1283495"/>
              <a:gd name="connsiteX2-869" fmla="*/ 1905906 w 1943950"/>
              <a:gd name="connsiteY2-870" fmla="*/ 0 h 1283495"/>
              <a:gd name="connsiteX3-871" fmla="*/ 1943950 w 1943950"/>
              <a:gd name="connsiteY3-872" fmla="*/ 38107 h 1283495"/>
              <a:gd name="connsiteX4-873" fmla="*/ 1943950 w 1943950"/>
              <a:gd name="connsiteY4-874" fmla="*/ 960540 h 1283495"/>
              <a:gd name="connsiteX5-875" fmla="*/ 1920399 w 1943950"/>
              <a:gd name="connsiteY5-876" fmla="*/ 995690 h 1283495"/>
              <a:gd name="connsiteX6-877" fmla="*/ 1878871 w 1943950"/>
              <a:gd name="connsiteY6-878" fmla="*/ 987434 h 1283495"/>
              <a:gd name="connsiteX7-879" fmla="*/ 1821089 w 1943950"/>
              <a:gd name="connsiteY7-880" fmla="*/ 929652 h 1283495"/>
              <a:gd name="connsiteX8-881" fmla="*/ 1767007 w 1943950"/>
              <a:gd name="connsiteY8-882" fmla="*/ 929787 h 1283495"/>
              <a:gd name="connsiteX9-883" fmla="*/ 1428899 w 1943950"/>
              <a:gd name="connsiteY9-884" fmla="*/ 1272148 h 1283495"/>
              <a:gd name="connsiteX10-885" fmla="*/ 1401773 w 1943950"/>
              <a:gd name="connsiteY10-886" fmla="*/ 1283495 h 1283495"/>
              <a:gd name="connsiteX11-887" fmla="*/ 37715 w 1943950"/>
              <a:gd name="connsiteY11-888" fmla="*/ 1283495 h 1283495"/>
              <a:gd name="connsiteX12-889" fmla="*/ 2703 w 1943950"/>
              <a:gd name="connsiteY12-890" fmla="*/ 1260348 h 1283495"/>
              <a:gd name="connsiteX13-891" fmla="*/ 10238 w 1943950"/>
              <a:gd name="connsiteY13-892" fmla="*/ 1219033 h 1283495"/>
              <a:gd name="connsiteX14-893" fmla="*/ 1012191 w 1943950"/>
              <a:gd name="connsiteY14-894" fmla="*/ 173517 h 1283495"/>
              <a:gd name="connsiteX15-895" fmla="*/ 1011649 w 1943950"/>
              <a:gd name="connsiteY15-896" fmla="*/ 120212 h 1283495"/>
              <a:gd name="connsiteX16-897" fmla="*/ 956545 w 1943950"/>
              <a:gd name="connsiteY16-898" fmla="*/ 65108 h 1283495"/>
              <a:gd name="connsiteX17-899" fmla="*/ 948287 w 1943950"/>
              <a:gd name="connsiteY17-900" fmla="*/ 23530 h 1283495"/>
              <a:gd name="connsiteX0-901" fmla="*/ 948287 w 1943950"/>
              <a:gd name="connsiteY0-902" fmla="*/ 23530 h 1283495"/>
              <a:gd name="connsiteX1-903" fmla="*/ 983491 w 1943950"/>
              <a:gd name="connsiteY1-904" fmla="*/ 0 h 1283495"/>
              <a:gd name="connsiteX2-905" fmla="*/ 1905906 w 1943950"/>
              <a:gd name="connsiteY2-906" fmla="*/ 0 h 1283495"/>
              <a:gd name="connsiteX3-907" fmla="*/ 1943950 w 1943950"/>
              <a:gd name="connsiteY3-908" fmla="*/ 38107 h 1283495"/>
              <a:gd name="connsiteX4-909" fmla="*/ 1943950 w 1943950"/>
              <a:gd name="connsiteY4-910" fmla="*/ 960540 h 1283495"/>
              <a:gd name="connsiteX5-911" fmla="*/ 1920399 w 1943950"/>
              <a:gd name="connsiteY5-912" fmla="*/ 995690 h 1283495"/>
              <a:gd name="connsiteX6-913" fmla="*/ 1878871 w 1943950"/>
              <a:gd name="connsiteY6-914" fmla="*/ 987434 h 1283495"/>
              <a:gd name="connsiteX7-915" fmla="*/ 1821089 w 1943950"/>
              <a:gd name="connsiteY7-916" fmla="*/ 929652 h 1283495"/>
              <a:gd name="connsiteX8-917" fmla="*/ 1767007 w 1943950"/>
              <a:gd name="connsiteY8-918" fmla="*/ 929787 h 1283495"/>
              <a:gd name="connsiteX9-919" fmla="*/ 1428899 w 1943950"/>
              <a:gd name="connsiteY9-920" fmla="*/ 1272148 h 1283495"/>
              <a:gd name="connsiteX10-921" fmla="*/ 1401773 w 1943950"/>
              <a:gd name="connsiteY10-922" fmla="*/ 1283495 h 1283495"/>
              <a:gd name="connsiteX11-923" fmla="*/ 37715 w 1943950"/>
              <a:gd name="connsiteY11-924" fmla="*/ 1283495 h 1283495"/>
              <a:gd name="connsiteX12-925" fmla="*/ 2703 w 1943950"/>
              <a:gd name="connsiteY12-926" fmla="*/ 1260348 h 1283495"/>
              <a:gd name="connsiteX13-927" fmla="*/ 10238 w 1943950"/>
              <a:gd name="connsiteY13-928" fmla="*/ 1219033 h 1283495"/>
              <a:gd name="connsiteX14-929" fmla="*/ 1012191 w 1943950"/>
              <a:gd name="connsiteY14-930" fmla="*/ 173517 h 1283495"/>
              <a:gd name="connsiteX15-931" fmla="*/ 1011649 w 1943950"/>
              <a:gd name="connsiteY15-932" fmla="*/ 120212 h 1283495"/>
              <a:gd name="connsiteX16-933" fmla="*/ 956545 w 1943950"/>
              <a:gd name="connsiteY16-934" fmla="*/ 65108 h 1283495"/>
              <a:gd name="connsiteX17-935" fmla="*/ 948287 w 1943950"/>
              <a:gd name="connsiteY17-936" fmla="*/ 23530 h 1283495"/>
              <a:gd name="connsiteX0-937" fmla="*/ 948287 w 1943950"/>
              <a:gd name="connsiteY0-938" fmla="*/ 23530 h 1283495"/>
              <a:gd name="connsiteX1-939" fmla="*/ 983491 w 1943950"/>
              <a:gd name="connsiteY1-940" fmla="*/ 0 h 1283495"/>
              <a:gd name="connsiteX2-941" fmla="*/ 1905906 w 1943950"/>
              <a:gd name="connsiteY2-942" fmla="*/ 0 h 1283495"/>
              <a:gd name="connsiteX3-943" fmla="*/ 1943950 w 1943950"/>
              <a:gd name="connsiteY3-944" fmla="*/ 38107 h 1283495"/>
              <a:gd name="connsiteX4-945" fmla="*/ 1943950 w 1943950"/>
              <a:gd name="connsiteY4-946" fmla="*/ 960540 h 1283495"/>
              <a:gd name="connsiteX5-947" fmla="*/ 1920399 w 1943950"/>
              <a:gd name="connsiteY5-948" fmla="*/ 995690 h 1283495"/>
              <a:gd name="connsiteX6-949" fmla="*/ 1878871 w 1943950"/>
              <a:gd name="connsiteY6-950" fmla="*/ 987434 h 1283495"/>
              <a:gd name="connsiteX7-951" fmla="*/ 1821089 w 1943950"/>
              <a:gd name="connsiteY7-952" fmla="*/ 929652 h 1283495"/>
              <a:gd name="connsiteX8-953" fmla="*/ 1767007 w 1943950"/>
              <a:gd name="connsiteY8-954" fmla="*/ 929787 h 1283495"/>
              <a:gd name="connsiteX9-955" fmla="*/ 1428899 w 1943950"/>
              <a:gd name="connsiteY9-956" fmla="*/ 1272148 h 1283495"/>
              <a:gd name="connsiteX10-957" fmla="*/ 1401773 w 1943950"/>
              <a:gd name="connsiteY10-958" fmla="*/ 1283495 h 1283495"/>
              <a:gd name="connsiteX11-959" fmla="*/ 37715 w 1943950"/>
              <a:gd name="connsiteY11-960" fmla="*/ 1283495 h 1283495"/>
              <a:gd name="connsiteX12-961" fmla="*/ 2703 w 1943950"/>
              <a:gd name="connsiteY12-962" fmla="*/ 1260348 h 1283495"/>
              <a:gd name="connsiteX13-963" fmla="*/ 10238 w 1943950"/>
              <a:gd name="connsiteY13-964" fmla="*/ 1219033 h 1283495"/>
              <a:gd name="connsiteX14-965" fmla="*/ 1012191 w 1943950"/>
              <a:gd name="connsiteY14-966" fmla="*/ 173517 h 1283495"/>
              <a:gd name="connsiteX15-967" fmla="*/ 1011649 w 1943950"/>
              <a:gd name="connsiteY15-968" fmla="*/ 120212 h 1283495"/>
              <a:gd name="connsiteX16-969" fmla="*/ 956545 w 1943950"/>
              <a:gd name="connsiteY16-970" fmla="*/ 65108 h 1283495"/>
              <a:gd name="connsiteX17-971" fmla="*/ 948287 w 1943950"/>
              <a:gd name="connsiteY17-972" fmla="*/ 23530 h 1283495"/>
              <a:gd name="connsiteX0-973" fmla="*/ 948287 w 1943950"/>
              <a:gd name="connsiteY0-974" fmla="*/ 23530 h 1283495"/>
              <a:gd name="connsiteX1-975" fmla="*/ 983491 w 1943950"/>
              <a:gd name="connsiteY1-976" fmla="*/ 0 h 1283495"/>
              <a:gd name="connsiteX2-977" fmla="*/ 1905906 w 1943950"/>
              <a:gd name="connsiteY2-978" fmla="*/ 0 h 1283495"/>
              <a:gd name="connsiteX3-979" fmla="*/ 1943950 w 1943950"/>
              <a:gd name="connsiteY3-980" fmla="*/ 38107 h 1283495"/>
              <a:gd name="connsiteX4-981" fmla="*/ 1943950 w 1943950"/>
              <a:gd name="connsiteY4-982" fmla="*/ 960540 h 1283495"/>
              <a:gd name="connsiteX5-983" fmla="*/ 1920399 w 1943950"/>
              <a:gd name="connsiteY5-984" fmla="*/ 995690 h 1283495"/>
              <a:gd name="connsiteX6-985" fmla="*/ 1878871 w 1943950"/>
              <a:gd name="connsiteY6-986" fmla="*/ 987434 h 1283495"/>
              <a:gd name="connsiteX7-987" fmla="*/ 1821089 w 1943950"/>
              <a:gd name="connsiteY7-988" fmla="*/ 929652 h 1283495"/>
              <a:gd name="connsiteX8-989" fmla="*/ 1767007 w 1943950"/>
              <a:gd name="connsiteY8-990" fmla="*/ 929787 h 1283495"/>
              <a:gd name="connsiteX9-991" fmla="*/ 1428899 w 1943950"/>
              <a:gd name="connsiteY9-992" fmla="*/ 1272148 h 1283495"/>
              <a:gd name="connsiteX10-993" fmla="*/ 1401773 w 1943950"/>
              <a:gd name="connsiteY10-994" fmla="*/ 1283495 h 1283495"/>
              <a:gd name="connsiteX11-995" fmla="*/ 37715 w 1943950"/>
              <a:gd name="connsiteY11-996" fmla="*/ 1283495 h 1283495"/>
              <a:gd name="connsiteX12-997" fmla="*/ 2703 w 1943950"/>
              <a:gd name="connsiteY12-998" fmla="*/ 1260348 h 1283495"/>
              <a:gd name="connsiteX13-999" fmla="*/ 10238 w 1943950"/>
              <a:gd name="connsiteY13-1000" fmla="*/ 1219033 h 1283495"/>
              <a:gd name="connsiteX14-1001" fmla="*/ 1012191 w 1943950"/>
              <a:gd name="connsiteY14-1002" fmla="*/ 173517 h 1283495"/>
              <a:gd name="connsiteX15-1003" fmla="*/ 1011649 w 1943950"/>
              <a:gd name="connsiteY15-1004" fmla="*/ 120212 h 1283495"/>
              <a:gd name="connsiteX16-1005" fmla="*/ 956545 w 1943950"/>
              <a:gd name="connsiteY16-1006" fmla="*/ 65108 h 1283495"/>
              <a:gd name="connsiteX17-1007" fmla="*/ 948287 w 1943950"/>
              <a:gd name="connsiteY17-1008" fmla="*/ 23530 h 1283495"/>
              <a:gd name="connsiteX0-1009" fmla="*/ 948287 w 1943950"/>
              <a:gd name="connsiteY0-1010" fmla="*/ 23530 h 1283495"/>
              <a:gd name="connsiteX1-1011" fmla="*/ 983491 w 1943950"/>
              <a:gd name="connsiteY1-1012" fmla="*/ 0 h 1283495"/>
              <a:gd name="connsiteX2-1013" fmla="*/ 1905906 w 1943950"/>
              <a:gd name="connsiteY2-1014" fmla="*/ 0 h 1283495"/>
              <a:gd name="connsiteX3-1015" fmla="*/ 1943950 w 1943950"/>
              <a:gd name="connsiteY3-1016" fmla="*/ 38107 h 1283495"/>
              <a:gd name="connsiteX4-1017" fmla="*/ 1943950 w 1943950"/>
              <a:gd name="connsiteY4-1018" fmla="*/ 960540 h 1283495"/>
              <a:gd name="connsiteX5-1019" fmla="*/ 1920399 w 1943950"/>
              <a:gd name="connsiteY5-1020" fmla="*/ 995690 h 1283495"/>
              <a:gd name="connsiteX6-1021" fmla="*/ 1878871 w 1943950"/>
              <a:gd name="connsiteY6-1022" fmla="*/ 987434 h 1283495"/>
              <a:gd name="connsiteX7-1023" fmla="*/ 1821089 w 1943950"/>
              <a:gd name="connsiteY7-1024" fmla="*/ 929652 h 1283495"/>
              <a:gd name="connsiteX8-1025" fmla="*/ 1767007 w 1943950"/>
              <a:gd name="connsiteY8-1026" fmla="*/ 929787 h 1283495"/>
              <a:gd name="connsiteX9-1027" fmla="*/ 1428899 w 1943950"/>
              <a:gd name="connsiteY9-1028" fmla="*/ 1272148 h 1283495"/>
              <a:gd name="connsiteX10-1029" fmla="*/ 1401773 w 1943950"/>
              <a:gd name="connsiteY10-1030" fmla="*/ 1283495 h 1283495"/>
              <a:gd name="connsiteX11-1031" fmla="*/ 37715 w 1943950"/>
              <a:gd name="connsiteY11-1032" fmla="*/ 1283495 h 1283495"/>
              <a:gd name="connsiteX12-1033" fmla="*/ 2703 w 1943950"/>
              <a:gd name="connsiteY12-1034" fmla="*/ 1260348 h 1283495"/>
              <a:gd name="connsiteX13-1035" fmla="*/ 10238 w 1943950"/>
              <a:gd name="connsiteY13-1036" fmla="*/ 1219033 h 1283495"/>
              <a:gd name="connsiteX14-1037" fmla="*/ 1012191 w 1943950"/>
              <a:gd name="connsiteY14-1038" fmla="*/ 173517 h 1283495"/>
              <a:gd name="connsiteX15-1039" fmla="*/ 1011649 w 1943950"/>
              <a:gd name="connsiteY15-1040" fmla="*/ 120212 h 1283495"/>
              <a:gd name="connsiteX16-1041" fmla="*/ 956545 w 1943950"/>
              <a:gd name="connsiteY16-1042" fmla="*/ 65108 h 1283495"/>
              <a:gd name="connsiteX17-1043" fmla="*/ 948287 w 1943950"/>
              <a:gd name="connsiteY17-1044" fmla="*/ 23530 h 1283495"/>
              <a:gd name="connsiteX0-1045" fmla="*/ 948287 w 1943950"/>
              <a:gd name="connsiteY0-1046" fmla="*/ 23530 h 1283495"/>
              <a:gd name="connsiteX1-1047" fmla="*/ 983491 w 1943950"/>
              <a:gd name="connsiteY1-1048" fmla="*/ 0 h 1283495"/>
              <a:gd name="connsiteX2-1049" fmla="*/ 1905906 w 1943950"/>
              <a:gd name="connsiteY2-1050" fmla="*/ 0 h 1283495"/>
              <a:gd name="connsiteX3-1051" fmla="*/ 1943950 w 1943950"/>
              <a:gd name="connsiteY3-1052" fmla="*/ 38107 h 1283495"/>
              <a:gd name="connsiteX4-1053" fmla="*/ 1943950 w 1943950"/>
              <a:gd name="connsiteY4-1054" fmla="*/ 960540 h 1283495"/>
              <a:gd name="connsiteX5-1055" fmla="*/ 1920399 w 1943950"/>
              <a:gd name="connsiteY5-1056" fmla="*/ 995690 h 1283495"/>
              <a:gd name="connsiteX6-1057" fmla="*/ 1878871 w 1943950"/>
              <a:gd name="connsiteY6-1058" fmla="*/ 987434 h 1283495"/>
              <a:gd name="connsiteX7-1059" fmla="*/ 1821089 w 1943950"/>
              <a:gd name="connsiteY7-1060" fmla="*/ 929652 h 1283495"/>
              <a:gd name="connsiteX8-1061" fmla="*/ 1767007 w 1943950"/>
              <a:gd name="connsiteY8-1062" fmla="*/ 929787 h 1283495"/>
              <a:gd name="connsiteX9-1063" fmla="*/ 1428899 w 1943950"/>
              <a:gd name="connsiteY9-1064" fmla="*/ 1272148 h 1283495"/>
              <a:gd name="connsiteX10-1065" fmla="*/ 1401773 w 1943950"/>
              <a:gd name="connsiteY10-1066" fmla="*/ 1283495 h 1283495"/>
              <a:gd name="connsiteX11-1067" fmla="*/ 37715 w 1943950"/>
              <a:gd name="connsiteY11-1068" fmla="*/ 1283495 h 1283495"/>
              <a:gd name="connsiteX12-1069" fmla="*/ 2703 w 1943950"/>
              <a:gd name="connsiteY12-1070" fmla="*/ 1260348 h 1283495"/>
              <a:gd name="connsiteX13-1071" fmla="*/ 10238 w 1943950"/>
              <a:gd name="connsiteY13-1072" fmla="*/ 1219033 h 1283495"/>
              <a:gd name="connsiteX14-1073" fmla="*/ 1012191 w 1943950"/>
              <a:gd name="connsiteY14-1074" fmla="*/ 173517 h 1283495"/>
              <a:gd name="connsiteX15-1075" fmla="*/ 1011649 w 1943950"/>
              <a:gd name="connsiteY15-1076" fmla="*/ 120212 h 1283495"/>
              <a:gd name="connsiteX16-1077" fmla="*/ 956545 w 1943950"/>
              <a:gd name="connsiteY16-1078" fmla="*/ 65108 h 1283495"/>
              <a:gd name="connsiteX17-1079" fmla="*/ 948287 w 1943950"/>
              <a:gd name="connsiteY17-1080" fmla="*/ 23530 h 1283495"/>
              <a:gd name="connsiteX0-1081" fmla="*/ 948287 w 1943950"/>
              <a:gd name="connsiteY0-1082" fmla="*/ 23530 h 1283495"/>
              <a:gd name="connsiteX1-1083" fmla="*/ 983491 w 1943950"/>
              <a:gd name="connsiteY1-1084" fmla="*/ 0 h 1283495"/>
              <a:gd name="connsiteX2-1085" fmla="*/ 1905906 w 1943950"/>
              <a:gd name="connsiteY2-1086" fmla="*/ 0 h 1283495"/>
              <a:gd name="connsiteX3-1087" fmla="*/ 1943950 w 1943950"/>
              <a:gd name="connsiteY3-1088" fmla="*/ 38107 h 1283495"/>
              <a:gd name="connsiteX4-1089" fmla="*/ 1943950 w 1943950"/>
              <a:gd name="connsiteY4-1090" fmla="*/ 960540 h 1283495"/>
              <a:gd name="connsiteX5-1091" fmla="*/ 1920399 w 1943950"/>
              <a:gd name="connsiteY5-1092" fmla="*/ 995690 h 1283495"/>
              <a:gd name="connsiteX6-1093" fmla="*/ 1878871 w 1943950"/>
              <a:gd name="connsiteY6-1094" fmla="*/ 987434 h 1283495"/>
              <a:gd name="connsiteX7-1095" fmla="*/ 1821089 w 1943950"/>
              <a:gd name="connsiteY7-1096" fmla="*/ 929652 h 1283495"/>
              <a:gd name="connsiteX8-1097" fmla="*/ 1767007 w 1943950"/>
              <a:gd name="connsiteY8-1098" fmla="*/ 929787 h 1283495"/>
              <a:gd name="connsiteX9-1099" fmla="*/ 1428899 w 1943950"/>
              <a:gd name="connsiteY9-1100" fmla="*/ 1272148 h 1283495"/>
              <a:gd name="connsiteX10-1101" fmla="*/ 1401773 w 1943950"/>
              <a:gd name="connsiteY10-1102" fmla="*/ 1283495 h 1283495"/>
              <a:gd name="connsiteX11-1103" fmla="*/ 37715 w 1943950"/>
              <a:gd name="connsiteY11-1104" fmla="*/ 1283495 h 1283495"/>
              <a:gd name="connsiteX12-1105" fmla="*/ 2703 w 1943950"/>
              <a:gd name="connsiteY12-1106" fmla="*/ 1260348 h 1283495"/>
              <a:gd name="connsiteX13-1107" fmla="*/ 10238 w 1943950"/>
              <a:gd name="connsiteY13-1108" fmla="*/ 1219033 h 1283495"/>
              <a:gd name="connsiteX14-1109" fmla="*/ 1012191 w 1943950"/>
              <a:gd name="connsiteY14-1110" fmla="*/ 173517 h 1283495"/>
              <a:gd name="connsiteX15-1111" fmla="*/ 1011649 w 1943950"/>
              <a:gd name="connsiteY15-1112" fmla="*/ 120212 h 1283495"/>
              <a:gd name="connsiteX16-1113" fmla="*/ 956545 w 1943950"/>
              <a:gd name="connsiteY16-1114" fmla="*/ 65108 h 1283495"/>
              <a:gd name="connsiteX17-1115" fmla="*/ 948287 w 1943950"/>
              <a:gd name="connsiteY17-1116" fmla="*/ 23530 h 1283495"/>
              <a:gd name="connsiteX0-1117" fmla="*/ 948287 w 1943950"/>
              <a:gd name="connsiteY0-1118" fmla="*/ 23530 h 1283495"/>
              <a:gd name="connsiteX1-1119" fmla="*/ 983491 w 1943950"/>
              <a:gd name="connsiteY1-1120" fmla="*/ 0 h 1283495"/>
              <a:gd name="connsiteX2-1121" fmla="*/ 1905906 w 1943950"/>
              <a:gd name="connsiteY2-1122" fmla="*/ 0 h 1283495"/>
              <a:gd name="connsiteX3-1123" fmla="*/ 1943950 w 1943950"/>
              <a:gd name="connsiteY3-1124" fmla="*/ 38107 h 1283495"/>
              <a:gd name="connsiteX4-1125" fmla="*/ 1943950 w 1943950"/>
              <a:gd name="connsiteY4-1126" fmla="*/ 960540 h 1283495"/>
              <a:gd name="connsiteX5-1127" fmla="*/ 1920399 w 1943950"/>
              <a:gd name="connsiteY5-1128" fmla="*/ 995690 h 1283495"/>
              <a:gd name="connsiteX6-1129" fmla="*/ 1878871 w 1943950"/>
              <a:gd name="connsiteY6-1130" fmla="*/ 987434 h 1283495"/>
              <a:gd name="connsiteX7-1131" fmla="*/ 1821089 w 1943950"/>
              <a:gd name="connsiteY7-1132" fmla="*/ 929652 h 1283495"/>
              <a:gd name="connsiteX8-1133" fmla="*/ 1767007 w 1943950"/>
              <a:gd name="connsiteY8-1134" fmla="*/ 929787 h 1283495"/>
              <a:gd name="connsiteX9-1135" fmla="*/ 1428899 w 1943950"/>
              <a:gd name="connsiteY9-1136" fmla="*/ 1272148 h 1283495"/>
              <a:gd name="connsiteX10-1137" fmla="*/ 1401773 w 1943950"/>
              <a:gd name="connsiteY10-1138" fmla="*/ 1283495 h 1283495"/>
              <a:gd name="connsiteX11-1139" fmla="*/ 37715 w 1943950"/>
              <a:gd name="connsiteY11-1140" fmla="*/ 1283495 h 1283495"/>
              <a:gd name="connsiteX12-1141" fmla="*/ 2703 w 1943950"/>
              <a:gd name="connsiteY12-1142" fmla="*/ 1260348 h 1283495"/>
              <a:gd name="connsiteX13-1143" fmla="*/ 10238 w 1943950"/>
              <a:gd name="connsiteY13-1144" fmla="*/ 1219033 h 1283495"/>
              <a:gd name="connsiteX14-1145" fmla="*/ 1012191 w 1943950"/>
              <a:gd name="connsiteY14-1146" fmla="*/ 173517 h 1283495"/>
              <a:gd name="connsiteX15-1147" fmla="*/ 1011649 w 1943950"/>
              <a:gd name="connsiteY15-1148" fmla="*/ 120212 h 1283495"/>
              <a:gd name="connsiteX16-1149" fmla="*/ 956545 w 1943950"/>
              <a:gd name="connsiteY16-1150" fmla="*/ 65108 h 1283495"/>
              <a:gd name="connsiteX17-1151" fmla="*/ 948287 w 1943950"/>
              <a:gd name="connsiteY17-1152" fmla="*/ 23530 h 128349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</a:cxnLst>
            <a:rect l="l" t="t" r="r" b="b"/>
            <a:pathLst>
              <a:path w="1943950" h="1283495">
                <a:moveTo>
                  <a:pt x="948287" y="23530"/>
                </a:moveTo>
                <a:cubicBezTo>
                  <a:pt x="953755" y="10319"/>
                  <a:pt x="969194" y="1"/>
                  <a:pt x="983491" y="0"/>
                </a:cubicBezTo>
                <a:cubicBezTo>
                  <a:pt x="997788" y="1"/>
                  <a:pt x="1883585" y="1"/>
                  <a:pt x="1905906" y="0"/>
                </a:cubicBezTo>
                <a:cubicBezTo>
                  <a:pt x="1928228" y="1"/>
                  <a:pt x="1943950" y="15786"/>
                  <a:pt x="1943950" y="38107"/>
                </a:cubicBezTo>
                <a:cubicBezTo>
                  <a:pt x="1943950" y="60429"/>
                  <a:pt x="1943950" y="946245"/>
                  <a:pt x="1943950" y="960540"/>
                </a:cubicBezTo>
                <a:cubicBezTo>
                  <a:pt x="1943950" y="974838"/>
                  <a:pt x="1933606" y="990217"/>
                  <a:pt x="1920399" y="995690"/>
                </a:cubicBezTo>
                <a:cubicBezTo>
                  <a:pt x="1907192" y="1001165"/>
                  <a:pt x="1888980" y="997544"/>
                  <a:pt x="1878871" y="987434"/>
                </a:cubicBezTo>
                <a:cubicBezTo>
                  <a:pt x="1868762" y="977325"/>
                  <a:pt x="1836949" y="945513"/>
                  <a:pt x="1821089" y="929652"/>
                </a:cubicBezTo>
                <a:cubicBezTo>
                  <a:pt x="1805230" y="913793"/>
                  <a:pt x="1782767" y="913830"/>
                  <a:pt x="1767007" y="929787"/>
                </a:cubicBezTo>
                <a:cubicBezTo>
                  <a:pt x="1751246" y="945747"/>
                  <a:pt x="1436154" y="1264803"/>
                  <a:pt x="1428899" y="1272148"/>
                </a:cubicBezTo>
                <a:cubicBezTo>
                  <a:pt x="1421644" y="1279495"/>
                  <a:pt x="1412098" y="1283496"/>
                  <a:pt x="1401773" y="1283495"/>
                </a:cubicBezTo>
                <a:cubicBezTo>
                  <a:pt x="1391448" y="1283496"/>
                  <a:pt x="51905" y="1283496"/>
                  <a:pt x="37715" y="1283495"/>
                </a:cubicBezTo>
                <a:cubicBezTo>
                  <a:pt x="23524" y="1283496"/>
                  <a:pt x="8273" y="1273401"/>
                  <a:pt x="2703" y="1260348"/>
                </a:cubicBezTo>
                <a:cubicBezTo>
                  <a:pt x="-2866" y="1247297"/>
                  <a:pt x="420" y="1229279"/>
                  <a:pt x="10238" y="1219033"/>
                </a:cubicBezTo>
                <a:cubicBezTo>
                  <a:pt x="20057" y="1208788"/>
                  <a:pt x="997013" y="189355"/>
                  <a:pt x="1012191" y="173517"/>
                </a:cubicBezTo>
                <a:cubicBezTo>
                  <a:pt x="1027369" y="157680"/>
                  <a:pt x="1027160" y="135724"/>
                  <a:pt x="1011649" y="120212"/>
                </a:cubicBezTo>
                <a:cubicBezTo>
                  <a:pt x="996137" y="104701"/>
                  <a:pt x="966655" y="75219"/>
                  <a:pt x="956545" y="65108"/>
                </a:cubicBezTo>
                <a:cubicBezTo>
                  <a:pt x="946436" y="55000"/>
                  <a:pt x="942820" y="36740"/>
                  <a:pt x="948287" y="23530"/>
                </a:cubicBezTo>
                <a:close/>
              </a:path>
            </a:pathLst>
          </a:custGeom>
          <a:gradFill>
            <a:gsLst>
              <a:gs pos="100000">
                <a:schemeClr val="accent6">
                  <a:lumMod val="60000"/>
                  <a:lumOff val="40000"/>
                </a:schemeClr>
              </a:gs>
              <a:gs pos="0">
                <a:schemeClr val="accent6"/>
              </a:gs>
            </a:gsLst>
            <a:lin ang="18900000" scaled="0"/>
          </a:gradFill>
          <a:ln>
            <a:noFill/>
          </a:ln>
          <a:effectLst>
            <a:outerShdw blurRad="63500" dist="38100" dir="8100000" algn="tr" rotWithShape="0">
              <a:schemeClr val="accent6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612140" tIns="36195" rIns="144145" bIns="36195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b="1">
                <a:latin typeface="+mn-ea"/>
                <a:cs typeface="+mn-ea"/>
                <a:sym typeface="+mn-ea"/>
              </a:rPr>
              <a:t>06</a:t>
            </a:r>
            <a:endParaRPr lang="en-US" altLang="zh-CN" b="1">
              <a:latin typeface="+mn-ea"/>
              <a:cs typeface="+mn-ea"/>
              <a:sym typeface="+mn-ea"/>
            </a:endParaRPr>
          </a:p>
        </p:txBody>
      </p:sp>
      <p:sp>
        <p:nvSpPr>
          <p:cNvPr id="70" name="椭圆 19"/>
          <p:cNvSpPr/>
          <p:nvPr>
            <p:custDataLst>
              <p:tags r:id="rId33"/>
            </p:custDataLst>
          </p:nvPr>
        </p:nvSpPr>
        <p:spPr>
          <a:xfrm>
            <a:off x="8589645" y="1999298"/>
            <a:ext cx="146685" cy="146685"/>
          </a:xfrm>
          <a:prstGeom prst="ellipse">
            <a:avLst/>
          </a:prstGeom>
          <a:solidFill>
            <a:schemeClr val="accent6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zh-CN" altLang="en-US"/>
          </a:p>
        </p:txBody>
      </p:sp>
      <p:sp>
        <p:nvSpPr>
          <p:cNvPr id="71" name="椭圆 20"/>
          <p:cNvSpPr/>
          <p:nvPr>
            <p:custDataLst>
              <p:tags r:id="rId34"/>
            </p:custDataLst>
          </p:nvPr>
        </p:nvSpPr>
        <p:spPr>
          <a:xfrm rot="5400000">
            <a:off x="8635841" y="2045494"/>
            <a:ext cx="53816" cy="53816"/>
          </a:xfrm>
          <a:prstGeom prst="ellipse">
            <a:avLst/>
          </a:prstGeom>
          <a:solidFill>
            <a:schemeClr val="accent6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zh-CN" altLang="en-US"/>
          </a:p>
        </p:txBody>
      </p:sp>
      <p:cxnSp>
        <p:nvCxnSpPr>
          <p:cNvPr id="72" name="直接连接符 21"/>
          <p:cNvCxnSpPr/>
          <p:nvPr>
            <p:custDataLst>
              <p:tags r:id="rId35"/>
            </p:custDataLst>
          </p:nvPr>
        </p:nvCxnSpPr>
        <p:spPr>
          <a:xfrm>
            <a:off x="8662988" y="2145983"/>
            <a:ext cx="2858" cy="896779"/>
          </a:xfrm>
          <a:prstGeom prst="line">
            <a:avLst/>
          </a:prstGeom>
          <a:ln w="3175">
            <a:solidFill>
              <a:schemeClr val="accent6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矩形 22"/>
          <p:cNvSpPr/>
          <p:nvPr>
            <p:custDataLst>
              <p:tags r:id="rId36"/>
            </p:custDataLst>
          </p:nvPr>
        </p:nvSpPr>
        <p:spPr>
          <a:xfrm>
            <a:off x="7351871" y="1575911"/>
            <a:ext cx="1230154" cy="615315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>
                <a:solidFill>
                  <a:schemeClr val="accent6"/>
                </a:solidFill>
                <a:latin typeface="+mn-ea"/>
                <a:cs typeface="+mn-ea"/>
                <a:sym typeface="+mn-ea"/>
              </a:rPr>
              <a:t>易用性与API友好度</a:t>
            </a:r>
            <a:endParaRPr lang="zh-CN" altLang="en-US" b="1" dirty="0">
              <a:solidFill>
                <a:schemeClr val="accent6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74" name="矩形 23"/>
          <p:cNvSpPr/>
          <p:nvPr>
            <p:custDataLst>
              <p:tags r:id="rId37"/>
            </p:custDataLst>
          </p:nvPr>
        </p:nvSpPr>
        <p:spPr>
          <a:xfrm>
            <a:off x="7351871" y="2209324"/>
            <a:ext cx="1230154" cy="76914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r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 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489960" y="2624455"/>
            <a:ext cx="3048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 </a:t>
            </a:r>
            <a:endParaRPr lang="en-US" altLang="zh-CN"/>
          </a:p>
        </p:txBody>
      </p:sp>
      <p:sp>
        <p:nvSpPr>
          <p:cNvPr id="6" name="文本框 5"/>
          <p:cNvSpPr txBox="1"/>
          <p:nvPr/>
        </p:nvSpPr>
        <p:spPr>
          <a:xfrm>
            <a:off x="3908425" y="2419350"/>
            <a:ext cx="3048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 </a:t>
            </a:r>
            <a:endParaRPr lang="en-US" altLang="zh-CN"/>
          </a:p>
        </p:txBody>
      </p:sp>
    </p:spTree>
    <p:custDataLst>
      <p:tags r:id="rId38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1"/>
  <p:tag name="KSO_WM_UNIT_LAYERLEVEL" val="1"/>
  <p:tag name="KSO_WM_TAG_VERSION" val="3.0"/>
  <p:tag name="KSO_WM_BEAUTIFY_FLAG" val="#wm#"/>
  <p:tag name="KSO_WM_UNIT_TYPE" val="i"/>
  <p:tag name="KSO_WM_UNIT_INDEX" val="1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100.xml><?xml version="1.0" encoding="utf-8"?>
<p:tagLst xmlns:p="http://schemas.openxmlformats.org/presentationml/2006/main">
  <p:tag name="KSO_WM_UNIT_SUBTYPE" val="t"/>
  <p:tag name="KSO_WM_TEMPLATE_CATEGORY" val="chip"/>
  <p:tag name="KSO_WM_TEMPLATE_INDEX" val="20224213"/>
  <p:tag name="KSO_WM_UNIT_TYPE" val="i"/>
  <p:tag name="KSO_WM_UNIT_INDEX" val="1"/>
  <p:tag name="KSO_WM_UNIT_ID" val="chip20224213_12*i*1"/>
  <p:tag name="KSO_WM_BEAUTIFY_FLAG" val="#wm#"/>
  <p:tag name="KSO_WM_TAG_VERSION" val="1.0"/>
  <p:tag name="KSO_WM_CHIP_GROUPID" val="62d9fc3602b43a043ddc1f6d"/>
  <p:tag name="KSO_WM_CHIP_XID" val="62d9fcef02b43a043ddc292b"/>
  <p:tag name="KSO_WM_UNIT_DEC_AREA_ID" val="3d59f3d8ca9844f48c898f2ec107ef47"/>
  <p:tag name="KSO_WM_CHIP_FILLAREA_FILL_RULE" val="{&quot;fill_align&quot;:&quot;r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757318be420646a5a434ff403903e618"/>
  <p:tag name="KSO_WM_SLIDE_BACKGROUND_TYPE" val="general"/>
</p:tagLst>
</file>

<file path=ppt/tags/tag101.xml><?xml version="1.0" encoding="utf-8"?>
<p:tagLst xmlns:p="http://schemas.openxmlformats.org/presentationml/2006/main">
  <p:tag name="KSO_WM_SLIDE_BACKGROUND_TYPE" val="general"/>
  <p:tag name="KSO_WM_UNIT_TEXT_FILL_FORE_SCHEMECOLOR_INDEX_BRIGHTNESS" val="0"/>
  <p:tag name="KSO_WM_UNIT_TEXT_FILL_FORE_SCHEMECOLOR_INDEX" val="13"/>
  <p:tag name="KSO_WM_UNIT_TEXT_FILL_TYPE" val="1"/>
</p:tagLst>
</file>

<file path=ppt/tags/tag102.xml><?xml version="1.0" encoding="utf-8"?>
<p:tagLst xmlns:p="http://schemas.openxmlformats.org/presentationml/2006/main">
  <p:tag name="KSO_WM_SLIDE_BACKGROUND_TYPE" val="general"/>
  <p:tag name="KSO_WM_UNIT_TEXT_FILL_FORE_SCHEMECOLOR_INDEX_BRIGHTNESS" val="0"/>
  <p:tag name="KSO_WM_UNIT_TEXT_FILL_FORE_SCHEMECOLOR_INDEX" val="2"/>
  <p:tag name="KSO_WM_UNIT_TEXT_FILL_TYPE" val="1"/>
</p:tagLst>
</file>

<file path=ppt/tags/tag103.xml><?xml version="1.0" encoding="utf-8"?>
<p:tagLst xmlns:p="http://schemas.openxmlformats.org/presentationml/2006/main">
  <p:tag name="KSO_WM_SLIDE_BACKGROUND_TYPE" val="general"/>
  <p:tag name="KSO_WM_UNIT_TEXT_FILL_FORE_SCHEMECOLOR_INDEX_BRIGHTNESS" val="0"/>
  <p:tag name="KSO_WM_UNIT_TEXT_FILL_FORE_SCHEMECOLOR_INDEX" val="2"/>
  <p:tag name="KSO_WM_UNIT_TEXT_FILL_TYPE" val="1"/>
</p:tagLst>
</file>

<file path=ppt/tags/tag104.xml><?xml version="1.0" encoding="utf-8"?>
<p:tagLst xmlns:p="http://schemas.openxmlformats.org/presentationml/2006/main">
  <p:tag name="KSO_WM_SLIDE_BACKGROUND_TYPE" val="general"/>
  <p:tag name="KSO_WM_UNIT_TEXT_FILL_FORE_SCHEMECOLOR_INDEX_BRIGHTNESS" val="0"/>
  <p:tag name="KSO_WM_UNIT_TEXT_FILL_FORE_SCHEMECOLOR_INDEX" val="2"/>
  <p:tag name="KSO_WM_UNIT_TEXT_FILL_TYPE" val="1"/>
</p:tagLst>
</file>

<file path=ppt/tags/tag105.xml><?xml version="1.0" encoding="utf-8"?>
<p:tagLst xmlns:p="http://schemas.openxmlformats.org/presentationml/2006/main">
  <p:tag name="KSO_WM_UNIT_SUBTYPE" val="v"/>
  <p:tag name="KSO_WM_TEMPLATE_CATEGORY" val="chip"/>
  <p:tag name="KSO_WM_TEMPLATE_INDEX" val="20224213"/>
  <p:tag name="KSO_WM_UNIT_TYPE" val="i"/>
  <p:tag name="KSO_WM_UNIT_INDEX" val="1"/>
  <p:tag name="KSO_WM_UNIT_ID" val="chip20224213_10*i*1"/>
  <p:tag name="KSO_WM_BEAUTIFY_FLAG" val="#wm#"/>
  <p:tag name="KSO_WM_TAG_VERSION" val="1.0"/>
  <p:tag name="KSO_WM_CHIP_GROUPID" val="62d9fc3602b43a043ddc1f6d"/>
  <p:tag name="KSO_WM_CHIP_XID" val="62d9fcef02b43a043ddc2960"/>
  <p:tag name="KSO_WM_UNIT_DEC_AREA_ID" val="334748564a5b4f3c84344a6acc72dc0d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6bf1a77969e644c182e621022b087f23"/>
  <p:tag name="KSO_WM_SLIDE_BACKGROUND_TYPE" val="frame"/>
</p:tagLst>
</file>

<file path=ppt/tags/tag106.xml><?xml version="1.0" encoding="utf-8"?>
<p:tagLst xmlns:p="http://schemas.openxmlformats.org/presentationml/2006/main">
  <p:tag name="KSO_WM_UNIT_SUBTYPE" val="t"/>
  <p:tag name="KSO_WM_TEMPLATE_CATEGORY" val="chip"/>
  <p:tag name="KSO_WM_TEMPLATE_INDEX" val="20224213"/>
  <p:tag name="KSO_WM_UNIT_TYPE" val="i"/>
  <p:tag name="KSO_WM_UNIT_INDEX" val="1"/>
  <p:tag name="KSO_WM_UNIT_ID" val="chip20224213_11*i*1"/>
  <p:tag name="KSO_WM_BEAUTIFY_FLAG" val="#wm#"/>
  <p:tag name="KSO_WM_TAG_VERSION" val="1.0"/>
  <p:tag name="KSO_WM_CHIP_GROUPID" val="62d9fc3602b43a043ddc1f6d"/>
  <p:tag name="KSO_WM_CHIP_XID" val="62d9fcef02b43a043ddc290f"/>
  <p:tag name="KSO_WM_UNIT_DEC_AREA_ID" val="4808b797b4fc4e3391b95e34e74b3a3a"/>
  <p:tag name="KSO_WM_CHIP_FILLAREA_FILL_RULE" val="{&quot;fill_align&quot;:&quot;l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cc99f66303c94b28a022af962b8a3a12"/>
  <p:tag name="KSO_WM_SLIDE_BACKGROUND_TYPE" val="frame"/>
</p:tagLst>
</file>

<file path=ppt/tags/tag107.xml><?xml version="1.0" encoding="utf-8"?>
<p:tagLst xmlns:p="http://schemas.openxmlformats.org/presentationml/2006/main">
  <p:tag name="KSO_WM_UNIT_SUBTYPE" val="t"/>
  <p:tag name="KSO_WM_TEMPLATE_CATEGORY" val="chip"/>
  <p:tag name="KSO_WM_TEMPLATE_INDEX" val="20224213"/>
  <p:tag name="KSO_WM_UNIT_TYPE" val="i"/>
  <p:tag name="KSO_WM_UNIT_INDEX" val="1"/>
  <p:tag name="KSO_WM_UNIT_ID" val="chip20224213_12*i*1"/>
  <p:tag name="KSO_WM_BEAUTIFY_FLAG" val="#wm#"/>
  <p:tag name="KSO_WM_TAG_VERSION" val="1.0"/>
  <p:tag name="KSO_WM_CHIP_GROUPID" val="62d9fc3602b43a043ddc1f6d"/>
  <p:tag name="KSO_WM_CHIP_XID" val="62d9fcef02b43a043ddc292b"/>
  <p:tag name="KSO_WM_UNIT_DEC_AREA_ID" val="d545e9bc49204712bd2a895960cb1734"/>
  <p:tag name="KSO_WM_CHIP_FILLAREA_FILL_RULE" val="{&quot;fill_align&quot;:&quot;r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22e91d3353f84469bb2974d53812c442"/>
  <p:tag name="KSO_WM_SLIDE_BACKGROUND_TYPE" val="frame"/>
</p:tagLst>
</file>

<file path=ppt/tags/tag108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bg20221745_2*i*1"/>
  <p:tag name="KSO_WM_UNIT_LAYERLEVEL" val="1"/>
  <p:tag name="KSO_WM_TAG_VERSION" val="1.0"/>
  <p:tag name="KSO_WM_BEAUTIFY_FLAG" val="#wm#"/>
  <p:tag name="KSO_WM_UNIT_BK_DARK_LIGHT" val="2"/>
  <p:tag name="KSO_WM_UNIT_SUBTYPE" val="h"/>
  <p:tag name="KSO_WM_UNIT_TYPE" val="i"/>
  <p:tag name="KSO_WM_UNIT_INDEX" val="1"/>
  <p:tag name="KSO_WM_TEMPLATE_CATEGORY" val="bg"/>
  <p:tag name="KSO_WM_TEMPLATE_INDEX" val="20221745"/>
  <p:tag name="KSO_WM_UNIT_FILL_FORE_SCHEMECOLOR_INDEX_BRIGHTNESS" val="0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CHIP_GROUPID" val="6204c06597788eba87d90874"/>
  <p:tag name="KSO_WM_CHIP_XID" val="627b2ac8a0f60d12b19e6b9b"/>
</p:tagLst>
</file>

<file path=ppt/tags/tag109.xml><?xml version="1.0" encoding="utf-8"?>
<p:tagLst xmlns:p="http://schemas.openxmlformats.org/presentationml/2006/main">
  <p:tag name="KSO_WM_SLIDE_BACKGROUND_TYPE" val="frame"/>
  <p:tag name="KSO_WM_UNIT_TEXT_FILL_FORE_SCHEMECOLOR_INDEX_BRIGHTNESS" val="0"/>
  <p:tag name="KSO_WM_UNIT_TEXT_FILL_FORE_SCHEMECOLOR_INDEX" val="13"/>
  <p:tag name="KSO_WM_UNIT_TEXT_FILL_TYPE" val="1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110.xml><?xml version="1.0" encoding="utf-8"?>
<p:tagLst xmlns:p="http://schemas.openxmlformats.org/presentationml/2006/main">
  <p:tag name="KSO_WM_SLIDE_BACKGROUND_TYPE" val="frame"/>
  <p:tag name="KSO_WM_UNIT_TEXT_FILL_FORE_SCHEMECOLOR_INDEX_BRIGHTNESS" val="0"/>
  <p:tag name="KSO_WM_UNIT_TEXT_FILL_FORE_SCHEMECOLOR_INDEX" val="13"/>
  <p:tag name="KSO_WM_UNIT_TEXT_FILL_TYPE" val="1"/>
</p:tagLst>
</file>

<file path=ppt/tags/tag111.xml><?xml version="1.0" encoding="utf-8"?>
<p:tagLst xmlns:p="http://schemas.openxmlformats.org/presentationml/2006/main">
  <p:tag name="KSO_WM_SLIDE_BACKGROUND_TYPE" val="frame"/>
  <p:tag name="KSO_WM_UNIT_TEXT_FILL_FORE_SCHEMECOLOR_INDEX_BRIGHTNESS" val="0"/>
  <p:tag name="KSO_WM_UNIT_TEXT_FILL_FORE_SCHEMECOLOR_INDEX" val="2"/>
  <p:tag name="KSO_WM_UNIT_TEXT_FILL_TYPE" val="1"/>
</p:tagLst>
</file>

<file path=ppt/tags/tag112.xml><?xml version="1.0" encoding="utf-8"?>
<p:tagLst xmlns:p="http://schemas.openxmlformats.org/presentationml/2006/main">
  <p:tag name="KSO_WM_SLIDE_BACKGROUND_TYPE" val="frame"/>
  <p:tag name="KSO_WM_UNIT_TEXT_FILL_FORE_SCHEMECOLOR_INDEX_BRIGHTNESS" val="0"/>
  <p:tag name="KSO_WM_UNIT_TEXT_FILL_FORE_SCHEMECOLOR_INDEX" val="2"/>
  <p:tag name="KSO_WM_UNIT_TEXT_FILL_TYPE" val="1"/>
</p:tagLst>
</file>

<file path=ppt/tags/tag113.xml><?xml version="1.0" encoding="utf-8"?>
<p:tagLst xmlns:p="http://schemas.openxmlformats.org/presentationml/2006/main">
  <p:tag name="KSO_WM_SLIDE_BACKGROUND_TYPE" val="frame"/>
  <p:tag name="KSO_WM_UNIT_TEXT_FILL_FORE_SCHEMECOLOR_INDEX_BRIGHTNESS" val="0"/>
  <p:tag name="KSO_WM_UNIT_TEXT_FILL_FORE_SCHEMECOLOR_INDEX" val="2"/>
  <p:tag name="KSO_WM_UNIT_TEXT_FILL_TYPE" val="1"/>
</p:tagLst>
</file>

<file path=ppt/tags/tag114.xml><?xml version="1.0" encoding="utf-8"?>
<p:tagLst xmlns:p="http://schemas.openxmlformats.org/presentationml/2006/main">
  <p:tag name="KSO_WM_UNIT_SUBTYPE" val="v"/>
  <p:tag name="KSO_WM_TEMPLATE_CATEGORY" val="chip"/>
  <p:tag name="KSO_WM_TEMPLATE_INDEX" val="20224213"/>
  <p:tag name="KSO_WM_UNIT_TYPE" val="i"/>
  <p:tag name="KSO_WM_UNIT_INDEX" val="1"/>
  <p:tag name="KSO_WM_UNIT_ID" val="chip20224213_10*i*1"/>
  <p:tag name="KSO_WM_BEAUTIFY_FLAG" val="#wm#"/>
  <p:tag name="KSO_WM_TAG_VERSION" val="1.0"/>
  <p:tag name="KSO_WM_CHIP_GROUPID" val="62d9fc3602b43a043ddc1f6d"/>
  <p:tag name="KSO_WM_CHIP_XID" val="62d9fcef02b43a043ddc2960"/>
  <p:tag name="KSO_WM_UNIT_DEC_AREA_ID" val="84f6e7141bc74dbba3975a64a6167bd9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f9a9bf7278bc4c97aafbcce2db64eea4"/>
  <p:tag name="KSO_WM_SLIDE_BACKGROUND_TYPE" val="leftRight"/>
</p:tagLst>
</file>

<file path=ppt/tags/tag115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bg20221745_3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2"/>
  <p:tag name="KSO_WM_TEMPLATE_CATEGORY" val="bg"/>
  <p:tag name="KSO_WM_TEMPLATE_INDEX" val="20221745"/>
  <p:tag name="KSO_WM_UNIT_FILL_FORE_SCHEMECOLOR_INDEX_BRIGHTNESS" val="0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CHIP_GROUPID" val="6204c06597788eba87d90874"/>
  <p:tag name="KSO_WM_CHIP_XID" val="627b2ac8a0f60d12b19e6b9c"/>
</p:tagLst>
</file>

<file path=ppt/tags/tag116.xml><?xml version="1.0" encoding="utf-8"?>
<p:tagLst xmlns:p="http://schemas.openxmlformats.org/presentationml/2006/main">
  <p:tag name="KSO_WM_UNIT_SUBTYPE" val="t"/>
  <p:tag name="KSO_WM_TEMPLATE_CATEGORY" val="chip"/>
  <p:tag name="KSO_WM_TEMPLATE_INDEX" val="20224213"/>
  <p:tag name="KSO_WM_UNIT_TYPE" val="i"/>
  <p:tag name="KSO_WM_UNIT_INDEX" val="1"/>
  <p:tag name="KSO_WM_UNIT_ID" val="chip20224213_12*i*1"/>
  <p:tag name="KSO_WM_BEAUTIFY_FLAG" val="#wm#"/>
  <p:tag name="KSO_WM_TAG_VERSION" val="1.0"/>
  <p:tag name="KSO_WM_CHIP_GROUPID" val="62d9fc3602b43a043ddc1f6d"/>
  <p:tag name="KSO_WM_CHIP_XID" val="62d9fcef02b43a043ddc292b"/>
  <p:tag name="KSO_WM_UNIT_DEC_AREA_ID" val="8010055cff5840d8844a9fca299c42ab"/>
  <p:tag name="KSO_WM_CHIP_FILLAREA_FILL_RULE" val="{&quot;fill_align&quot;:&quot;r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7ce0ca388340483192a4441c8519d7fd"/>
  <p:tag name="KSO_WM_SLIDE_BACKGROUND_TYPE" val="leftRight"/>
</p:tagLst>
</file>

<file path=ppt/tags/tag117.xml><?xml version="1.0" encoding="utf-8"?>
<p:tagLst xmlns:p="http://schemas.openxmlformats.org/presentationml/2006/main">
  <p:tag name="KSO_WM_SLIDE_BACKGROUND_TYPE" val="leftRight"/>
  <p:tag name="KSO_WM_UNIT_TEXT_FILL_FORE_SCHEMECOLOR_INDEX_BRIGHTNESS" val="0"/>
  <p:tag name="KSO_WM_UNIT_TEXT_FILL_FORE_SCHEMECOLOR_INDEX" val="13"/>
  <p:tag name="KSO_WM_UNIT_TEXT_FILL_TYPE" val="1"/>
</p:tagLst>
</file>

<file path=ppt/tags/tag118.xml><?xml version="1.0" encoding="utf-8"?>
<p:tagLst xmlns:p="http://schemas.openxmlformats.org/presentationml/2006/main">
  <p:tag name="KSO_WM_SLIDE_BACKGROUND_TYPE" val="leftRight"/>
  <p:tag name="KSO_WM_UNIT_TEXT_FILL_FORE_SCHEMECOLOR_INDEX_BRIGHTNESS" val="0"/>
  <p:tag name="KSO_WM_UNIT_TEXT_FILL_FORE_SCHEMECOLOR_INDEX" val="2"/>
  <p:tag name="KSO_WM_UNIT_TEXT_FILL_TYPE" val="1"/>
</p:tagLst>
</file>

<file path=ppt/tags/tag119.xml><?xml version="1.0" encoding="utf-8"?>
<p:tagLst xmlns:p="http://schemas.openxmlformats.org/presentationml/2006/main">
  <p:tag name="KSO_WM_SLIDE_BACKGROUND_TYPE" val="leftRight"/>
  <p:tag name="KSO_WM_UNIT_TEXT_FILL_FORE_SCHEMECOLOR_INDEX_BRIGHTNESS" val="0"/>
  <p:tag name="KSO_WM_UNIT_TEXT_FILL_FORE_SCHEMECOLOR_INDEX" val="2"/>
  <p:tag name="KSO_WM_UNIT_TEXT_FILL_TYPE" val="1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120.xml><?xml version="1.0" encoding="utf-8"?>
<p:tagLst xmlns:p="http://schemas.openxmlformats.org/presentationml/2006/main">
  <p:tag name="KSO_WM_SLIDE_BACKGROUND_TYPE" val="leftRight"/>
  <p:tag name="KSO_WM_UNIT_TEXT_FILL_FORE_SCHEMECOLOR_INDEX_BRIGHTNESS" val="0"/>
  <p:tag name="KSO_WM_UNIT_TEXT_FILL_FORE_SCHEMECOLOR_INDEX" val="2"/>
  <p:tag name="KSO_WM_UNIT_TEXT_FILL_TYPE" val="1"/>
</p:tagLst>
</file>

<file path=ppt/tags/tag121.xml><?xml version="1.0" encoding="utf-8"?>
<p:tagLst xmlns:p="http://schemas.openxmlformats.org/presentationml/2006/main">
  <p:tag name="KSO_WM_SLIDE_BACKGROUND_TYPE" val="leftRight"/>
  <p:tag name="KSO_WM_UNIT_TEXT_FILL_FORE_SCHEMECOLOR_INDEX_BRIGHTNESS" val="0"/>
  <p:tag name="KSO_WM_UNIT_TEXT_FILL_FORE_SCHEMECOLOR_INDEX" val="13"/>
  <p:tag name="KSO_WM_UNIT_TEXT_FILL_TYPE" val="1"/>
</p:tagLst>
</file>

<file path=ppt/tags/tag122.xml><?xml version="1.0" encoding="utf-8"?>
<p:tagLst xmlns:p="http://schemas.openxmlformats.org/presentationml/2006/main">
  <p:tag name="KSO_WM_SLIDE_BACKGROUND_TYPE" val="leftRight"/>
  <p:tag name="KSO_WM_UNIT_TEXT_FILL_FORE_SCHEMECOLOR_INDEX_BRIGHTNESS" val="0"/>
  <p:tag name="KSO_WM_UNIT_TEXT_FILL_FORE_SCHEMECOLOR_INDEX" val="13"/>
  <p:tag name="KSO_WM_UNIT_TEXT_FILL_TYPE" val="1"/>
</p:tagLst>
</file>

<file path=ppt/tags/tag123.xml><?xml version="1.0" encoding="utf-8"?>
<p:tagLst xmlns:p="http://schemas.openxmlformats.org/presentationml/2006/main">
  <p:tag name="KSO_WM_UNIT_SUBTYPE" val="v"/>
  <p:tag name="KSO_WM_TEMPLATE_CATEGORY" val="chip"/>
  <p:tag name="KSO_WM_TEMPLATE_INDEX" val="20224213"/>
  <p:tag name="KSO_WM_UNIT_TYPE" val="i"/>
  <p:tag name="KSO_WM_UNIT_INDEX" val="1"/>
  <p:tag name="KSO_WM_UNIT_ID" val="chip20224213_10*i*1"/>
  <p:tag name="KSO_WM_BEAUTIFY_FLAG" val="#wm#"/>
  <p:tag name="KSO_WM_TAG_VERSION" val="1.0"/>
  <p:tag name="KSO_WM_CHIP_GROUPID" val="62d9fc3602b43a043ddc1f6d"/>
  <p:tag name="KSO_WM_CHIP_XID" val="62d9fcef02b43a043ddc2960"/>
  <p:tag name="KSO_WM_UNIT_DEC_AREA_ID" val="56fef176077249a389fcbc4d84b49d74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2379a61d62174d7192f9f0fe01ed4b12"/>
  <p:tag name="KSO_WM_SLIDE_BACKGROUND_TYPE" val="topBottom"/>
</p:tagLst>
</file>

<file path=ppt/tags/tag124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bg20221745_4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2"/>
  <p:tag name="KSO_WM_TEMPLATE_CATEGORY" val="bg"/>
  <p:tag name="KSO_WM_TEMPLATE_INDEX" val="20221745"/>
  <p:tag name="KSO_WM_UNIT_FILL_FORE_SCHEMECOLOR_INDEX_BRIGHTNESS" val="0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CHIP_GROUPID" val="6204c06597788eba87d90874"/>
  <p:tag name="KSO_WM_CHIP_XID" val="627b2ac8a0f60d12b19e6b9d"/>
</p:tagLst>
</file>

<file path=ppt/tags/tag125.xml><?xml version="1.0" encoding="utf-8"?>
<p:tagLst xmlns:p="http://schemas.openxmlformats.org/presentationml/2006/main">
  <p:tag name="KSO_WM_UNIT_SUBTYPE" val="t"/>
  <p:tag name="KSO_WM_TEMPLATE_CATEGORY" val="chip"/>
  <p:tag name="KSO_WM_TEMPLATE_INDEX" val="20224213"/>
  <p:tag name="KSO_WM_UNIT_TYPE" val="i"/>
  <p:tag name="KSO_WM_UNIT_INDEX" val="1"/>
  <p:tag name="KSO_WM_UNIT_ID" val="chip20224213_12*i*1"/>
  <p:tag name="KSO_WM_BEAUTIFY_FLAG" val="#wm#"/>
  <p:tag name="KSO_WM_TAG_VERSION" val="1.0"/>
  <p:tag name="KSO_WM_CHIP_GROUPID" val="62d9fc3602b43a043ddc1f6d"/>
  <p:tag name="KSO_WM_CHIP_XID" val="62d9fcef02b43a043ddc292b"/>
  <p:tag name="KSO_WM_UNIT_DEC_AREA_ID" val="7b606a6410bd42ce9362e89fb811bce3"/>
  <p:tag name="KSO_WM_CHIP_FILLAREA_FILL_RULE" val="{&quot;fill_align&quot;:&quot;r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aba5e5a9cdf84ca6bea4d4dd62c28f52"/>
  <p:tag name="KSO_WM_SLIDE_BACKGROUND_TYPE" val="topBottom"/>
</p:tagLst>
</file>

<file path=ppt/tags/tag126.xml><?xml version="1.0" encoding="utf-8"?>
<p:tagLst xmlns:p="http://schemas.openxmlformats.org/presentationml/2006/main">
  <p:tag name="KSO_WM_SLIDE_BACKGROUND_TYPE" val="topBottom"/>
  <p:tag name="KSO_WM_UNIT_TEXT_FILL_FORE_SCHEMECOLOR_INDEX_BRIGHTNESS" val="0"/>
  <p:tag name="KSO_WM_UNIT_TEXT_FILL_FORE_SCHEMECOLOR_INDEX" val="13"/>
  <p:tag name="KSO_WM_UNIT_TEXT_FILL_TYPE" val="1"/>
</p:tagLst>
</file>

<file path=ppt/tags/tag127.xml><?xml version="1.0" encoding="utf-8"?>
<p:tagLst xmlns:p="http://schemas.openxmlformats.org/presentationml/2006/main">
  <p:tag name="KSO_WM_SLIDE_BACKGROUND_TYPE" val="topBottom"/>
  <p:tag name="KSO_WM_UNIT_TEXT_FILL_FORE_SCHEMECOLOR_INDEX_BRIGHTNESS" val="0"/>
  <p:tag name="KSO_WM_UNIT_TEXT_FILL_FORE_SCHEMECOLOR_INDEX" val="2"/>
  <p:tag name="KSO_WM_UNIT_TEXT_FILL_TYPE" val="1"/>
</p:tagLst>
</file>

<file path=ppt/tags/tag128.xml><?xml version="1.0" encoding="utf-8"?>
<p:tagLst xmlns:p="http://schemas.openxmlformats.org/presentationml/2006/main">
  <p:tag name="KSO_WM_SLIDE_BACKGROUND_TYPE" val="topBottom"/>
  <p:tag name="KSO_WM_UNIT_TEXT_FILL_FORE_SCHEMECOLOR_INDEX_BRIGHTNESS" val="0"/>
  <p:tag name="KSO_WM_UNIT_TEXT_FILL_FORE_SCHEMECOLOR_INDEX" val="2"/>
  <p:tag name="KSO_WM_UNIT_TEXT_FILL_TYPE" val="1"/>
</p:tagLst>
</file>

<file path=ppt/tags/tag129.xml><?xml version="1.0" encoding="utf-8"?>
<p:tagLst xmlns:p="http://schemas.openxmlformats.org/presentationml/2006/main">
  <p:tag name="KSO_WM_SLIDE_BACKGROUND_TYPE" val="topBottom"/>
  <p:tag name="KSO_WM_UNIT_TEXT_FILL_FORE_SCHEMECOLOR_INDEX_BRIGHTNESS" val="0"/>
  <p:tag name="KSO_WM_UNIT_TEXT_FILL_FORE_SCHEMECOLOR_INDEX" val="2"/>
  <p:tag name="KSO_WM_UNIT_TEXT_FILL_TYPE" val="1"/>
</p:tagLst>
</file>

<file path=ppt/tags/tag13.xml><?xml version="1.0" encoding="utf-8"?>
<p:tagLst xmlns:p="http://schemas.openxmlformats.org/presentationml/2006/main">
  <p:tag name="KSO_WM_TEMPLATE_SUBCATEGORY" val="29"/>
  <p:tag name="KSO_WM_TEMPLATE_MASTER_TYPE" val="0"/>
  <p:tag name="KSO_WM_TEMPLATE_COLOR_TYPE" val="0"/>
  <p:tag name="KSO_WM_TAG_VERSION" val="3.0"/>
  <p:tag name="KSO_WM_BEAUTIFY_FLAG" val="#wm#"/>
  <p:tag name="KSO_WM_TEMPLATE_CATEGORY" val="custom"/>
  <p:tag name="KSO_WM_TEMPLATE_INDEX" val="20231821"/>
  <p:tag name="KSO_WM_TEMPLATE_THUMBS_INDEX" val="1、9"/>
</p:tagLst>
</file>

<file path=ppt/tags/tag130.xml><?xml version="1.0" encoding="utf-8"?>
<p:tagLst xmlns:p="http://schemas.openxmlformats.org/presentationml/2006/main">
  <p:tag name="KSO_WM_SLIDE_BACKGROUND_TYPE" val="topBottom"/>
  <p:tag name="KSO_WM_UNIT_TEXT_FILL_FORE_SCHEMECOLOR_INDEX_BRIGHTNESS" val="0"/>
  <p:tag name="KSO_WM_UNIT_TEXT_FILL_FORE_SCHEMECOLOR_INDEX" val="13"/>
  <p:tag name="KSO_WM_UNIT_TEXT_FILL_TYPE" val="1"/>
</p:tagLst>
</file>

<file path=ppt/tags/tag131.xml><?xml version="1.0" encoding="utf-8"?>
<p:tagLst xmlns:p="http://schemas.openxmlformats.org/presentationml/2006/main">
  <p:tag name="KSO_WM_SLIDE_BACKGROUND_TYPE" val="topBottom"/>
  <p:tag name="KSO_WM_UNIT_TEXT_FILL_FORE_SCHEMECOLOR_INDEX_BRIGHTNESS" val="0"/>
  <p:tag name="KSO_WM_UNIT_TEXT_FILL_FORE_SCHEMECOLOR_INDEX" val="13"/>
  <p:tag name="KSO_WM_UNIT_TEXT_FILL_TYPE" val="1"/>
</p:tagLst>
</file>

<file path=ppt/tags/tag132.xml><?xml version="1.0" encoding="utf-8"?>
<p:tagLst xmlns:p="http://schemas.openxmlformats.org/presentationml/2006/main">
  <p:tag name="KSO_WM_UNIT_SUBTYPE" val="v"/>
  <p:tag name="KSO_WM_TEMPLATE_CATEGORY" val="chip"/>
  <p:tag name="KSO_WM_TEMPLATE_INDEX" val="20224213"/>
  <p:tag name="KSO_WM_UNIT_TYPE" val="i"/>
  <p:tag name="KSO_WM_UNIT_INDEX" val="1"/>
  <p:tag name="KSO_WM_UNIT_ID" val="chip20224213_10*i*1"/>
  <p:tag name="KSO_WM_BEAUTIFY_FLAG" val="#wm#"/>
  <p:tag name="KSO_WM_TAG_VERSION" val="1.0"/>
  <p:tag name="KSO_WM_CHIP_GROUPID" val="62d9fc3602b43a043ddc1f6d"/>
  <p:tag name="KSO_WM_CHIP_XID" val="62d9fcef02b43a043ddc2960"/>
  <p:tag name="KSO_WM_UNIT_DEC_AREA_ID" val="0668eeed47a044ea983820bc6f14ca15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daa509ca757b4dabb6809c124b4826c8"/>
  <p:tag name="KSO_WM_SLIDE_BACKGROUND_TYPE" val="bottomTop"/>
</p:tagLst>
</file>

<file path=ppt/tags/tag133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bg20221745_5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2"/>
  <p:tag name="KSO_WM_TEMPLATE_CATEGORY" val="bg"/>
  <p:tag name="KSO_WM_TEMPLATE_INDEX" val="20221745"/>
  <p:tag name="KSO_WM_UNIT_FILL_FORE_SCHEMECOLOR_INDEX_BRIGHTNESS" val="0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CHIP_GROUPID" val="6204c06597788eba87d90874"/>
  <p:tag name="KSO_WM_CHIP_XID" val="627b2ac8a0f60d12b19e6b9e"/>
</p:tagLst>
</file>

<file path=ppt/tags/tag134.xml><?xml version="1.0" encoding="utf-8"?>
<p:tagLst xmlns:p="http://schemas.openxmlformats.org/presentationml/2006/main">
  <p:tag name="KSO_WM_UNIT_SUBTYPE" val="t"/>
  <p:tag name="KSO_WM_TEMPLATE_CATEGORY" val="chip"/>
  <p:tag name="KSO_WM_TEMPLATE_INDEX" val="20224213"/>
  <p:tag name="KSO_WM_UNIT_TYPE" val="i"/>
  <p:tag name="KSO_WM_UNIT_INDEX" val="1"/>
  <p:tag name="KSO_WM_UNIT_ID" val="chip20224213_11*i*1"/>
  <p:tag name="KSO_WM_BEAUTIFY_FLAG" val="#wm#"/>
  <p:tag name="KSO_WM_TAG_VERSION" val="1.0"/>
  <p:tag name="KSO_WM_CHIP_GROUPID" val="62d9fc3602b43a043ddc1f6d"/>
  <p:tag name="KSO_WM_CHIP_XID" val="62d9fcef02b43a043ddc290f"/>
  <p:tag name="KSO_WM_UNIT_DEC_AREA_ID" val="87ff680d54694f57b7934cb2da417854"/>
  <p:tag name="KSO_WM_CHIP_FILLAREA_FILL_RULE" val="{&quot;fill_align&quot;:&quot;l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40891902462f4deaa55a12333bdc70b5"/>
  <p:tag name="KSO_WM_SLIDE_BACKGROUND_TYPE" val="bottomTop"/>
</p:tagLst>
</file>

<file path=ppt/tags/tag135.xml><?xml version="1.0" encoding="utf-8"?>
<p:tagLst xmlns:p="http://schemas.openxmlformats.org/presentationml/2006/main">
  <p:tag name="KSO_WM_SLIDE_BACKGROUND_TYPE" val="bottomTop"/>
  <p:tag name="KSO_WM_UNIT_TEXT_FILL_FORE_SCHEMECOLOR_INDEX_BRIGHTNESS" val="0"/>
  <p:tag name="KSO_WM_UNIT_TEXT_FILL_FORE_SCHEMECOLOR_INDEX" val="13"/>
  <p:tag name="KSO_WM_UNIT_TEXT_FILL_TYPE" val="1"/>
</p:tagLst>
</file>

<file path=ppt/tags/tag136.xml><?xml version="1.0" encoding="utf-8"?>
<p:tagLst xmlns:p="http://schemas.openxmlformats.org/presentationml/2006/main">
  <p:tag name="KSO_WM_SLIDE_BACKGROUND_TYPE" val="bottomTop"/>
  <p:tag name="KSO_WM_UNIT_TEXT_FILL_FORE_SCHEMECOLOR_INDEX_BRIGHTNESS" val="0"/>
  <p:tag name="KSO_WM_UNIT_TEXT_FILL_FORE_SCHEMECOLOR_INDEX" val="2"/>
  <p:tag name="KSO_WM_UNIT_TEXT_FILL_TYPE" val="1"/>
</p:tagLst>
</file>

<file path=ppt/tags/tag137.xml><?xml version="1.0" encoding="utf-8"?>
<p:tagLst xmlns:p="http://schemas.openxmlformats.org/presentationml/2006/main">
  <p:tag name="KSO_WM_SLIDE_BACKGROUND_TYPE" val="bottomTop"/>
  <p:tag name="KSO_WM_UNIT_TEXT_FILL_FORE_SCHEMECOLOR_INDEX_BRIGHTNESS" val="0"/>
  <p:tag name="KSO_WM_UNIT_TEXT_FILL_FORE_SCHEMECOLOR_INDEX" val="2"/>
  <p:tag name="KSO_WM_UNIT_TEXT_FILL_TYPE" val="1"/>
</p:tagLst>
</file>

<file path=ppt/tags/tag138.xml><?xml version="1.0" encoding="utf-8"?>
<p:tagLst xmlns:p="http://schemas.openxmlformats.org/presentationml/2006/main">
  <p:tag name="KSO_WM_SLIDE_BACKGROUND_TYPE" val="bottomTop"/>
  <p:tag name="KSO_WM_UNIT_TEXT_FILL_FORE_SCHEMECOLOR_INDEX_BRIGHTNESS" val="0"/>
  <p:tag name="KSO_WM_UNIT_TEXT_FILL_FORE_SCHEMECOLOR_INDEX" val="2"/>
  <p:tag name="KSO_WM_UNIT_TEXT_FILL_TYPE" val="1"/>
</p:tagLst>
</file>

<file path=ppt/tags/tag139.xml><?xml version="1.0" encoding="utf-8"?>
<p:tagLst xmlns:p="http://schemas.openxmlformats.org/presentationml/2006/main">
  <p:tag name="KSO_WM_SLIDE_BACKGROUND_TYPE" val="bottomTop"/>
  <p:tag name="KSO_WM_UNIT_TEXT_FILL_FORE_SCHEMECOLOR_INDEX_BRIGHTNESS" val="0"/>
  <p:tag name="KSO_WM_UNIT_TEXT_FILL_FORE_SCHEMECOLOR_INDEX" val="13"/>
  <p:tag name="KSO_WM_UNIT_TEXT_FILL_TYPE" val="1"/>
</p:tagLst>
</file>

<file path=ppt/tags/tag14.xml><?xml version="1.0" encoding="utf-8"?>
<p:tagLst xmlns:p="http://schemas.openxmlformats.org/presentationml/2006/main">
  <p:tag name="KSO_WM_UNIT_SUBTYPE" val="v"/>
  <p:tag name="KSO_WM_TEMPLATE_CATEGORY" val="chip"/>
  <p:tag name="KSO_WM_TEMPLATE_INDEX" val="20224213"/>
  <p:tag name="KSO_WM_UNIT_TYPE" val="i"/>
  <p:tag name="KSO_WM_UNIT_INDEX" val="1"/>
  <p:tag name="KSO_WM_UNIT_ID" val="chip20224213_5*i*1"/>
  <p:tag name="KSO_WM_BEAUTIFY_FLAG" val="#wm#"/>
  <p:tag name="KSO_WM_TAG_VERSION" val="1.0"/>
  <p:tag name="KSO_WM_CHIP_GROUPID" val="62d9fc3602b43a043ddc1f6d"/>
  <p:tag name="KSO_WM_CHIP_XID" val="62d9fcef02b43a043ddc2ac0"/>
  <p:tag name="KSO_WM_UNIT_DEC_AREA_ID" val="ce818598d44b45e8bb034977516f27c1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e1429930c292477b94d71398462e07d2"/>
</p:tagLst>
</file>

<file path=ppt/tags/tag140.xml><?xml version="1.0" encoding="utf-8"?>
<p:tagLst xmlns:p="http://schemas.openxmlformats.org/presentationml/2006/main">
  <p:tag name="KSO_WM_SLIDE_BACKGROUND_TYPE" val="bottomTop"/>
  <p:tag name="KSO_WM_UNIT_TEXT_FILL_FORE_SCHEMECOLOR_INDEX_BRIGHTNESS" val="0"/>
  <p:tag name="KSO_WM_UNIT_TEXT_FILL_FORE_SCHEMECOLOR_INDEX" val="13"/>
  <p:tag name="KSO_WM_UNIT_TEXT_FILL_TYPE" val="1"/>
</p:tagLst>
</file>

<file path=ppt/tags/tag141.xml><?xml version="1.0" encoding="utf-8"?>
<p:tagLst xmlns:p="http://schemas.openxmlformats.org/presentationml/2006/main">
  <p:tag name="KSO_WM_UNIT_SUBTYPE" val="v"/>
  <p:tag name="KSO_WM_TEMPLATE_CATEGORY" val="chip"/>
  <p:tag name="KSO_WM_TEMPLATE_INDEX" val="20224213"/>
  <p:tag name="KSO_WM_UNIT_TYPE" val="i"/>
  <p:tag name="KSO_WM_UNIT_INDEX" val="1"/>
  <p:tag name="KSO_WM_UNIT_ID" val="chip20224213_10*i*1"/>
  <p:tag name="KSO_WM_BEAUTIFY_FLAG" val="#wm#"/>
  <p:tag name="KSO_WM_TAG_VERSION" val="1.0"/>
  <p:tag name="KSO_WM_CHIP_GROUPID" val="62d9fc3602b43a043ddc1f6d"/>
  <p:tag name="KSO_WM_CHIP_XID" val="62d9fcef02b43a043ddc2960"/>
  <p:tag name="KSO_WM_UNIT_DEC_AREA_ID" val="1ec1febfc2414bb89cfb039eac3e9153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0cc03f141d4942e7b1542faf17692f1a"/>
  <p:tag name="KSO_WM_SLIDE_BACKGROUND_TYPE" val="navigation"/>
</p:tagLst>
</file>

<file path=ppt/tags/tag142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bg20221745_6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2"/>
  <p:tag name="KSO_WM_TEMPLATE_CATEGORY" val="bg"/>
  <p:tag name="KSO_WM_TEMPLATE_INDEX" val="20221745"/>
  <p:tag name="KSO_WM_UNIT_FILL_FORE_SCHEMECOLOR_INDEX_BRIGHTNESS" val="0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CHIP_GROUPID" val="6204c06597788eba87d90874"/>
  <p:tag name="KSO_WM_CHIP_XID" val="627b2ac8a0f60d12b19e6b9f"/>
</p:tagLst>
</file>

<file path=ppt/tags/tag143.xml><?xml version="1.0" encoding="utf-8"?>
<p:tagLst xmlns:p="http://schemas.openxmlformats.org/presentationml/2006/main">
  <p:tag name="KSO_WM_UNIT_SUBTYPE" val="t"/>
  <p:tag name="KSO_WM_TEMPLATE_CATEGORY" val="chip"/>
  <p:tag name="KSO_WM_TEMPLATE_INDEX" val="20224213"/>
  <p:tag name="KSO_WM_UNIT_TYPE" val="i"/>
  <p:tag name="KSO_WM_UNIT_INDEX" val="1"/>
  <p:tag name="KSO_WM_UNIT_ID" val="chip20224213_12*i*1"/>
  <p:tag name="KSO_WM_BEAUTIFY_FLAG" val="#wm#"/>
  <p:tag name="KSO_WM_TAG_VERSION" val="1.0"/>
  <p:tag name="KSO_WM_CHIP_GROUPID" val="62d9fc3602b43a043ddc1f6d"/>
  <p:tag name="KSO_WM_CHIP_XID" val="62d9fcef02b43a043ddc292b"/>
  <p:tag name="KSO_WM_UNIT_DEC_AREA_ID" val="6d4618c42bc24013b5ae6504427db240"/>
  <p:tag name="KSO_WM_CHIP_FILLAREA_FILL_RULE" val="{&quot;fill_align&quot;:&quot;r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906a259a29b5476da9849784764c7b78"/>
  <p:tag name="KSO_WM_SLIDE_BACKGROUND_TYPE" val="navigation"/>
</p:tagLst>
</file>

<file path=ppt/tags/tag144.xml><?xml version="1.0" encoding="utf-8"?>
<p:tagLst xmlns:p="http://schemas.openxmlformats.org/presentationml/2006/main">
  <p:tag name="KSO_WM_SLIDE_BACKGROUND_TYPE" val="navigation"/>
  <p:tag name="KSO_WM_UNIT_TEXT_FILL_FORE_SCHEMECOLOR_INDEX_BRIGHTNESS" val="0"/>
  <p:tag name="KSO_WM_UNIT_TEXT_FILL_FORE_SCHEMECOLOR_INDEX" val="13"/>
  <p:tag name="KSO_WM_UNIT_TEXT_FILL_TYPE" val="1"/>
</p:tagLst>
</file>

<file path=ppt/tags/tag145.xml><?xml version="1.0" encoding="utf-8"?>
<p:tagLst xmlns:p="http://schemas.openxmlformats.org/presentationml/2006/main">
  <p:tag name="KSO_WM_SLIDE_BACKGROUND_TYPE" val="navigation"/>
  <p:tag name="KSO_WM_UNIT_TEXT_FILL_FORE_SCHEMECOLOR_INDEX_BRIGHTNESS" val="0"/>
  <p:tag name="KSO_WM_UNIT_TEXT_FILL_FORE_SCHEMECOLOR_INDEX" val="2"/>
  <p:tag name="KSO_WM_UNIT_TEXT_FILL_TYPE" val="1"/>
</p:tagLst>
</file>

<file path=ppt/tags/tag146.xml><?xml version="1.0" encoding="utf-8"?>
<p:tagLst xmlns:p="http://schemas.openxmlformats.org/presentationml/2006/main">
  <p:tag name="KSO_WM_SLIDE_BACKGROUND_TYPE" val="navigation"/>
  <p:tag name="KSO_WM_UNIT_TEXT_FILL_FORE_SCHEMECOLOR_INDEX_BRIGHTNESS" val="0"/>
  <p:tag name="KSO_WM_UNIT_TEXT_FILL_FORE_SCHEMECOLOR_INDEX" val="2"/>
  <p:tag name="KSO_WM_UNIT_TEXT_FILL_TYPE" val="1"/>
</p:tagLst>
</file>

<file path=ppt/tags/tag147.xml><?xml version="1.0" encoding="utf-8"?>
<p:tagLst xmlns:p="http://schemas.openxmlformats.org/presentationml/2006/main">
  <p:tag name="KSO_WM_SLIDE_BACKGROUND_TYPE" val="navigation"/>
  <p:tag name="KSO_WM_UNIT_TEXT_FILL_FORE_SCHEMECOLOR_INDEX_BRIGHTNESS" val="0"/>
  <p:tag name="KSO_WM_UNIT_TEXT_FILL_FORE_SCHEMECOLOR_INDEX" val="2"/>
  <p:tag name="KSO_WM_UNIT_TEXT_FILL_TYPE" val="1"/>
</p:tagLst>
</file>

<file path=ppt/tags/tag148.xml><?xml version="1.0" encoding="utf-8"?>
<p:tagLst xmlns:p="http://schemas.openxmlformats.org/presentationml/2006/main">
  <p:tag name="KSO_WM_SLIDE_BACKGROUND_TYPE" val="navigation"/>
  <p:tag name="KSO_WM_UNIT_TEXT_FILL_FORE_SCHEMECOLOR_INDEX_BRIGHTNESS" val="0"/>
  <p:tag name="KSO_WM_UNIT_TEXT_FILL_FORE_SCHEMECOLOR_INDEX" val="13"/>
  <p:tag name="KSO_WM_UNIT_TEXT_FILL_TYPE" val="1"/>
</p:tagLst>
</file>

<file path=ppt/tags/tag149.xml><?xml version="1.0" encoding="utf-8"?>
<p:tagLst xmlns:p="http://schemas.openxmlformats.org/presentationml/2006/main">
  <p:tag name="KSO_WM_SLIDE_BACKGROUND_TYPE" val="navigation"/>
  <p:tag name="KSO_WM_UNIT_TEXT_FILL_FORE_SCHEMECOLOR_INDEX_BRIGHTNESS" val="0"/>
  <p:tag name="KSO_WM_UNIT_TEXT_FILL_FORE_SCHEMECOLOR_INDEX" val="13"/>
  <p:tag name="KSO_WM_UNIT_TEXT_FILL_TYPE" val="1"/>
</p:tagLst>
</file>

<file path=ppt/tags/tag15.xml><?xml version="1.0" encoding="utf-8"?>
<p:tagLst xmlns:p="http://schemas.openxmlformats.org/presentationml/2006/main">
  <p:tag name="KSO_WM_UNIT_SUBTYPE" val="u"/>
  <p:tag name="KSO_WM_TEMPLATE_CATEGORY" val="chip"/>
  <p:tag name="KSO_WM_TEMPLATE_INDEX" val="20224213"/>
  <p:tag name="KSO_WM_UNIT_TYPE" val="i"/>
  <p:tag name="KSO_WM_UNIT_INDEX" val="1"/>
  <p:tag name="KSO_WM_UNIT_ID" val="chip20224213_6*i*1"/>
  <p:tag name="KSO_WM_BEAUTIFY_FLAG" val="#wm#"/>
  <p:tag name="KSO_WM_TAG_VERSION" val="1.0"/>
  <p:tag name="KSO_WM_CHIP_GROUPID" val="62d9fc3602b43a043ddc1f6d"/>
  <p:tag name="KSO_WM_CHIP_XID" val="62d9fcef02b43a043ddc2a23"/>
  <p:tag name="KSO_WM_UNIT_DEC_AREA_ID" val="01516959549042db99edd4084e87bf0a"/>
  <p:tag name="KSO_WM_CHIP_FILLAREA_FILL_RULE" val="{&quot;fill_align&quot;:&quot;l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4b9db0c9a5194de5ba10582935295301"/>
</p:tagLst>
</file>

<file path=ppt/tags/tag150.xml><?xml version="1.0" encoding="utf-8"?>
<p:tagLst xmlns:p="http://schemas.openxmlformats.org/presentationml/2006/main">
  <p:tag name="KSO_WM_SLIDE_BACKGROUND_TYPE" val="navigation"/>
  <p:tag name="KSO_WM_UNIT_TEXT_FILL_FORE_SCHEMECOLOR_INDEX_BRIGHTNESS" val="0"/>
  <p:tag name="KSO_WM_UNIT_TEXT_FILL_FORE_SCHEMECOLOR_INDEX" val="13"/>
  <p:tag name="KSO_WM_UNIT_TEXT_FILL_TYPE" val="1"/>
</p:tagLst>
</file>

<file path=ppt/tags/tag151.xml><?xml version="1.0" encoding="utf-8"?>
<p:tagLst xmlns:p="http://schemas.openxmlformats.org/presentationml/2006/main">
  <p:tag name="KSO_WM_SLIDE_BACKGROUND_TYPE" val="navigation"/>
  <p:tag name="KSO_WM_UNIT_TEXT_FILL_FORE_SCHEMECOLOR_INDEX_BRIGHTNESS" val="0"/>
  <p:tag name="KSO_WM_UNIT_TEXT_FILL_FORE_SCHEMECOLOR_INDEX" val="13"/>
  <p:tag name="KSO_WM_UNIT_TEXT_FILL_TYPE" val="1"/>
</p:tagLst>
</file>

<file path=ppt/tags/tag152.xml><?xml version="1.0" encoding="utf-8"?>
<p:tagLst xmlns:p="http://schemas.openxmlformats.org/presentationml/2006/main">
  <p:tag name="KSO_WM_UNIT_SUBTYPE" val="v"/>
  <p:tag name="KSO_WM_TEMPLATE_CATEGORY" val="chip"/>
  <p:tag name="KSO_WM_TEMPLATE_INDEX" val="20224213"/>
  <p:tag name="KSO_WM_UNIT_TYPE" val="i"/>
  <p:tag name="KSO_WM_UNIT_INDEX" val="1"/>
  <p:tag name="KSO_WM_UNIT_ID" val="chip20224213_10*i*1"/>
  <p:tag name="KSO_WM_BEAUTIFY_FLAG" val="#wm#"/>
  <p:tag name="KSO_WM_TAG_VERSION" val="1.0"/>
  <p:tag name="KSO_WM_CHIP_GROUPID" val="62d9fc3602b43a043ddc1f6d"/>
  <p:tag name="KSO_WM_CHIP_XID" val="62d9fcef02b43a043ddc2960"/>
  <p:tag name="KSO_WM_UNIT_DEC_AREA_ID" val="e2dd83d29ef84924b843562853827bda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e49fe0e092cd4c25a8957e238f55b195"/>
  <p:tag name="KSO_WM_SLIDE_BACKGROUND_TYPE" val="belt"/>
</p:tagLst>
</file>

<file path=ppt/tags/tag153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bg20221745_7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2"/>
  <p:tag name="KSO_WM_TEMPLATE_CATEGORY" val="bg"/>
  <p:tag name="KSO_WM_TEMPLATE_INDEX" val="20221745"/>
  <p:tag name="KSO_WM_UNIT_FILL_FORE_SCHEMECOLOR_INDEX_BRIGHTNESS" val="0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CHIP_GROUPID" val="6204c06597788eba87d90874"/>
  <p:tag name="KSO_WM_CHIP_XID" val="627b2ac8a0f60d12b19e6ba0"/>
</p:tagLst>
</file>

<file path=ppt/tags/tag154.xml><?xml version="1.0" encoding="utf-8"?>
<p:tagLst xmlns:p="http://schemas.openxmlformats.org/presentationml/2006/main">
  <p:tag name="KSO_WM_UNIT_SUBTYPE" val="t"/>
  <p:tag name="KSO_WM_TEMPLATE_CATEGORY" val="chip"/>
  <p:tag name="KSO_WM_TEMPLATE_INDEX" val="20224213"/>
  <p:tag name="KSO_WM_UNIT_TYPE" val="i"/>
  <p:tag name="KSO_WM_UNIT_INDEX" val="1"/>
  <p:tag name="KSO_WM_UNIT_ID" val="chip20224213_11*i*1"/>
  <p:tag name="KSO_WM_BEAUTIFY_FLAG" val="#wm#"/>
  <p:tag name="KSO_WM_TAG_VERSION" val="1.0"/>
  <p:tag name="KSO_WM_CHIP_GROUPID" val="62d9fc3602b43a043ddc1f6d"/>
  <p:tag name="KSO_WM_CHIP_XID" val="62d9fcef02b43a043ddc290f"/>
  <p:tag name="KSO_WM_UNIT_DEC_AREA_ID" val="dc91a6a5f4094f1fb7f9d295842cbc9b"/>
  <p:tag name="KSO_WM_CHIP_FILLAREA_FILL_RULE" val="{&quot;fill_align&quot;:&quot;l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5f48ebcc854c4a81898c376180d1bd8e"/>
  <p:tag name="KSO_WM_SLIDE_BACKGROUND_TYPE" val="belt"/>
</p:tagLst>
</file>

<file path=ppt/tags/tag155.xml><?xml version="1.0" encoding="utf-8"?>
<p:tagLst xmlns:p="http://schemas.openxmlformats.org/presentationml/2006/main">
  <p:tag name="KSO_WM_UNIT_SUBTYPE" val="t"/>
  <p:tag name="KSO_WM_TEMPLATE_CATEGORY" val="chip"/>
  <p:tag name="KSO_WM_TEMPLATE_INDEX" val="20224213"/>
  <p:tag name="KSO_WM_UNIT_TYPE" val="i"/>
  <p:tag name="KSO_WM_UNIT_INDEX" val="1"/>
  <p:tag name="KSO_WM_UNIT_ID" val="chip20224213_12*i*1"/>
  <p:tag name="KSO_WM_BEAUTIFY_FLAG" val="#wm#"/>
  <p:tag name="KSO_WM_TAG_VERSION" val="1.0"/>
  <p:tag name="KSO_WM_CHIP_GROUPID" val="62d9fc3602b43a043ddc1f6d"/>
  <p:tag name="KSO_WM_CHIP_XID" val="62d9fcef02b43a043ddc292b"/>
  <p:tag name="KSO_WM_UNIT_DEC_AREA_ID" val="d8b8de8d80014e09a77e9436b7df4f83"/>
  <p:tag name="KSO_WM_CHIP_FILLAREA_FILL_RULE" val="{&quot;fill_align&quot;:&quot;r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36d4b73c2b8d483eb680831fab2702bf"/>
  <p:tag name="KSO_WM_SLIDE_BACKGROUND_TYPE" val="belt"/>
</p:tagLst>
</file>

<file path=ppt/tags/tag156.xml><?xml version="1.0" encoding="utf-8"?>
<p:tagLst xmlns:p="http://schemas.openxmlformats.org/presentationml/2006/main">
  <p:tag name="KSO_WM_SLIDE_BACKGROUND_TYPE" val="belt"/>
  <p:tag name="KSO_WM_UNIT_TEXT_FILL_FORE_SCHEMECOLOR_INDEX_BRIGHTNESS" val="0"/>
  <p:tag name="KSO_WM_UNIT_TEXT_FILL_FORE_SCHEMECOLOR_INDEX" val="13"/>
  <p:tag name="KSO_WM_UNIT_TEXT_FILL_TYPE" val="1"/>
</p:tagLst>
</file>

<file path=ppt/tags/tag157.xml><?xml version="1.0" encoding="utf-8"?>
<p:tagLst xmlns:p="http://schemas.openxmlformats.org/presentationml/2006/main">
  <p:tag name="KSO_WM_SLIDE_BACKGROUND_TYPE" val="belt"/>
  <p:tag name="KSO_WM_UNIT_TEXT_FILL_FORE_SCHEMECOLOR_INDEX_BRIGHTNESS" val="0"/>
  <p:tag name="KSO_WM_UNIT_TEXT_FILL_FORE_SCHEMECOLOR_INDEX" val="2"/>
  <p:tag name="KSO_WM_UNIT_TEXT_FILL_TYPE" val="1"/>
</p:tagLst>
</file>

<file path=ppt/tags/tag158.xml><?xml version="1.0" encoding="utf-8"?>
<p:tagLst xmlns:p="http://schemas.openxmlformats.org/presentationml/2006/main">
  <p:tag name="KSO_WM_SLIDE_BACKGROUND_TYPE" val="belt"/>
  <p:tag name="KSO_WM_UNIT_TEXT_FILL_FORE_SCHEMECOLOR_INDEX_BRIGHTNESS" val="0"/>
  <p:tag name="KSO_WM_UNIT_TEXT_FILL_FORE_SCHEMECOLOR_INDEX" val="2"/>
  <p:tag name="KSO_WM_UNIT_TEXT_FILL_TYPE" val="1"/>
</p:tagLst>
</file>

<file path=ppt/tags/tag159.xml><?xml version="1.0" encoding="utf-8"?>
<p:tagLst xmlns:p="http://schemas.openxmlformats.org/presentationml/2006/main">
  <p:tag name="KSO_WM_SLIDE_BACKGROUND_TYPE" val="belt"/>
  <p:tag name="KSO_WM_UNIT_TEXT_FILL_FORE_SCHEMECOLOR_INDEX_BRIGHTNESS" val="0"/>
  <p:tag name="KSO_WM_UNIT_TEXT_FILL_FORE_SCHEMECOLOR_INDEX" val="2"/>
  <p:tag name="KSO_WM_UNIT_TEXT_FILL_TYPE" val="1"/>
</p:tagLst>
</file>

<file path=ppt/tags/tag16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160.xml><?xml version="1.0" encoding="utf-8"?>
<p:tagLst xmlns:p="http://schemas.openxmlformats.org/presentationml/2006/main">
  <p:tag name="KSO_WM_SLIDE_BACKGROUND_TYPE" val="belt"/>
  <p:tag name="KSO_WM_UNIT_TEXT_FILL_FORE_SCHEMECOLOR_INDEX_BRIGHTNESS" val="0"/>
  <p:tag name="KSO_WM_UNIT_TEXT_FILL_FORE_SCHEMECOLOR_INDEX" val="13"/>
  <p:tag name="KSO_WM_UNIT_TEXT_FILL_TYPE" val="1"/>
</p:tagLst>
</file>

<file path=ppt/tags/tag16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  <p:tag name="KSO_WM_TEMPLATE_CATEGORY" val="custom"/>
  <p:tag name="KSO_WM_TEMPLATE_INDEX" val="20224213"/>
</p:tagLst>
</file>

<file path=ppt/tags/tag16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  <p:tag name="KSO_WM_TEMPLATE_CATEGORY" val="custom"/>
  <p:tag name="KSO_WM_TEMPLATE_INDEX" val="20224213"/>
</p:tagLst>
</file>

<file path=ppt/tags/tag16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6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6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66.xml><?xml version="1.0" encoding="utf-8"?>
<p:tagLst xmlns:p="http://schemas.openxmlformats.org/presentationml/2006/main">
  <p:tag name="KSO_WM_BEAUTIFY_FLAG" val="#wm#"/>
  <p:tag name="KSO_WM_TAG_VERSION" val="1.0"/>
  <p:tag name="KSO_WM_TEMPLATE_CATEGORY" val="custom"/>
  <p:tag name="KSO_WM_TEMPLATE_INDEX" val="20224213"/>
  <p:tag name="KSO_WM_CHIP_COLORING" val="1"/>
</p:tagLst>
</file>

<file path=ppt/tags/tag1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custom20224213_1*i*4"/>
  <p:tag name="KSO_WM_TEMPLATE_CATEGORY" val="custom"/>
  <p:tag name="KSO_WM_TEMPLATE_INDEX" val="20224213"/>
  <p:tag name="KSO_WM_UNIT_LAYERLEVEL" val="1"/>
  <p:tag name="KSO_WM_TAG_VERSION" val="1.0"/>
  <p:tag name="KSO_WM_BEAUTIFY_FLAG" val="#wm#"/>
  <p:tag name="KSO_WM_UNIT_BLOCK" val="0"/>
  <p:tag name="KSO_WM_UNIT_SM_LIMIT_TYPE" val="0"/>
  <p:tag name="KSO_WM_UNIT_DEC_AREA_ID" val="44691bc162194088bce09ca895b2b270"/>
  <p:tag name="KSO_WM_UNIT_DECORATE_INFO" val="{&quot;DecorateInfoH&quot;:{&quot;IsAbs&quot;:true},&quot;DecorateInfoW&quot;:{&quot;IsAbs&quot;:true},&quot;DecorateInfoX&quot;:{&quot;IsAbs&quot;:true,&quot;Pos&quot;:0},&quot;DecorateInfoY&quot;:{&quot;IsAbs&quot;:true,&quot;Pos&quot;:2},&quot;ReferentInfo&quot;:{&quot;Id&quot;:&quot;7971a81714824a728442c8c7fb8e4ba6&quot;,&quot;X&quot;:{&quot;Pos&quot;:0},&quot;Y&quot;:{&quot;Pos&quot;:0}},&quot;whChangeMode&quot;:0}"/>
  <p:tag name="KSO_WM_CHIP_GROUPID" val="619ded4456c5b5f57912a6db"/>
  <p:tag name="KSO_WM_CHIP_XID" val="619ded4456c5b5f57912a6d8"/>
  <p:tag name="KSO_WM_CHIP_FILLAREA_FILL_RULE" val="{&quot;fill_align&quot;:&quot;lm&quot;,&quot;fill_mode&quot;:&quot;adaptive&quot;,&quot;sacle_strategy&quot;:&quot;smart&quot;}"/>
  <p:tag name="KSO_WM_UNIT_DEC_SUPPORTCHANGEPIC" val="0"/>
  <p:tag name="KSO_WM_UNIT_DEC_CHANGEPICRESERVED" val="0"/>
  <p:tag name="KSO_WM_ASSEMBLE_CHIP_INDEX" val="c8a5e51ce51244e38594502cf8ee9a44"/>
</p:tagLst>
</file>

<file path=ppt/tags/tag1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24213_1*i*1"/>
  <p:tag name="KSO_WM_TEMPLATE_CATEGORY" val="custom"/>
  <p:tag name="KSO_WM_TEMPLATE_INDEX" val="20224213"/>
  <p:tag name="KSO_WM_UNIT_LAYERLEVEL" val="1"/>
  <p:tag name="KSO_WM_TAG_VERSION" val="1.0"/>
  <p:tag name="KSO_WM_BEAUTIFY_FLAG" val="#wm#"/>
  <p:tag name="KSO_WM_UNIT_BLOCK" val="0"/>
  <p:tag name="KSO_WM_UNIT_SM_LIMIT_TYPE" val="0"/>
  <p:tag name="KSO_WM_UNIT_DEC_AREA_ID" val="7ca2bf9eb967493ab52815b92f584c97"/>
  <p:tag name="KSO_WM_UNIT_DECORATE_INFO" val="{&quot;ReferentInfo&quot;:{&quot;Id&quot;:&quot;slide&quot;,&quot;X&quot;:{&quot;Pos&quot;:1},&quot;Y&quot;:{&quot;Pos&quot;:1}},&quot;DecorateInfoX&quot;:{&quot;Pos&quot;:1,&quot;IsAbs&quot;:false},&quot;DecorateInfoY&quot;:{&quot;Pos&quot;:1,&quot;IsAbs&quot;:false},&quot;DecorateInfoW&quot;:{&quot;IsAbs&quot;:false},&quot;DecorateInfoH&quot;:{&quot;IsAbs&quot;:false},&quot;whChangeMode&quot;:0}"/>
  <p:tag name="KSO_WM_CHIP_GROUPID" val="619ded4456c5b5f57912a6db"/>
  <p:tag name="KSO_WM_CHIP_XID" val="619ded4456c5b5f57912a6d8"/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2"/>
  <p:tag name="KSO_WM_UNIT_TEXT_FILL_TYPE" val="1"/>
  <p:tag name="KSO_WM_UNIT_VALUE" val="0"/>
</p:tagLst>
</file>

<file path=ppt/tags/tag1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24213_1*i*2"/>
  <p:tag name="KSO_WM_TEMPLATE_CATEGORY" val="custom"/>
  <p:tag name="KSO_WM_TEMPLATE_INDEX" val="20224213"/>
  <p:tag name="KSO_WM_UNIT_LAYERLEVEL" val="1"/>
  <p:tag name="KSO_WM_TAG_VERSION" val="1.0"/>
  <p:tag name="KSO_WM_BEAUTIFY_FLAG" val="#wm#"/>
  <p:tag name="KSO_WM_UNIT_BLOCK" val="0"/>
  <p:tag name="KSO_WM_UNIT_SM_LIMIT_TYPE" val="0"/>
  <p:tag name="KSO_WM_UNIT_DEC_AREA_ID" val="149b7c05c1384c63918bd0813faf23b8"/>
  <p:tag name="KSO_WM_UNIT_DECORATE_INFO" val="{&quot;ReferentInfo&quot;:{&quot;Id&quot;:&quot;slide&quot;,&quot;X&quot;:{&quot;Pos&quot;:1},&quot;Y&quot;:{&quot;Pos&quot;:1}},&quot;DecorateInfoX&quot;:{&quot;Pos&quot;:1,&quot;IsAbs&quot;:false},&quot;DecorateInfoY&quot;:{&quot;Pos&quot;:1,&quot;IsAbs&quot;:false},&quot;DecorateInfoW&quot;:{&quot;IsAbs&quot;:false},&quot;DecorateInfoH&quot;:{&quot;IsAbs&quot;:false},&quot;whChangeMode&quot;:0}"/>
  <p:tag name="KSO_WM_CHIP_GROUPID" val="619ded4456c5b5f57912a6db"/>
  <p:tag name="KSO_WM_CHIP_XID" val="619ded4456c5b5f57912a6d8"/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2"/>
  <p:tag name="KSO_WM_UNIT_TEXT_FILL_TYPE" val="1"/>
  <p:tag name="KSO_WM_UNIT_VALUE" val="0"/>
</p:tagLst>
</file>

<file path=ppt/tags/tag17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1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custom20224213_1*i*3"/>
  <p:tag name="KSO_WM_TEMPLATE_CATEGORY" val="custom"/>
  <p:tag name="KSO_WM_TEMPLATE_INDEX" val="20224213"/>
  <p:tag name="KSO_WM_UNIT_LAYERLEVEL" val="1"/>
  <p:tag name="KSO_WM_TAG_VERSION" val="1.0"/>
  <p:tag name="KSO_WM_BEAUTIFY_FLAG" val="#wm#"/>
  <p:tag name="KSO_WM_UNIT_BLOCK" val="0"/>
  <p:tag name="KSO_WM_UNIT_SM_LIMIT_TYPE" val="0"/>
  <p:tag name="KSO_WM_UNIT_DEC_AREA_ID" val="5f73b916f0884c8d80d9420689ce8a5a"/>
  <p:tag name="KSO_WM_UNIT_DECORATE_INFO" val="{&quot;ReferentInfo&quot;:{&quot;Id&quot;:&quot;slide&quot;,&quot;X&quot;:{&quot;Pos&quot;:1},&quot;Y&quot;:{&quot;Pos&quot;:1}},&quot;DecorateInfoX&quot;:{&quot;Pos&quot;:1,&quot;IsAbs&quot;:false},&quot;DecorateInfoY&quot;:{&quot;Pos&quot;:1,&quot;IsAbs&quot;:false},&quot;DecorateInfoW&quot;:{&quot;IsAbs&quot;:false},&quot;DecorateInfoH&quot;:{&quot;IsAbs&quot;:false},&quot;whChangeMode&quot;:0}"/>
  <p:tag name="KSO_WM_CHIP_GROUPID" val="619ded4456c5b5f57912a6db"/>
  <p:tag name="KSO_WM_CHIP_XID" val="619ded4456c5b5f57912a6d8"/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2"/>
  <p:tag name="KSO_WM_UNIT_TEXT_FILL_TYPE" val="1"/>
  <p:tag name="KSO_WM_UNIT_VALUE" val="0"/>
</p:tagLst>
</file>

<file path=ppt/tags/tag171.xml><?xml version="1.0" encoding="utf-8"?>
<p:tagLst xmlns:p="http://schemas.openxmlformats.org/presentationml/2006/main">
  <p:tag name="KSO_WM_UNIT_ISCONTENTSTITLE" val="0"/>
  <p:tag name="KSO_WM_UNIT_ISNUMDGMTITLE" val="0"/>
  <p:tag name="KSO_WM_UNIT_PRESET_TEXT" val="企业文化宣传汇报通用模版"/>
  <p:tag name="KSO_WM_UNIT_NOCLEAR" val="0"/>
  <p:tag name="KSO_WM_UNIT_VALUE" val="2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24213_1*a*1"/>
  <p:tag name="KSO_WM_TEMPLATE_CATEGORY" val="custom"/>
  <p:tag name="KSO_WM_TEMPLATE_INDEX" val="20224213"/>
  <p:tag name="KSO_WM_UNIT_LAYERLEVEL" val="1"/>
  <p:tag name="KSO_WM_TAG_VERSION" val="1.0"/>
  <p:tag name="KSO_WM_BEAUTIFY_FLAG" val="#wm#"/>
  <p:tag name="KSO_WM_UNIT_DEFAULT_FONT" val="60;66;2"/>
  <p:tag name="KSO_WM_UNIT_BLOCK" val="0"/>
  <p:tag name="KSO_WM_UNIT_DEC_AREA_ID" val="8b6cdbf1d7804c99931240c0db6a90e0"/>
  <p:tag name="KSO_WM_CHIP_GROUPID" val="619ded4456c5b5f57912a6db"/>
  <p:tag name="KSO_WM_CHIP_XID" val="619ded4456c5b5f57912a6d8"/>
  <p:tag name="KSO_WM_CHIP_FILLAREA_FILL_RULE" val="{&quot;fill_align&quot;:&quot;lm&quot;,&quot;fill_mode&quot;:&quot;adaptive&quot;,&quot;sacle_strategy&quot;:&quot;smart&quot;}"/>
  <p:tag name="KSO_WM_ASSEMBLE_CHIP_INDEX" val="c8a5e51ce51244e38594502cf8ee9a44"/>
  <p:tag name="KSO_WM_UNIT_TEXT_FILL_FORE_SCHEMECOLOR_INDEX_BRIGHTNESS" val="-0.25"/>
  <p:tag name="KSO_WM_UNIT_TEXT_FILL_FORE_SCHEMECOLOR_INDEX" val="5"/>
  <p:tag name="KSO_WM_UNIT_TEXT_FILL_TYPE" val="1"/>
</p:tagLst>
</file>

<file path=ppt/tags/tag172.xml><?xml version="1.0" encoding="utf-8"?>
<p:tagLst xmlns:p="http://schemas.openxmlformats.org/presentationml/2006/main">
  <p:tag name="KSO_WM_UNIT_SUBTYPE" val="a"/>
  <p:tag name="KSO_WM_UNIT_PRESET_TEXT" val="单击此处添加文本具体内容，简明扼要地阐述你的观点"/>
  <p:tag name="KSO_WM_UNIT_NOCLEAR" val="0"/>
  <p:tag name="KSO_WM_UNIT_VALUE" val="75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24213_1*f*1"/>
  <p:tag name="KSO_WM_TEMPLATE_CATEGORY" val="custom"/>
  <p:tag name="KSO_WM_TEMPLATE_INDEX" val="20224213"/>
  <p:tag name="KSO_WM_UNIT_LAYERLEVEL" val="1"/>
  <p:tag name="KSO_WM_TAG_VERSION" val="1.0"/>
  <p:tag name="KSO_WM_BEAUTIFY_FLAG" val="#wm#"/>
  <p:tag name="KSO_WM_UNIT_DEFAULT_FONT" val="14;16;2"/>
  <p:tag name="KSO_WM_UNIT_BLOCK" val="0"/>
  <p:tag name="KSO_WM_UNIT_DEC_AREA_ID" val="56827f4bb2974832a5ed55c889a57b01"/>
  <p:tag name="KSO_WM_CHIP_GROUPID" val="619ded4456c5b5f57912a6db"/>
  <p:tag name="KSO_WM_CHIP_XID" val="619ded4456c5b5f57912a6d8"/>
  <p:tag name="KSO_WM_CHIP_FILLAREA_FILL_RULE" val="{&quot;fill_align&quot;:&quot;lm&quot;,&quot;fill_mode&quot;:&quot;adaptive&quot;,&quot;sacle_strategy&quot;:&quot;smart&quot;}"/>
  <p:tag name="KSO_WM_ASSEMBLE_CHIP_INDEX" val="c8a5e51ce51244e38594502cf8ee9a44"/>
  <p:tag name="KSO_WM_UNIT_TEXT_FILL_FORE_SCHEMECOLOR_INDEX_BRIGHTNESS" val="0.15"/>
  <p:tag name="KSO_WM_UNIT_TEXT_FILL_FORE_SCHEMECOLOR_INDEX" val="13"/>
  <p:tag name="KSO_WM_UNIT_TEXT_FILL_TYPE" val="1"/>
</p:tagLst>
</file>

<file path=ppt/tags/tag173.xml><?xml version="1.0" encoding="utf-8"?>
<p:tagLst xmlns:p="http://schemas.openxmlformats.org/presentationml/2006/main">
  <p:tag name="KSO_WM_SLIDE_ID" val="custom20224213_1"/>
  <p:tag name="KSO_WM_TEMPLATE_SUBCATEGORY" val="21"/>
  <p:tag name="KSO_WM_TEMPLATE_MASTER_TYPE" val="1"/>
  <p:tag name="KSO_WM_TEMPLATE_COLOR_TYPE" val="1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24213"/>
  <p:tag name="KSO_WM_SLIDE_LAYOUT" val="a_b_f"/>
  <p:tag name="KSO_WM_SLIDE_LAYOUT_CNT" val="1_1_1"/>
  <p:tag name="KSO_WM_CHIP_INFOS" val="{&quot;type&quot;:0,&quot;layout_type&quot;:&quot;1_NF_RC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,&quot;扁平风&quot;,&quot;手绘风&quot;,&quot;立体风&quot;,&quot;炫酷&quot;,&quot;复古风&quot;,&quot;科技风&quot;,&quot;水彩风&quot;,&quot;ios风&quot;,&quot;快闪&quot;,&quot;波普风&quot;,&quot;孟菲斯&quot;,&quot;蒸汽波&quot;,&quot;MBE&quot;,&quot;剪纸风&quot;,&quot;酸性风&quot;,&quot;像素风&quot;,&quot;涂鸦风&quot;,&quot;实景&quot;]},&quot;slide_type&quot;:[&quot;title&quot;,&quot;sectionTitle&quot;,&quot;contents&quot;,&quot;endPage&quot;],&quot;useType&quot;:[&quot;ppt&quot;]}"/>
  <p:tag name="KSO_WM_CHIP_FILLPROP" val="[[{&quot;text_align&quot;:&quot;lm&quot;,&quot;text_direction&quot;:&quot;horizontal&quot;,&quot;support_big_font&quot;:false,&quot;picture_toward&quot;:0,&quot;picture_dockside&quot;:[],&quot;fill_id&quot;:&quot;90fcafec96db4c2892e951b073d2793a&quot;,&quot;fill_align&quot;:&quot;lm&quot;,&quot;chip_types&quot;:[&quot;header&quot;,&quot;wordpuzzle&quot;]}],[{&quot;text_align&quot;:&quot;lm&quot;,&quot;text_direction&quot;:&quot;horizontal&quot;,&quot;support_big_font&quot;:false,&quot;picture_toward&quot;:0,&quot;picture_dockside&quot;:[],&quot;fill_id&quot;:&quot;90fcafec96db4c2892e951b073d2793a&quot;,&quot;fill_align&quot;:&quot;rb&quot;,&quot;chip_types&quot;:[&quot;header&quot;]}]]"/>
  <p:tag name="KSO_WM_CHIP_DECFILLPROP" val="[]"/>
  <p:tag name="KSO_WM_CHIP_XID" val="61309947c37455bdf62aa2f2"/>
  <p:tag name="KSO_WM_CHIP_GROUPID" val="61309947c37455bdf62aa2f1"/>
  <p:tag name="KSO_WM_SLIDE_LAYOUT_INFO" val="{&quot;id&quot;:&quot;2022-09-07T14:19:11&quot;,&quot;margin&quot;:{&quot;bottom&quot;:2.6691415309906006,&quot;left&quot;:17.139705657958984,&quot;right&quot;:2.2848029136657715,&quot;top&quot;:3.339402914047241},&quot;type&quot;:0}"/>
  <p:tag name="KSO_WM_SLIDE_BK_DARK_LIGHT" val="2"/>
  <p:tag name="KSO_WM_SLIDE_BACKGROUND_TYPE" val="general"/>
  <p:tag name="KSO_WM_SLIDE_SUPPORT_FEATURE_TYPE" val="0"/>
  <p:tag name="KSO_WM_SLIDE_TYPE" val="title"/>
  <p:tag name="KSO_WM_TEMPLATE_MASTER_THUMB_INDEX" val="13"/>
  <p:tag name="KSO_WM_CHIP_COLORING" val="1"/>
  <p:tag name="KSO_WM_SLIDE_SUBTYPE" val="pureTxt"/>
  <p:tag name="KSO_WM_TEMPLATE_ASSEMBLE_XID" val="631837d659d53ee3cdec0263"/>
  <p:tag name="KSO_WM_TEMPLATE_ASSEMBLE_GROUPID" val="62d9fc3602b43a043ddc1f6d"/>
  <p:tag name="KSO_WM_TEMPLATE_THUMBS_INDEX" val="1、6、7、8、12、19"/>
</p:tagLst>
</file>

<file path=ppt/tags/tag174.xml><?xml version="1.0" encoding="utf-8"?>
<p:tagLst xmlns:p="http://schemas.openxmlformats.org/presentationml/2006/main">
  <p:tag name="KSO_WM_UNIT_SUBTYPE" val="v"/>
  <p:tag name="KSO_WM_TEMPLATE_CATEGORY" val="chip"/>
  <p:tag name="KSO_WM_TEMPLATE_INDEX" val="20224213"/>
  <p:tag name="KSO_WM_UNIT_TYPE" val="i"/>
  <p:tag name="KSO_WM_UNIT_INDEX" val="1"/>
  <p:tag name="KSO_WM_UNIT_ID" val="chip20224213_10*i*1"/>
  <p:tag name="KSO_WM_BEAUTIFY_FLAG" val="#wm#"/>
  <p:tag name="KSO_WM_TAG_VERSION" val="1.0"/>
  <p:tag name="KSO_WM_CHIP_GROUPID" val="62d9fc3602b43a043ddc1f6d"/>
  <p:tag name="KSO_WM_CHIP_XID" val="62d9fcef02b43a043ddc2960"/>
  <p:tag name="KSO_WM_UNIT_DEC_AREA_ID" val="b926e0ebe6d04d2aaf3c4370a5b680e3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f5325a072d254bb8aa0b9a129276a672"/>
  <p:tag name="KSO_WM_SLIDE_BACKGROUND_TYPE" val="general"/>
</p:tagLst>
</file>

<file path=ppt/tags/tag175.xml><?xml version="1.0" encoding="utf-8"?>
<p:tagLst xmlns:p="http://schemas.openxmlformats.org/presentationml/2006/main">
  <p:tag name="KSO_WM_UNIT_SUBTYPE" val="t"/>
  <p:tag name="KSO_WM_TEMPLATE_CATEGORY" val="chip"/>
  <p:tag name="KSO_WM_TEMPLATE_INDEX" val="20224213"/>
  <p:tag name="KSO_WM_UNIT_TYPE" val="i"/>
  <p:tag name="KSO_WM_UNIT_INDEX" val="1"/>
  <p:tag name="KSO_WM_UNIT_ID" val="chip20224213_11*i*1"/>
  <p:tag name="KSO_WM_BEAUTIFY_FLAG" val="#wm#"/>
  <p:tag name="KSO_WM_TAG_VERSION" val="1.0"/>
  <p:tag name="KSO_WM_CHIP_GROUPID" val="62d9fc3602b43a043ddc1f6d"/>
  <p:tag name="KSO_WM_CHIP_XID" val="62d9fcef02b43a043ddc290f"/>
  <p:tag name="KSO_WM_UNIT_DEC_AREA_ID" val="07b41b1391de4b2f8a32d5a2d775664b"/>
  <p:tag name="KSO_WM_CHIP_FILLAREA_FILL_RULE" val="{&quot;fill_align&quot;:&quot;l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108b5e0a7aea4993960e8568706793d5"/>
  <p:tag name="KSO_WM_SLIDE_BACKGROUND_TYPE" val="general"/>
</p:tagLst>
</file>

<file path=ppt/tags/tag176.xml><?xml version="1.0" encoding="utf-8"?>
<p:tagLst xmlns:p="http://schemas.openxmlformats.org/presentationml/2006/main">
  <p:tag name="KSO_WM_UNIT_SUBTYPE" val="t"/>
  <p:tag name="KSO_WM_TEMPLATE_CATEGORY" val="chip"/>
  <p:tag name="KSO_WM_TEMPLATE_INDEX" val="20224213"/>
  <p:tag name="KSO_WM_UNIT_TYPE" val="i"/>
  <p:tag name="KSO_WM_UNIT_INDEX" val="1"/>
  <p:tag name="KSO_WM_UNIT_ID" val="chip20224213_12*i*1"/>
  <p:tag name="KSO_WM_BEAUTIFY_FLAG" val="#wm#"/>
  <p:tag name="KSO_WM_TAG_VERSION" val="1.0"/>
  <p:tag name="KSO_WM_CHIP_GROUPID" val="62d9fc3602b43a043ddc1f6d"/>
  <p:tag name="KSO_WM_CHIP_XID" val="62d9fcef02b43a043ddc292b"/>
  <p:tag name="KSO_WM_UNIT_DEC_AREA_ID" val="3d59f3d8ca9844f48c898f2ec107ef47"/>
  <p:tag name="KSO_WM_CHIP_FILLAREA_FILL_RULE" val="{&quot;fill_align&quot;:&quot;r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757318be420646a5a434ff403903e618"/>
  <p:tag name="KSO_WM_SLIDE_BACKGROUND_TYPE" val="general"/>
</p:tagLst>
</file>

<file path=ppt/tags/tag177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0924_2*l_h_i*1_1_3"/>
  <p:tag name="KSO_WM_TEMPLATE_CATEGORY" val="diagram"/>
  <p:tag name="KSO_WM_TEMPLATE_INDEX" val="20230924"/>
  <p:tag name="KSO_WM_UNIT_LAYERLEVEL" val="1_1_1"/>
  <p:tag name="KSO_WM_TAG_VERSION" val="3.0"/>
  <p:tag name="KSO_WM_DIAGRAM_VERSION" val="3"/>
  <p:tag name="KSO_WM_DIAGRAM_COLOR_TRICK" val="2"/>
  <p:tag name="KSO_WM_DIAGRAM_COLOR_TEXT_CAN_REMOVE" val="n"/>
  <p:tag name="KSO_WM_DIAGRAM_GROUP_CODE" val="l1-1"/>
  <p:tag name="KSO_WM_UNIT_TYPE" val="l_h_i"/>
  <p:tag name="KSO_WM_UNIT_INDEX" val="1_1_3"/>
  <p:tag name="KSO_WM_DIAGRAM_MAX_ITEMCNT" val="6"/>
  <p:tag name="KSO_WM_DIAGRAM_MIN_ITEMCNT" val="2"/>
  <p:tag name="KSO_WM_DIAGRAM_VIRTUALLY_FRAME" val="{&quot;height&quot;:182.75402098950644,&quot;left&quot;:24.243700787401572,&quot;top&quot;:139.1168871430421,&quot;width&quot;:662.2989763779527}"/>
  <p:tag name="KSO_WM_DIAGRAM_COLOR_MATCH_VALUE" val="{&quot;shape&quot;:{&quot;fill&quot;:{&quot;gradient&quot;:[{&quot;brightness&quot;:0.20000000298023224,&quot;colorType&quot;:1,&quot;foreColorIndex&quot;:5,&quot;pos&quot;:0,&quot;transparency&quot;:0},{&quot;brightness&quot;:0,&quot;colorType&quot;:1,&quot;foreColorIndex&quot;:5,&quot;pos&quot;:1,&quot;transparency&quot;:0}],&quot;type&quot;:3},&quot;glow&quot;:{&quot;colorType&quot;:0},&quot;line&quot;:{&quot;type&quot;:0},&quot;shadow&quot;:{&quot;brightness&quot;:0.800000011920929,&quot;colorType&quot;:1,&quot;foreColorIndex&quot;:5,&quot;transparency&quot;:0.699999988079071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UNIT_SHADOW_SCHEMECOLOR_INDEX" val="5"/>
  <p:tag name="KSO_WM_UNIT_TEXT_FILL_FORE_SCHEMECOLOR_INDEX" val="13"/>
  <p:tag name="KSO_WM_UNIT_TEXT_FILL_TYPE" val="1"/>
  <p:tag name="KSO_WM_UNIT_USESOURCEFORMAT_APPLY" val="1"/>
</p:tagLst>
</file>

<file path=ppt/tags/tag178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0924_2*l_h_i*1_1_2"/>
  <p:tag name="KSO_WM_TEMPLATE_CATEGORY" val="diagram"/>
  <p:tag name="KSO_WM_TEMPLATE_INDEX" val="20230924"/>
  <p:tag name="KSO_WM_UNIT_LAYERLEVEL" val="1_1_1"/>
  <p:tag name="KSO_WM_TAG_VERSION" val="3.0"/>
  <p:tag name="KSO_WM_DIAGRAM_VERSION" val="3"/>
  <p:tag name="KSO_WM_DIAGRAM_COLOR_TRICK" val="2"/>
  <p:tag name="KSO_WM_DIAGRAM_COLOR_TEXT_CAN_REMOVE" val="n"/>
  <p:tag name="KSO_WM_DIAGRAM_GROUP_CODE" val="l1-1"/>
  <p:tag name="KSO_WM_UNIT_TYPE" val="l_h_i"/>
  <p:tag name="KSO_WM_UNIT_INDEX" val="1_1_2"/>
  <p:tag name="KSO_WM_DIAGRAM_MAX_ITEMCNT" val="6"/>
  <p:tag name="KSO_WM_DIAGRAM_MIN_ITEMCNT" val="2"/>
  <p:tag name="KSO_WM_DIAGRAM_VIRTUALLY_FRAME" val="{&quot;height&quot;:182.75402098950644,&quot;left&quot;:24.243700787401572,&quot;top&quot;:139.1168871430421,&quot;width&quot;:662.2989763779527}"/>
  <p:tag name="KSO_WM_DIAGRAM_COLOR_MATCH_VALUE" val="{&quot;shape&quot;:{&quot;fill&quot;:{&quot;gradient&quot;:[{&quot;brightness&quot;:0.20000000298023224,&quot;colorType&quot;:1,&quot;foreColorIndex&quot;:5,&quot;pos&quot;:0,&quot;transparency&quot;:0},{&quot;brightness&quot;:0,&quot;colorType&quot;:1,&quot;foreColorIndex&quot;:5,&quot;pos&quot;:1,&quot;transparency&quot;:0}],&quot;type&quot;:3},&quot;glow&quot;:{&quot;colorType&quot;:0},&quot;line&quot;:{&quot;type&quot;:0},&quot;shadow&quot;:{&quot;brightness&quot;:0.800000011920929,&quot;colorType&quot;:1,&quot;foreColorIndex&quot;:5,&quot;transparency&quot;:0.699999988079071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UNIT_SHADOW_SCHEMECOLOR_INDEX" val="5"/>
  <p:tag name="KSO_WM_UNIT_TEXT_FILL_FORE_SCHEMECOLOR_INDEX" val="13"/>
  <p:tag name="KSO_WM_UNIT_TEXT_FILL_TYPE" val="1"/>
  <p:tag name="KSO_WM_UNIT_USESOURCEFORMAT_APPLY" val="1"/>
</p:tagLst>
</file>

<file path=ppt/tags/tag179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0924_2*l_h_i*1_1_1"/>
  <p:tag name="KSO_WM_TEMPLATE_CATEGORY" val="diagram"/>
  <p:tag name="KSO_WM_TEMPLATE_INDEX" val="20230924"/>
  <p:tag name="KSO_WM_UNIT_LAYERLEVEL" val="1_1_1"/>
  <p:tag name="KSO_WM_TAG_VERSION" val="3.0"/>
  <p:tag name="KSO_WM_DIAGRAM_VERSION" val="3"/>
  <p:tag name="KSO_WM_DIAGRAM_COLOR_TRICK" val="2"/>
  <p:tag name="KSO_WM_DIAGRAM_COLOR_TEXT_CAN_REMOVE" val="n"/>
  <p:tag name="KSO_WM_DIAGRAM_GROUP_CODE" val="l1-1"/>
  <p:tag name="KSO_WM_UNIT_TYPE" val="l_h_i"/>
  <p:tag name="KSO_WM_UNIT_INDEX" val="1_1_1"/>
  <p:tag name="KSO_WM_DIAGRAM_MAX_ITEMCNT" val="6"/>
  <p:tag name="KSO_WM_DIAGRAM_MIN_ITEMCNT" val="2"/>
  <p:tag name="KSO_WM_DIAGRAM_VIRTUALLY_FRAME" val="{&quot;height&quot;:182.75402098950644,&quot;left&quot;:24.243700787401572,&quot;top&quot;:139.1168871430421,&quot;width&quot;:662.2989763779527}"/>
  <p:tag name="KSO_WM_DIAGRAM_COLOR_MATCH_VALUE" val="{&quot;shape&quot;:{&quot;fill&quot;:{&quot;type&quot;:0},&quot;glow&quot;:{&quot;colorType&quot;:0},&quot;line&quot;:{&quot;solidLine&quot;:{&quot;brightness&quot;:0,&quot;colorType&quot;:2,&quot;rgb&quot;:&quot;#ffffff&quot;,&quot;transparency&quot;:0.5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USESOURCEFORMAT_APPLY" val="1"/>
</p:tagLst>
</file>

<file path=ppt/tags/tag18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180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0924_2*l_h_f*1_1_1"/>
  <p:tag name="KSO_WM_TEMPLATE_CATEGORY" val="diagram"/>
  <p:tag name="KSO_WM_TEMPLATE_INDEX" val="20230924"/>
  <p:tag name="KSO_WM_UNIT_LAYERLEVEL" val="1_1_1"/>
  <p:tag name="KSO_WM_TAG_VERSION" val="3.0"/>
  <p:tag name="KSO_WM_DIAGRAM_VERSION" val="3"/>
  <p:tag name="KSO_WM_DIAGRAM_COLOR_TRICK" val="2"/>
  <p:tag name="KSO_WM_DIAGRAM_COLOR_TEXT_CAN_REMOVE" val="n"/>
  <p:tag name="KSO_WM_DIAGRAM_GROUP_CODE" val="l1-1"/>
  <p:tag name="KSO_WM_DIAGRAM_MAX_ITEMCNT" val="6"/>
  <p:tag name="KSO_WM_DIAGRAM_MIN_ITEMCNT" val="2"/>
  <p:tag name="KSO_WM_DIAGRAM_VIRTUALLY_FRAME" val="{&quot;height&quot;:182.75402098950644,&quot;left&quot;:24.243700787401572,&quot;top&quot;:139.1168871430421,&quot;width&quot;:662.2989763779527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LAYER_COUNT" val="1"/>
  <p:tag name="KSO_WM_UNIT_PRESET_TEXT" val="单击输入你的智能图形项正文，文字是您思想的提炼"/>
  <p:tag name="KSO_WM_UNIT_USESOURCEFORMAT_APPLY" val="1"/>
</p:tagLst>
</file>

<file path=ppt/tags/tag181.xml><?xml version="1.0" encoding="utf-8"?>
<p:tagLst xmlns:p="http://schemas.openxmlformats.org/presentationml/2006/main">
  <p:tag name="KSO_WM_DIAGRAM_VERSION" val="3"/>
  <p:tag name="KSO_WM_DIAGRAM_COLOR_TRICK" val="2"/>
  <p:tag name="KSO_WM_DIAGRAM_COLOR_TEXT_CAN_REMOVE" val="n"/>
  <p:tag name="KSO_WM_UNIT_VALUE" val="96*9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x"/>
  <p:tag name="KSO_WM_UNIT_INDEX" val="1_1_1"/>
  <p:tag name="KSO_WM_UNIT_ID" val="diagram20230924_2*l_h_x*1_1_1"/>
  <p:tag name="KSO_WM_TEMPLATE_CATEGORY" val="diagram"/>
  <p:tag name="KSO_WM_TEMPLATE_INDEX" val="20230924"/>
  <p:tag name="KSO_WM_UNIT_LAYERLEVEL" val="1_1_1"/>
  <p:tag name="KSO_WM_TAG_VERSION" val="3.0"/>
  <p:tag name="KSO_WM_BEAUTIFY_FLAG" val="#wm#"/>
  <p:tag name="KSO_WM_DIAGRAM_MAX_ITEMCNT" val="6"/>
  <p:tag name="KSO_WM_DIAGRAM_MIN_ITEMCNT" val="2"/>
  <p:tag name="KSO_WM_DIAGRAM_VIRTUALLY_FRAME" val="{&quot;height&quot;:182.75402098950644,&quot;left&quot;:24.243700787401572,&quot;top&quot;:139.1168871430421,&quot;width&quot;:662.2989763779527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USESOURCEFORMAT_APPLY" val="1"/>
</p:tagLst>
</file>

<file path=ppt/tags/tag182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diagram20230924_2*l_h_a*1_1_1"/>
  <p:tag name="KSO_WM_TEMPLATE_CATEGORY" val="diagram"/>
  <p:tag name="KSO_WM_TEMPLATE_INDEX" val="20230924"/>
  <p:tag name="KSO_WM_UNIT_LAYERLEVEL" val="1_1_1"/>
  <p:tag name="KSO_WM_TAG_VERSION" val="3.0"/>
  <p:tag name="KSO_WM_BEAUTIFY_FLAG" val="#wm#"/>
  <p:tag name="KSO_WM_DIAGRAM_VERSION" val="3"/>
  <p:tag name="KSO_WM_DIAGRAM_COLOR_TRICK" val="2"/>
  <p:tag name="KSO_WM_DIAGRAM_COLOR_TEXT_CAN_REMOVE" val="n"/>
  <p:tag name="KSO_WM_DIAGRAM_GROUP_CODE" val="l1-1"/>
  <p:tag name="KSO_WM_DIAGRAM_MAX_ITEMCNT" val="6"/>
  <p:tag name="KSO_WM_DIAGRAM_MIN_ITEMCNT" val="2"/>
  <p:tag name="KSO_WM_DIAGRAM_VIRTUALLY_FRAME" val="{&quot;height&quot;:182.75402098950644,&quot;left&quot;:24.243700787401572,&quot;top&quot;:139.1168871430421,&quot;width&quot;:662.2989763779527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PRESET_TEXT" val="添加项标题"/>
  <p:tag name="KSO_WM_UNIT_USESOURCEFORMAT_APPLY" val="1"/>
</p:tagLst>
</file>

<file path=ppt/tags/tag183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0924_2*l_h_i*1_3_3"/>
  <p:tag name="KSO_WM_TEMPLATE_CATEGORY" val="diagram"/>
  <p:tag name="KSO_WM_TEMPLATE_INDEX" val="20230924"/>
  <p:tag name="KSO_WM_UNIT_LAYERLEVEL" val="1_1_1"/>
  <p:tag name="KSO_WM_TAG_VERSION" val="3.0"/>
  <p:tag name="KSO_WM_DIAGRAM_VERSION" val="3"/>
  <p:tag name="KSO_WM_DIAGRAM_COLOR_TRICK" val="2"/>
  <p:tag name="KSO_WM_DIAGRAM_COLOR_TEXT_CAN_REMOVE" val="n"/>
  <p:tag name="KSO_WM_DIAGRAM_GROUP_CODE" val="l1-1"/>
  <p:tag name="KSO_WM_UNIT_TYPE" val="l_h_i"/>
  <p:tag name="KSO_WM_UNIT_INDEX" val="1_3_3"/>
  <p:tag name="KSO_WM_DIAGRAM_MAX_ITEMCNT" val="6"/>
  <p:tag name="KSO_WM_DIAGRAM_MIN_ITEMCNT" val="2"/>
  <p:tag name="KSO_WM_DIAGRAM_VIRTUALLY_FRAME" val="{&quot;height&quot;:182.75402098950644,&quot;left&quot;:24.243700787401572,&quot;top&quot;:139.1168871430421,&quot;width&quot;:662.2989763779527}"/>
  <p:tag name="KSO_WM_DIAGRAM_COLOR_MATCH_VALUE" val="{&quot;shape&quot;:{&quot;fill&quot;:{&quot;gradient&quot;:[{&quot;brightness&quot;:0.20000000298023224,&quot;colorType&quot;:1,&quot;foreColorIndex&quot;:5,&quot;pos&quot;:0,&quot;transparency&quot;:0},{&quot;brightness&quot;:0,&quot;colorType&quot;:1,&quot;foreColorIndex&quot;:5,&quot;pos&quot;:1,&quot;transparency&quot;:0}],&quot;type&quot;:3},&quot;glow&quot;:{&quot;colorType&quot;:0},&quot;line&quot;:{&quot;type&quot;:0},&quot;shadow&quot;:{&quot;brightness&quot;:0.800000011920929,&quot;colorType&quot;:1,&quot;foreColorIndex&quot;:5,&quot;transparency&quot;:0.699999988079071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UNIT_SHADOW_SCHEMECOLOR_INDEX" val="5"/>
  <p:tag name="KSO_WM_UNIT_TEXT_FILL_FORE_SCHEMECOLOR_INDEX" val="13"/>
  <p:tag name="KSO_WM_UNIT_TEXT_FILL_TYPE" val="1"/>
  <p:tag name="KSO_WM_UNIT_USESOURCEFORMAT_APPLY" val="1"/>
</p:tagLst>
</file>

<file path=ppt/tags/tag184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0924_2*l_h_i*1_3_2"/>
  <p:tag name="KSO_WM_TEMPLATE_CATEGORY" val="diagram"/>
  <p:tag name="KSO_WM_TEMPLATE_INDEX" val="20230924"/>
  <p:tag name="KSO_WM_UNIT_LAYERLEVEL" val="1_1_1"/>
  <p:tag name="KSO_WM_TAG_VERSION" val="3.0"/>
  <p:tag name="KSO_WM_DIAGRAM_VERSION" val="3"/>
  <p:tag name="KSO_WM_DIAGRAM_COLOR_TRICK" val="2"/>
  <p:tag name="KSO_WM_DIAGRAM_COLOR_TEXT_CAN_REMOVE" val="n"/>
  <p:tag name="KSO_WM_DIAGRAM_GROUP_CODE" val="l1-1"/>
  <p:tag name="KSO_WM_UNIT_TYPE" val="l_h_i"/>
  <p:tag name="KSO_WM_UNIT_INDEX" val="1_3_2"/>
  <p:tag name="KSO_WM_DIAGRAM_MAX_ITEMCNT" val="6"/>
  <p:tag name="KSO_WM_DIAGRAM_MIN_ITEMCNT" val="2"/>
  <p:tag name="KSO_WM_DIAGRAM_VIRTUALLY_FRAME" val="{&quot;height&quot;:182.75402098950644,&quot;left&quot;:24.243700787401572,&quot;top&quot;:139.1168871430421,&quot;width&quot;:662.2989763779527}"/>
  <p:tag name="KSO_WM_DIAGRAM_COLOR_MATCH_VALUE" val="{&quot;shape&quot;:{&quot;fill&quot;:{&quot;gradient&quot;:[{&quot;brightness&quot;:0.20000000298023224,&quot;colorType&quot;:1,&quot;foreColorIndex&quot;:5,&quot;pos&quot;:0,&quot;transparency&quot;:0},{&quot;brightness&quot;:0,&quot;colorType&quot;:1,&quot;foreColorIndex&quot;:5,&quot;pos&quot;:1,&quot;transparency&quot;:0}],&quot;type&quot;:3},&quot;glow&quot;:{&quot;colorType&quot;:0},&quot;line&quot;:{&quot;type&quot;:0},&quot;shadow&quot;:{&quot;brightness&quot;:0.800000011920929,&quot;colorType&quot;:1,&quot;foreColorIndex&quot;:5,&quot;transparency&quot;:0.699999988079071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UNIT_SHADOW_SCHEMECOLOR_INDEX" val="5"/>
  <p:tag name="KSO_WM_UNIT_TEXT_FILL_FORE_SCHEMECOLOR_INDEX" val="13"/>
  <p:tag name="KSO_WM_UNIT_TEXT_FILL_TYPE" val="1"/>
  <p:tag name="KSO_WM_UNIT_USESOURCEFORMAT_APPLY" val="1"/>
</p:tagLst>
</file>

<file path=ppt/tags/tag185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0924_2*l_h_i*1_3_1"/>
  <p:tag name="KSO_WM_TEMPLATE_CATEGORY" val="diagram"/>
  <p:tag name="KSO_WM_TEMPLATE_INDEX" val="20230924"/>
  <p:tag name="KSO_WM_UNIT_LAYERLEVEL" val="1_1_1"/>
  <p:tag name="KSO_WM_TAG_VERSION" val="3.0"/>
  <p:tag name="KSO_WM_DIAGRAM_VERSION" val="3"/>
  <p:tag name="KSO_WM_DIAGRAM_COLOR_TRICK" val="2"/>
  <p:tag name="KSO_WM_DIAGRAM_COLOR_TEXT_CAN_REMOVE" val="n"/>
  <p:tag name="KSO_WM_DIAGRAM_GROUP_CODE" val="l1-1"/>
  <p:tag name="KSO_WM_UNIT_TYPE" val="l_h_i"/>
  <p:tag name="KSO_WM_UNIT_INDEX" val="1_3_1"/>
  <p:tag name="KSO_WM_DIAGRAM_MAX_ITEMCNT" val="6"/>
  <p:tag name="KSO_WM_DIAGRAM_MIN_ITEMCNT" val="2"/>
  <p:tag name="KSO_WM_DIAGRAM_VIRTUALLY_FRAME" val="{&quot;height&quot;:182.75402098950644,&quot;left&quot;:24.243700787401572,&quot;top&quot;:139.1168871430421,&quot;width&quot;:662.2989763779527}"/>
  <p:tag name="KSO_WM_DIAGRAM_COLOR_MATCH_VALUE" val="{&quot;shape&quot;:{&quot;fill&quot;:{&quot;type&quot;:0},&quot;glow&quot;:{&quot;colorType&quot;:0},&quot;line&quot;:{&quot;solidLine&quot;:{&quot;brightness&quot;:0,&quot;colorType&quot;:2,&quot;rgb&quot;:&quot;#ffffff&quot;,&quot;transparency&quot;:0.5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USESOURCEFORMAT_APPLY" val="1"/>
</p:tagLst>
</file>

<file path=ppt/tags/tag186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3_1"/>
  <p:tag name="KSO_WM_UNIT_ID" val="diagram20230924_2*l_h_f*1_3_1"/>
  <p:tag name="KSO_WM_TEMPLATE_CATEGORY" val="diagram"/>
  <p:tag name="KSO_WM_TEMPLATE_INDEX" val="20230924"/>
  <p:tag name="KSO_WM_UNIT_LAYERLEVEL" val="1_1_1"/>
  <p:tag name="KSO_WM_TAG_VERSION" val="3.0"/>
  <p:tag name="KSO_WM_BEAUTIFY_FLAG" val="#wm#"/>
  <p:tag name="KSO_WM_DIAGRAM_VERSION" val="3"/>
  <p:tag name="KSO_WM_DIAGRAM_COLOR_TRICK" val="2"/>
  <p:tag name="KSO_WM_DIAGRAM_COLOR_TEXT_CAN_REMOVE" val="n"/>
  <p:tag name="KSO_WM_DIAGRAM_GROUP_CODE" val="l1-1"/>
  <p:tag name="KSO_WM_DIAGRAM_MAX_ITEMCNT" val="6"/>
  <p:tag name="KSO_WM_DIAGRAM_MIN_ITEMCNT" val="2"/>
  <p:tag name="KSO_WM_DIAGRAM_VIRTUALLY_FRAME" val="{&quot;height&quot;:182.75402098950644,&quot;left&quot;:24.243700787401572,&quot;top&quot;:139.1168871430421,&quot;width&quot;:662.2989763779527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LAYER_COUNT" val="1"/>
  <p:tag name="KSO_WM_UNIT_PRESET_TEXT" val="单击输入你的智能图形项正文，文字是您思想的提炼"/>
  <p:tag name="KSO_WM_UNIT_USESOURCEFORMAT_APPLY" val="1"/>
</p:tagLst>
</file>

<file path=ppt/tags/tag18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3_1"/>
  <p:tag name="KSO_WM_UNIT_ID" val="diagram20230924_2*l_h_a*1_3_1"/>
  <p:tag name="KSO_WM_TEMPLATE_CATEGORY" val="diagram"/>
  <p:tag name="KSO_WM_TEMPLATE_INDEX" val="20230924"/>
  <p:tag name="KSO_WM_UNIT_LAYERLEVEL" val="1_1_1"/>
  <p:tag name="KSO_WM_TAG_VERSION" val="3.0"/>
  <p:tag name="KSO_WM_BEAUTIFY_FLAG" val="#wm#"/>
  <p:tag name="KSO_WM_DIAGRAM_VERSION" val="3"/>
  <p:tag name="KSO_WM_DIAGRAM_COLOR_TRICK" val="2"/>
  <p:tag name="KSO_WM_DIAGRAM_COLOR_TEXT_CAN_REMOVE" val="n"/>
  <p:tag name="KSO_WM_DIAGRAM_GROUP_CODE" val="l1-1"/>
  <p:tag name="KSO_WM_DIAGRAM_MAX_ITEMCNT" val="6"/>
  <p:tag name="KSO_WM_DIAGRAM_MIN_ITEMCNT" val="2"/>
  <p:tag name="KSO_WM_DIAGRAM_VIRTUALLY_FRAME" val="{&quot;height&quot;:182.75402098950644,&quot;left&quot;:24.243700787401572,&quot;top&quot;:139.1168871430421,&quot;width&quot;:662.2989763779527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PRESET_TEXT" val="添加项标题"/>
  <p:tag name="KSO_WM_UNIT_USESOURCEFORMAT_APPLY" val="1"/>
</p:tagLst>
</file>

<file path=ppt/tags/tag188.xml><?xml version="1.0" encoding="utf-8"?>
<p:tagLst xmlns:p="http://schemas.openxmlformats.org/presentationml/2006/main">
  <p:tag name="KSO_WM_DIAGRAM_VERSION" val="3"/>
  <p:tag name="KSO_WM_DIAGRAM_COLOR_TRICK" val="2"/>
  <p:tag name="KSO_WM_DIAGRAM_COLOR_TEXT_CAN_REMOVE" val="n"/>
  <p:tag name="KSO_WM_UNIT_VALUE" val="96*9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x"/>
  <p:tag name="KSO_WM_UNIT_INDEX" val="1_3_1"/>
  <p:tag name="KSO_WM_UNIT_ID" val="diagram20230924_2*l_h_x*1_3_1"/>
  <p:tag name="KSO_WM_TEMPLATE_CATEGORY" val="diagram"/>
  <p:tag name="KSO_WM_TEMPLATE_INDEX" val="20230924"/>
  <p:tag name="KSO_WM_UNIT_LAYERLEVEL" val="1_1_1"/>
  <p:tag name="KSO_WM_TAG_VERSION" val="3.0"/>
  <p:tag name="KSO_WM_BEAUTIFY_FLAG" val="#wm#"/>
  <p:tag name="KSO_WM_DIAGRAM_MAX_ITEMCNT" val="6"/>
  <p:tag name="KSO_WM_DIAGRAM_MIN_ITEMCNT" val="2"/>
  <p:tag name="KSO_WM_DIAGRAM_VIRTUALLY_FRAME" val="{&quot;height&quot;:182.75402098950644,&quot;left&quot;:24.243700787401572,&quot;top&quot;:139.1168871430421,&quot;width&quot;:662.2989763779527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USESOURCEFORMAT_APPLY" val="1"/>
</p:tagLst>
</file>

<file path=ppt/tags/tag189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0924_2*l_h_i*1_2_3"/>
  <p:tag name="KSO_WM_TEMPLATE_CATEGORY" val="diagram"/>
  <p:tag name="KSO_WM_TEMPLATE_INDEX" val="20230924"/>
  <p:tag name="KSO_WM_UNIT_LAYERLEVEL" val="1_1_1"/>
  <p:tag name="KSO_WM_TAG_VERSION" val="3.0"/>
  <p:tag name="KSO_WM_DIAGRAM_VERSION" val="3"/>
  <p:tag name="KSO_WM_DIAGRAM_COLOR_TRICK" val="2"/>
  <p:tag name="KSO_WM_DIAGRAM_COLOR_TEXT_CAN_REMOVE" val="n"/>
  <p:tag name="KSO_WM_DIAGRAM_GROUP_CODE" val="l1-1"/>
  <p:tag name="KSO_WM_UNIT_TYPE" val="l_h_i"/>
  <p:tag name="KSO_WM_UNIT_INDEX" val="1_2_3"/>
  <p:tag name="KSO_WM_DIAGRAM_MAX_ITEMCNT" val="6"/>
  <p:tag name="KSO_WM_DIAGRAM_MIN_ITEMCNT" val="2"/>
  <p:tag name="KSO_WM_DIAGRAM_VIRTUALLY_FRAME" val="{&quot;height&quot;:182.75402098950644,&quot;left&quot;:24.243700787401572,&quot;top&quot;:139.1168871430421,&quot;width&quot;:662.2989763779527}"/>
  <p:tag name="KSO_WM_DIAGRAM_COLOR_MATCH_VALUE" val="{&quot;shape&quot;:{&quot;fill&quot;:{&quot;gradient&quot;:[{&quot;brightness&quot;:0.10000000149011612,&quot;colorType&quot;:1,&quot;foreColorIndex&quot;:6,&quot;pos&quot;:0,&quot;transparency&quot;:0},{&quot;brightness&quot;:0,&quot;colorType&quot;:1,&quot;foreColorIndex&quot;:6,&quot;pos&quot;:1,&quot;transparency&quot;:0}],&quot;type&quot;:3},&quot;glow&quot;:{&quot;colorType&quot;:0},&quot;line&quot;:{&quot;type&quot;:0},&quot;shadow&quot;:{&quot;brightness&quot;:0.800000011920929,&quot;colorType&quot;:1,&quot;foreColorIndex&quot;:8,&quot;transparency&quot;:0.699999988079071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UNIT_SHADOW_SCHEMECOLOR_INDEX" val="8"/>
  <p:tag name="KSO_WM_UNIT_TEXT_FILL_FORE_SCHEMECOLOR_INDEX" val="13"/>
  <p:tag name="KSO_WM_UNIT_TEXT_FILL_TYPE" val="1"/>
  <p:tag name="KSO_WM_UNIT_USESOURCEFORMAT_APPLY" val="1"/>
</p:tagLst>
</file>

<file path=ppt/tags/tag19.xml><?xml version="1.0" encoding="utf-8"?>
<p:tagLst xmlns:p="http://schemas.openxmlformats.org/presentationml/2006/main">
  <p:tag name="KSO_WM_UNIT_ISCONTENTSTITLE" val="0"/>
  <p:tag name="KSO_WM_UNIT_ISNUMDGMTITLE" val="0"/>
  <p:tag name="KSO_WM_UNIT_PRESET_TEXT" val="企业文化宣传汇报通用模版"/>
  <p:tag name="KSO_WM_UNIT_NOCLEAR" val="0"/>
  <p:tag name="KSO_WM_UNIT_VALUE" val="2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24213_1*a*1"/>
  <p:tag name="KSO_WM_TEMPLATE_CATEGORY" val="custom"/>
  <p:tag name="KSO_WM_TEMPLATE_INDEX" val="20224213"/>
  <p:tag name="KSO_WM_UNIT_LAYERLEVEL" val="1"/>
  <p:tag name="KSO_WM_TAG_VERSION" val="1.0"/>
  <p:tag name="KSO_WM_BEAUTIFY_FLAG" val="#wm#"/>
  <p:tag name="KSO_WM_UNIT_DEFAULT_FONT" val="60;66;2"/>
  <p:tag name="KSO_WM_UNIT_BLOCK" val="0"/>
  <p:tag name="KSO_WM_UNIT_DEC_AREA_ID" val="8b6cdbf1d7804c99931240c0db6a90e0"/>
  <p:tag name="KSO_WM_CHIP_GROUPID" val="619ded4456c5b5f57912a6db"/>
  <p:tag name="KSO_WM_CHIP_XID" val="619ded4456c5b5f57912a6d8"/>
  <p:tag name="KSO_WM_CHIP_FILLAREA_FILL_RULE" val="{&quot;fill_align&quot;:&quot;lm&quot;,&quot;fill_mode&quot;:&quot;adaptive&quot;,&quot;sacle_strategy&quot;:&quot;smart&quot;}"/>
  <p:tag name="KSO_WM_ASSEMBLE_CHIP_INDEX" val="c8a5e51ce51244e38594502cf8ee9a44"/>
  <p:tag name="KSO_WM_UNIT_TEXT_FILL_FORE_SCHEMECOLOR_INDEX_BRIGHTNESS" val="-0.25"/>
  <p:tag name="KSO_WM_UNIT_TEXT_FILL_FORE_SCHEMECOLOR_INDEX" val="5"/>
  <p:tag name="KSO_WM_UNIT_TEXT_FILL_TYPE" val="1"/>
  <p:tag name="KSO_WM_TEMPLATE_ASSEMBLE_XID" val="631837d659d53ee3cdec0263"/>
  <p:tag name="KSO_WM_TEMPLATE_ASSEMBLE_GROUPID" val="62d9fc3602b43a043ddc1f6d"/>
</p:tagLst>
</file>

<file path=ppt/tags/tag190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0924_2*l_h_i*1_2_2"/>
  <p:tag name="KSO_WM_TEMPLATE_CATEGORY" val="diagram"/>
  <p:tag name="KSO_WM_TEMPLATE_INDEX" val="20230924"/>
  <p:tag name="KSO_WM_UNIT_LAYERLEVEL" val="1_1_1"/>
  <p:tag name="KSO_WM_TAG_VERSION" val="3.0"/>
  <p:tag name="KSO_WM_DIAGRAM_VERSION" val="3"/>
  <p:tag name="KSO_WM_DIAGRAM_COLOR_TRICK" val="2"/>
  <p:tag name="KSO_WM_DIAGRAM_COLOR_TEXT_CAN_REMOVE" val="n"/>
  <p:tag name="KSO_WM_DIAGRAM_GROUP_CODE" val="l1-1"/>
  <p:tag name="KSO_WM_UNIT_TYPE" val="l_h_i"/>
  <p:tag name="KSO_WM_UNIT_INDEX" val="1_2_2"/>
  <p:tag name="KSO_WM_DIAGRAM_MAX_ITEMCNT" val="6"/>
  <p:tag name="KSO_WM_DIAGRAM_MIN_ITEMCNT" val="2"/>
  <p:tag name="KSO_WM_DIAGRAM_VIRTUALLY_FRAME" val="{&quot;height&quot;:182.75402098950644,&quot;left&quot;:24.243700787401572,&quot;top&quot;:139.1168871430421,&quot;width&quot;:662.2989763779527}"/>
  <p:tag name="KSO_WM_DIAGRAM_COLOR_MATCH_VALUE" val="{&quot;shape&quot;:{&quot;fill&quot;:{&quot;gradient&quot;:[{&quot;brightness&quot;:0.10000000149011612,&quot;colorType&quot;:1,&quot;foreColorIndex&quot;:6,&quot;pos&quot;:0,&quot;transparency&quot;:0},{&quot;brightness&quot;:0,&quot;colorType&quot;:1,&quot;foreColorIndex&quot;:6,&quot;pos&quot;:1,&quot;transparency&quot;:0}],&quot;type&quot;:3},&quot;glow&quot;:{&quot;colorType&quot;:0},&quot;line&quot;:{&quot;type&quot;:0},&quot;shadow&quot;:{&quot;brightness&quot;:0.800000011920929,&quot;colorType&quot;:1,&quot;foreColorIndex&quot;:8,&quot;transparency&quot;:0.699999988079071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UNIT_SHADOW_SCHEMECOLOR_INDEX" val="8"/>
  <p:tag name="KSO_WM_UNIT_TEXT_FILL_FORE_SCHEMECOLOR_INDEX" val="13"/>
  <p:tag name="KSO_WM_UNIT_TEXT_FILL_TYPE" val="1"/>
  <p:tag name="KSO_WM_UNIT_USESOURCEFORMAT_APPLY" val="1"/>
</p:tagLst>
</file>

<file path=ppt/tags/tag191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0924_2*l_h_i*1_2_1"/>
  <p:tag name="KSO_WM_TEMPLATE_CATEGORY" val="diagram"/>
  <p:tag name="KSO_WM_TEMPLATE_INDEX" val="20230924"/>
  <p:tag name="KSO_WM_UNIT_LAYERLEVEL" val="1_1_1"/>
  <p:tag name="KSO_WM_TAG_VERSION" val="3.0"/>
  <p:tag name="KSO_WM_DIAGRAM_VERSION" val="3"/>
  <p:tag name="KSO_WM_DIAGRAM_COLOR_TRICK" val="2"/>
  <p:tag name="KSO_WM_DIAGRAM_COLOR_TEXT_CAN_REMOVE" val="n"/>
  <p:tag name="KSO_WM_DIAGRAM_GROUP_CODE" val="l1-1"/>
  <p:tag name="KSO_WM_UNIT_TYPE" val="l_h_i"/>
  <p:tag name="KSO_WM_UNIT_INDEX" val="1_2_1"/>
  <p:tag name="KSO_WM_DIAGRAM_MAX_ITEMCNT" val="6"/>
  <p:tag name="KSO_WM_DIAGRAM_MIN_ITEMCNT" val="2"/>
  <p:tag name="KSO_WM_DIAGRAM_VIRTUALLY_FRAME" val="{&quot;height&quot;:182.75402098950644,&quot;left&quot;:24.243700787401572,&quot;top&quot;:139.1168871430421,&quot;width&quot;:662.2989763779527}"/>
  <p:tag name="KSO_WM_DIAGRAM_COLOR_MATCH_VALUE" val="{&quot;shape&quot;:{&quot;fill&quot;:{&quot;type&quot;:0},&quot;glow&quot;:{&quot;colorType&quot;:0},&quot;line&quot;:{&quot;solidLine&quot;:{&quot;brightness&quot;:0,&quot;colorType&quot;:2,&quot;rgb&quot;:&quot;#ffffff&quot;,&quot;transparency&quot;:0.5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USESOURCEFORMAT_APPLY" val="1"/>
</p:tagLst>
</file>

<file path=ppt/tags/tag192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2_1"/>
  <p:tag name="KSO_WM_UNIT_ID" val="diagram20230924_2*l_h_f*1_2_1"/>
  <p:tag name="KSO_WM_TEMPLATE_CATEGORY" val="diagram"/>
  <p:tag name="KSO_WM_TEMPLATE_INDEX" val="20230924"/>
  <p:tag name="KSO_WM_UNIT_LAYERLEVEL" val="1_1_1"/>
  <p:tag name="KSO_WM_TAG_VERSION" val="3.0"/>
  <p:tag name="KSO_WM_DIAGRAM_VERSION" val="3"/>
  <p:tag name="KSO_WM_DIAGRAM_COLOR_TRICK" val="2"/>
  <p:tag name="KSO_WM_DIAGRAM_COLOR_TEXT_CAN_REMOVE" val="n"/>
  <p:tag name="KSO_WM_DIAGRAM_GROUP_CODE" val="l1-1"/>
  <p:tag name="KSO_WM_DIAGRAM_MAX_ITEMCNT" val="6"/>
  <p:tag name="KSO_WM_DIAGRAM_MIN_ITEMCNT" val="2"/>
  <p:tag name="KSO_WM_DIAGRAM_VIRTUALLY_FRAME" val="{&quot;height&quot;:182.75402098950644,&quot;left&quot;:24.243700787401572,&quot;top&quot;:139.1168871430421,&quot;width&quot;:662.2989763779527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LAYER_COUNT" val="1"/>
  <p:tag name="KSO_WM_UNIT_PRESET_TEXT" val="根据需要可酌情增减文字，以便观者准确地理解您传达的思想"/>
  <p:tag name="KSO_WM_UNIT_USESOURCEFORMAT_APPLY" val="1"/>
</p:tagLst>
</file>

<file path=ppt/tags/tag19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2_1"/>
  <p:tag name="KSO_WM_UNIT_ID" val="diagram20230924_2*l_h_a*1_2_1"/>
  <p:tag name="KSO_WM_TEMPLATE_CATEGORY" val="diagram"/>
  <p:tag name="KSO_WM_TEMPLATE_INDEX" val="20230924"/>
  <p:tag name="KSO_WM_UNIT_LAYERLEVEL" val="1_1_1"/>
  <p:tag name="KSO_WM_TAG_VERSION" val="3.0"/>
  <p:tag name="KSO_WM_BEAUTIFY_FLAG" val="#wm#"/>
  <p:tag name="KSO_WM_DIAGRAM_VERSION" val="3"/>
  <p:tag name="KSO_WM_DIAGRAM_COLOR_TRICK" val="2"/>
  <p:tag name="KSO_WM_DIAGRAM_COLOR_TEXT_CAN_REMOVE" val="n"/>
  <p:tag name="KSO_WM_DIAGRAM_GROUP_CODE" val="l1-1"/>
  <p:tag name="KSO_WM_DIAGRAM_MAX_ITEMCNT" val="6"/>
  <p:tag name="KSO_WM_DIAGRAM_MIN_ITEMCNT" val="2"/>
  <p:tag name="KSO_WM_DIAGRAM_VIRTUALLY_FRAME" val="{&quot;height&quot;:182.75402098950644,&quot;left&quot;:24.243700787401572,&quot;top&quot;:139.1168871430421,&quot;width&quot;:662.2989763779527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PRESET_TEXT" val="添加项标题"/>
  <p:tag name="KSO_WM_UNIT_USESOURCEFORMAT_APPLY" val="1"/>
</p:tagLst>
</file>

<file path=ppt/tags/tag194.xml><?xml version="1.0" encoding="utf-8"?>
<p:tagLst xmlns:p="http://schemas.openxmlformats.org/presentationml/2006/main">
  <p:tag name="KSO_WM_DIAGRAM_VERSION" val="3"/>
  <p:tag name="KSO_WM_DIAGRAM_COLOR_TRICK" val="2"/>
  <p:tag name="KSO_WM_DIAGRAM_COLOR_TEXT_CAN_REMOVE" val="n"/>
  <p:tag name="KSO_WM_UNIT_VALUE" val="89*9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x"/>
  <p:tag name="KSO_WM_UNIT_INDEX" val="1_2_1"/>
  <p:tag name="KSO_WM_UNIT_ID" val="diagram20230924_2*l_h_x*1_2_1"/>
  <p:tag name="KSO_WM_TEMPLATE_CATEGORY" val="diagram"/>
  <p:tag name="KSO_WM_TEMPLATE_INDEX" val="20230924"/>
  <p:tag name="KSO_WM_UNIT_LAYERLEVEL" val="1_1_1"/>
  <p:tag name="KSO_WM_TAG_VERSION" val="3.0"/>
  <p:tag name="KSO_WM_BEAUTIFY_FLAG" val="#wm#"/>
  <p:tag name="KSO_WM_DIAGRAM_MAX_ITEMCNT" val="6"/>
  <p:tag name="KSO_WM_DIAGRAM_MIN_ITEMCNT" val="2"/>
  <p:tag name="KSO_WM_DIAGRAM_VIRTUALLY_FRAME" val="{&quot;height&quot;:182.75402098950644,&quot;left&quot;:24.243700787401572,&quot;top&quot;:139.1168871430421,&quot;width&quot;:662.2989763779527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USESOURCEFORMAT_APPLY" val="1"/>
</p:tagLst>
</file>

<file path=ppt/tags/tag19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diagram20230924_4*a*1"/>
  <p:tag name="KSO_WM_TEMPLATE_CATEGORY" val="diagram"/>
  <p:tag name="KSO_WM_TEMPLATE_INDEX" val="20230924"/>
  <p:tag name="KSO_WM_UNIT_LAYERLEVEL" val="1"/>
  <p:tag name="KSO_WM_TAG_VERSION" val="3.0"/>
  <p:tag name="KSO_WM_BEAUTIFY_FLAG" val="#wm#"/>
  <p:tag name="KSO_WM_UNIT_TEXT_TYPE" val="1"/>
  <p:tag name="KSO_WM_UNIT_PRESET_TEXT" val="单击此处添加标题"/>
  <p:tag name="KSO_WM_UNIT_TEXT_FILL_FORE_SCHEMECOLOR_INDEX" val="13"/>
  <p:tag name="KSO_WM_UNIT_TEXT_FILL_TYPE" val="1"/>
  <p:tag name="KSO_WM_UNIT_USESOURCEFORMAT_APPLY" val="1"/>
</p:tagLst>
</file>

<file path=ppt/tags/tag196.xml><?xml version="1.0" encoding="utf-8"?>
<p:tagLst xmlns:p="http://schemas.openxmlformats.org/presentationml/2006/main">
  <p:tag name="KSO_WM_BEAUTIFY_FLAG" val="#wm#"/>
  <p:tag name="KSO_WM_TEMPLATE_CATEGORY" val="diagram"/>
  <p:tag name="KSO_WM_TEMPLATE_INDEX" val="20230924"/>
  <p:tag name="KSO_WM_SPECIAL_SOURCE" val="bdnull"/>
  <p:tag name="KSO_WM_SLIDE_ID" val="diagram20230924_4"/>
  <p:tag name="KSO_WM_TEMPLATE_SUBCATEGORY" val="0"/>
  <p:tag name="KSO_WM_TEMPLATE_MASTER_TYPE" val="0"/>
  <p:tag name="KSO_WM_TEMPLATE_COLOR_TYPE" val="0"/>
  <p:tag name="KSO_WM_SLIDE_ITEM_CNT" val="5"/>
  <p:tag name="KSO_WM_SLIDE_INDEX" val="4"/>
  <p:tag name="KSO_WM_TAG_VERSION" val="3.0"/>
  <p:tag name="KSO_WM_SLIDE_LAYOUT" val="a_l"/>
  <p:tag name="KSO_WM_SLIDE_LAYOUT_CNT" val="1_1"/>
  <p:tag name="KSO_WM_SLIDE_TYPE" val="text"/>
  <p:tag name="KSO_WM_SLIDE_SUBTYPE" val="diag"/>
  <p:tag name="KSO_WM_SLIDE_SIZE" val="883*246.35"/>
  <p:tag name="KSO_WM_SLIDE_POSITION" val="32.325*184.15"/>
  <p:tag name="KSO_WM_DIAGRAM_GROUP_CODE" val="l1-1"/>
  <p:tag name="KSO_WM_SLIDE_DIAGTYPE" val="l"/>
  <p:tag name="KSO_WM_SLIDE_BACKGROUND_TYPE" val="general"/>
</p:tagLst>
</file>

<file path=ppt/tags/tag197.xml><?xml version="1.0" encoding="utf-8"?>
<p:tagLst xmlns:p="http://schemas.openxmlformats.org/presentationml/2006/main">
  <p:tag name="KSO_WM_UNIT_SUBTYPE" val="v"/>
  <p:tag name="KSO_WM_TEMPLATE_CATEGORY" val="chip"/>
  <p:tag name="KSO_WM_TEMPLATE_INDEX" val="20224213"/>
  <p:tag name="KSO_WM_UNIT_TYPE" val="i"/>
  <p:tag name="KSO_WM_UNIT_INDEX" val="1"/>
  <p:tag name="KSO_WM_UNIT_ID" val="chip20224213_10*i*1"/>
  <p:tag name="KSO_WM_BEAUTIFY_FLAG" val="#wm#"/>
  <p:tag name="KSO_WM_TAG_VERSION" val="1.0"/>
  <p:tag name="KSO_WM_CHIP_GROUPID" val="62d9fc3602b43a043ddc1f6d"/>
  <p:tag name="KSO_WM_CHIP_XID" val="62d9fcef02b43a043ddc2960"/>
  <p:tag name="KSO_WM_UNIT_DEC_AREA_ID" val="b926e0ebe6d04d2aaf3c4370a5b680e3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f5325a072d254bb8aa0b9a129276a672"/>
  <p:tag name="KSO_WM_SLIDE_BACKGROUND_TYPE" val="general"/>
</p:tagLst>
</file>

<file path=ppt/tags/tag198.xml><?xml version="1.0" encoding="utf-8"?>
<p:tagLst xmlns:p="http://schemas.openxmlformats.org/presentationml/2006/main">
  <p:tag name="KSO_WM_UNIT_SUBTYPE" val="t"/>
  <p:tag name="KSO_WM_TEMPLATE_CATEGORY" val="chip"/>
  <p:tag name="KSO_WM_TEMPLATE_INDEX" val="20224213"/>
  <p:tag name="KSO_WM_UNIT_TYPE" val="i"/>
  <p:tag name="KSO_WM_UNIT_INDEX" val="1"/>
  <p:tag name="KSO_WM_UNIT_ID" val="chip20224213_11*i*1"/>
  <p:tag name="KSO_WM_BEAUTIFY_FLAG" val="#wm#"/>
  <p:tag name="KSO_WM_TAG_VERSION" val="1.0"/>
  <p:tag name="KSO_WM_CHIP_GROUPID" val="62d9fc3602b43a043ddc1f6d"/>
  <p:tag name="KSO_WM_CHIP_XID" val="62d9fcef02b43a043ddc290f"/>
  <p:tag name="KSO_WM_UNIT_DEC_AREA_ID" val="07b41b1391de4b2f8a32d5a2d775664b"/>
  <p:tag name="KSO_WM_CHIP_FILLAREA_FILL_RULE" val="{&quot;fill_align&quot;:&quot;l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108b5e0a7aea4993960e8568706793d5"/>
  <p:tag name="KSO_WM_SLIDE_BACKGROUND_TYPE" val="general"/>
</p:tagLst>
</file>

<file path=ppt/tags/tag199.xml><?xml version="1.0" encoding="utf-8"?>
<p:tagLst xmlns:p="http://schemas.openxmlformats.org/presentationml/2006/main">
  <p:tag name="KSO_WM_UNIT_SUBTYPE" val="t"/>
  <p:tag name="KSO_WM_TEMPLATE_CATEGORY" val="chip"/>
  <p:tag name="KSO_WM_TEMPLATE_INDEX" val="20224213"/>
  <p:tag name="KSO_WM_UNIT_TYPE" val="i"/>
  <p:tag name="KSO_WM_UNIT_INDEX" val="1"/>
  <p:tag name="KSO_WM_UNIT_ID" val="chip20224213_12*i*1"/>
  <p:tag name="KSO_WM_BEAUTIFY_FLAG" val="#wm#"/>
  <p:tag name="KSO_WM_TAG_VERSION" val="1.0"/>
  <p:tag name="KSO_WM_CHIP_GROUPID" val="62d9fc3602b43a043ddc1f6d"/>
  <p:tag name="KSO_WM_CHIP_XID" val="62d9fcef02b43a043ddc292b"/>
  <p:tag name="KSO_WM_UNIT_DEC_AREA_ID" val="3d59f3d8ca9844f48c898f2ec107ef47"/>
  <p:tag name="KSO_WM_CHIP_FILLAREA_FILL_RULE" val="{&quot;fill_align&quot;:&quot;r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757318be420646a5a434ff403903e618"/>
  <p:tag name="KSO_WM_SLIDE_BACKGROUND_TYPE" val="general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2"/>
  <p:tag name="KSO_WM_UNIT_LAYERLEVEL" val="1"/>
  <p:tag name="KSO_WM_TAG_VERSION" val="3.0"/>
  <p:tag name="KSO_WM_BEAUTIFY_FLAG" val="#wm#"/>
  <p:tag name="KSO_WM_UNIT_TYPE" val="i"/>
  <p:tag name="KSO_WM_UNIT_INDEX" val="2"/>
</p:tagLst>
</file>

<file path=ppt/tags/tag20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添加副标题"/>
  <p:tag name="KSO_WM_UNIT_NOCLEAR" val="0"/>
  <p:tag name="KSO_WM_UNIT_VALUE" val="44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24213_1*b*1"/>
  <p:tag name="KSO_WM_TEMPLATE_CATEGORY" val="custom"/>
  <p:tag name="KSO_WM_TEMPLATE_INDEX" val="20224213"/>
  <p:tag name="KSO_WM_UNIT_LAYERLEVEL" val="1"/>
  <p:tag name="KSO_WM_TAG_VERSION" val="1.0"/>
  <p:tag name="KSO_WM_BEAUTIFY_FLAG" val="#wm#"/>
  <p:tag name="KSO_WM_UNIT_DEFAULT_FONT" val="16;18;2"/>
  <p:tag name="KSO_WM_UNIT_BLOCK" val="0"/>
  <p:tag name="KSO_WM_UNIT_DEC_AREA_ID" val="7971a81714824a728442c8c7fb8e4ba6"/>
  <p:tag name="KSO_WM_CHIP_GROUPID" val="619ded4456c5b5f57912a6db"/>
  <p:tag name="KSO_WM_CHIP_XID" val="619ded4456c5b5f57912a6d8"/>
  <p:tag name="KSO_WM_CHIP_FILLAREA_FILL_RULE" val="{&quot;fill_align&quot;:&quot;lm&quot;,&quot;fill_mode&quot;:&quot;adaptive&quot;,&quot;sacle_strategy&quot;:&quot;smart&quot;}"/>
  <p:tag name="KSO_WM_ASSEMBLE_CHIP_INDEX" val="c8a5e51ce51244e38594502cf8ee9a44"/>
  <p:tag name="KSO_WM_UNIT_TEXT_FILL_FORE_SCHEMECOLOR_INDEX_BRIGHTNESS" val="0.15"/>
  <p:tag name="KSO_WM_UNIT_TEXT_FILL_FORE_SCHEMECOLOR_INDEX" val="13"/>
  <p:tag name="KSO_WM_UNIT_TEXT_FILL_TYPE" val="1"/>
  <p:tag name="KSO_WM_TEMPLATE_ASSEMBLE_XID" val="631837d659d53ee3cdec0263"/>
  <p:tag name="KSO_WM_TEMPLATE_ASSEMBLE_GROUPID" val="62d9fc3602b43a043ddc1f6d"/>
</p:tagLst>
</file>

<file path=ppt/tags/tag2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diagram20235162_2*l_h_i*1_1_1"/>
  <p:tag name="KSO_WM_TEMPLATE_CATEGORY" val="diagram"/>
  <p:tag name="KSO_WM_TEMPLATE_INDEX" val="20235162"/>
  <p:tag name="KSO_WM_UNIT_LAYERLEVEL" val="1_1_1"/>
  <p:tag name="KSO_WM_TAG_VERSION" val="3.0"/>
  <p:tag name="KSO_WM_DIAGRAM_MAX_ITEMCNT" val="4"/>
  <p:tag name="KSO_WM_DIAGRAM_MIN_ITEMCNT" val="2"/>
  <p:tag name="KSO_WM_DIAGRAM_VIRTUALLY_FRAME" val="{&quot;height&quot;:291.4500003918149,&quot;left&quot;:41.39999999999998,&quot;top&quot;:85.18124980409257,&quot;width&quot;:637.4625}"/>
  <p:tag name="KSO_WM_DIAGRAM_COLOR_MATCH_VALUE" val="{&quot;shape&quot;:{&quot;fill&quot;:{&quot;gradient&quot;:[{&quot;brightness&quot;:0,&quot;colorType&quot;:2,&quot;pos&quot;:0,&quot;rgb&quot;:&quot;#ffffff&quot;,&quot;transparency&quot;:0.8999999761581421},{&quot;brightness&quot;:0,&quot;colorType&quot;:1,&quot;foreColorIndex&quot;:5,&quot;pos&quot;:1,&quot;transparency&quot;:0.8500000238418579}],&quot;type&quot;:3},&quot;glow&quot;:{&quot;colorType&quot;:0},&quot;line&quot;:{&quot;solidLine&quot;:{&quot;brightness&quot;:0.4000000059604645,&quot;colorType&quot;:1,&quot;foreColorIndex&quot;:5,&quot;transparency&quot;:0.44999998807907104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FORE_SCHEMECOLOR_INDEX_BRIGHTNESS" val="0.8"/>
  <p:tag name="KSO_WM_DIAGRAM_VERSION" val="3"/>
  <p:tag name="KSO_WM_DIAGRAM_COLOR_TRICK" val="1"/>
  <p:tag name="KSO_WM_DIAGRAM_COLOR_TEXT_CAN_REMOVE" val="n"/>
  <p:tag name="KSO_WM_BEAUTIFY_FLAG" val="#wm#"/>
  <p:tag name="KSO_WM_UNIT_FILL_TYPE" val="3"/>
  <p:tag name="KSO_WM_UNIT_LINE_FORE_SCHEMECOLOR_INDEX" val="5"/>
  <p:tag name="KSO_WM_UNIT_LINE_FILL_TYPE" val="2"/>
  <p:tag name="KSO_WM_UNIT_TEXT_FILL_FORE_SCHEMECOLOR_INDEX" val="2"/>
  <p:tag name="KSO_WM_UNIT_TEXT_FILL_TYPE" val="1"/>
  <p:tag name="KSO_WM_UNIT_USESOURCEFORMAT_APPLY" val="1"/>
</p:tagLst>
</file>

<file path=ppt/tags/tag2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5162_2*l_h_i*1_1_6"/>
  <p:tag name="KSO_WM_TEMPLATE_CATEGORY" val="diagram"/>
  <p:tag name="KSO_WM_TEMPLATE_INDEX" val="20235162"/>
  <p:tag name="KSO_WM_UNIT_LAYERLEVEL" val="1_1_1"/>
  <p:tag name="KSO_WM_TAG_VERSION" val="3.0"/>
  <p:tag name="KSO_WM_UNIT_TYPE" val="l_h_i"/>
  <p:tag name="KSO_WM_UNIT_INDEX" val="1_1_6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291.4500003918149,&quot;left&quot;:41.39999999999998,&quot;top&quot;:85.18124980409257,&quot;width&quot;:637.4625}"/>
  <p:tag name="KSO_WM_DIAGRAM_COLOR_MATCH_VALUE" val="{&quot;shape&quot;:{&quot;fill&quot;:{&quot;solid&quot;:{&quot;brightness&quot;:-0.5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1"/>
  <p:tag name="KSO_WM_UNIT_FILL_FORE_SCHEMECOLOR_INDEX" val="5"/>
  <p:tag name="KSO_WM_UNIT_FILL_FORE_SCHEMECOLOR_INDEX_BRIGHTNESS" val="-0.5"/>
  <p:tag name="KSO_WM_UNIT_USESOURCEFORMAT_APPLY" val="1"/>
</p:tagLst>
</file>

<file path=ppt/tags/tag2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5162_2*l_h_i*1_1_5"/>
  <p:tag name="KSO_WM_TEMPLATE_CATEGORY" val="diagram"/>
  <p:tag name="KSO_WM_TEMPLATE_INDEX" val="20235162"/>
  <p:tag name="KSO_WM_UNIT_LAYERLEVEL" val="1_1_1"/>
  <p:tag name="KSO_WM_TAG_VERSION" val="3.0"/>
  <p:tag name="KSO_WM_UNIT_TYPE" val="l_h_i"/>
  <p:tag name="KSO_WM_UNIT_INDEX" val="1_1_5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291.4500003918149,&quot;left&quot;:41.39999999999998,&quot;top&quot;:85.18124980409257,&quot;width&quot;:637.4625}"/>
  <p:tag name="KSO_WM_DIAGRAM_COLOR_MATCH_VALUE" val="{&quot;shape&quot;:{&quot;fill&quot;:{&quot;solid&quot;:{&quot;brightness&quot;:-0.5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1"/>
  <p:tag name="KSO_WM_UNIT_FILL_FORE_SCHEMECOLOR_INDEX" val="5"/>
  <p:tag name="KSO_WM_UNIT_FILL_FORE_SCHEMECOLOR_INDEX_BRIGHTNESS" val="-0.5"/>
  <p:tag name="KSO_WM_UNIT_USESOURCEFORMAT_APPLY" val="1"/>
</p:tagLst>
</file>

<file path=ppt/tags/tag2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5162_2*l_h_i*1_1_2"/>
  <p:tag name="KSO_WM_TEMPLATE_CATEGORY" val="diagram"/>
  <p:tag name="KSO_WM_TEMPLATE_INDEX" val="20235162"/>
  <p:tag name="KSO_WM_UNIT_LAYERLEVEL" val="1_1_1"/>
  <p:tag name="KSO_WM_TAG_VERSION" val="3.0"/>
  <p:tag name="KSO_WM_UNIT_TYPE" val="l_h_i"/>
  <p:tag name="KSO_WM_UNIT_INDEX" val="1_1_2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291.4500003918149,&quot;left&quot;:41.39999999999998,&quot;top&quot;:85.18124980409257,&quot;width&quot;:637.4625}"/>
  <p:tag name="KSO_WM_DIAGRAM_COLOR_MATCH_VALUE" val="{&quot;shape&quot;:{&quot;fill&quot;:{&quot;gradient&quot;:[{&quot;brightness&quot;:0.4000000059604645,&quot;colorType&quot;:1,&quot;foreColorIndex&quot;:5,&quot;pos&quot;:0,&quot;transparency&quot;:0},{&quot;brightness&quot;:0,&quot;colorType&quot;:1,&quot;foreColorIndex&quot;:5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3"/>
  <p:tag name="KSO_WM_UNIT_TEXT_FILL_FORE_SCHEMECOLOR_INDEX" val="13"/>
  <p:tag name="KSO_WM_UNIT_TEXT_FILL_TYPE" val="1"/>
  <p:tag name="KSO_WM_UNIT_USESOURCEFORMAT_APPLY" val="1"/>
</p:tagLst>
</file>

<file path=ppt/tags/tag204.xml><?xml version="1.0" encoding="utf-8"?>
<p:tagLst xmlns:p="http://schemas.openxmlformats.org/presentationml/2006/main">
  <p:tag name="KSO_WM_DIAGRAM_VIRTUALLY_FRAME" val="{&quot;height&quot;:291.4500003918149,&quot;left&quot;:41.39999999999998,&quot;top&quot;:85.18124980409257,&quot;width&quot;:637.4625}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5162_2*l_h_i*1_1_3"/>
  <p:tag name="KSO_WM_TEMPLATE_CATEGORY" val="diagram"/>
  <p:tag name="KSO_WM_TEMPLATE_INDEX" val="20235162"/>
  <p:tag name="KSO_WM_UNIT_LAYERLEVEL" val="1_1_1"/>
  <p:tag name="KSO_WM_TAG_VERSION" val="3.0"/>
  <p:tag name="KSO_WM_UNIT_TYPE" val="l_h_i"/>
  <p:tag name="KSO_WM_UNIT_INDEX" val="1_1_3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COLOR_MATCH_VALUE" val="{&quot;shape&quot;:{&quot;fill&quot;:{&quot;solid&quot;:{&quot;brightness&quot;:0,&quot;colorType&quot;:1,&quot;foreColorIndex&quot;:5,&quot;transparency&quot;:0.5},&quot;type&quot;:1},&quot;glow&quot;:{&quot;colorType&quot;:0},&quot;line&quot;:{&quot;type&quot;:0},&quot;shadow&quot;:{&quot;brightness&quot;:-0.5,&quot;colorType&quot;:1,&quot;foreColorIndex&quot;:14,&quot;transparency&quot;:0.850000023841857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1"/>
  <p:tag name="KSO_WM_UNIT_FILL_FORE_SCHEMECOLOR_INDEX" val="5"/>
  <p:tag name="KSO_WM_UNIT_FILL_FORE_SCHEMECOLOR_INDEX_BRIGHTNESS" val="0"/>
  <p:tag name="KSO_WM_UNIT_SHADOW_SCHEMECOLOR_INDEX" val="14"/>
  <p:tag name="KSO_WM_UNIT_TEXT_FILL_FORE_SCHEMECOLOR_INDEX" val="2"/>
  <p:tag name="KSO_WM_UNIT_TEXT_FILL_TYPE" val="1"/>
  <p:tag name="KSO_WM_UNIT_USESOURCEFORMAT_APPLY" val="1"/>
</p:tagLst>
</file>

<file path=ppt/tags/tag205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5162_2*l_h_f*1_1_1"/>
  <p:tag name="KSO_WM_TEMPLATE_CATEGORY" val="diagram"/>
  <p:tag name="KSO_WM_TEMPLATE_INDEX" val="20235162"/>
  <p:tag name="KSO_WM_UNIT_LAYERLEVEL" val="1_1_1"/>
  <p:tag name="KSO_WM_TAG_VERSION" val="3.0"/>
  <p:tag name="KSO_WM_DIAGRAM_MAX_ITEMCNT" val="4"/>
  <p:tag name="KSO_WM_DIAGRAM_MIN_ITEMCNT" val="2"/>
  <p:tag name="KSO_WM_DIAGRAM_VIRTUALLY_FRAME" val="{&quot;height&quot;:291.4500003918149,&quot;left&quot;:41.39999999999998,&quot;top&quot;:85.18124980409257,&quot;width&quot;:637.4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207"/>
  <p:tag name="KSO_WM_UNIT_TEXT_TYPE" val="1"/>
  <p:tag name="KSO_WM_UNIT_TEXT_LAYER_COUNT" val="1"/>
  <p:tag name="KSO_WM_DIAGRAM_VERSION" val="3"/>
  <p:tag name="KSO_WM_DIAGRAM_COLOR_TRICK" val="1"/>
  <p:tag name="KSO_WM_DIAGRAM_COLOR_TEXT_CAN_REMOVE" val="n"/>
  <p:tag name="KSO_WM_BEAUTIFY_FLAG" val="#wm#"/>
  <p:tag name="KSO_WM_UNIT_PRESET_TEXT" val="单击此处添加文本具体内容，简明扼要地阐述您的观点。根据需要可酌情增减文字，以便观者准确地理解您传达的思想。单击此处添加文本具体内容，简明扼要地阐述您的观点。根据需要可酌情增减文字，以便观者准确地理解您传达的思想。单击此处添加文本具体内容，简明扼要地阐述您的观点"/>
  <p:tag name="KSO_WM_UNIT_TEXT_FILL_FORE_SCHEMECOLOR_INDEX" val="1"/>
  <p:tag name="KSO_WM_UNIT_TEXT_FILL_TYPE" val="1"/>
  <p:tag name="KSO_WM_UNIT_USESOURCEFORMAT_APPLY" val="1"/>
</p:tagLst>
</file>

<file path=ppt/tags/tag20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8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235162_2*l_h_a*1_1_1"/>
  <p:tag name="KSO_WM_TEMPLATE_CATEGORY" val="diagram"/>
  <p:tag name="KSO_WM_TEMPLATE_INDEX" val="20235162"/>
  <p:tag name="KSO_WM_UNIT_LAYERLEVEL" val="1_1_1"/>
  <p:tag name="KSO_WM_TAG_VERSION" val="3.0"/>
  <p:tag name="KSO_WM_DIAGRAM_MAX_ITEMCNT" val="4"/>
  <p:tag name="KSO_WM_DIAGRAM_MIN_ITEMCNT" val="2"/>
  <p:tag name="KSO_WM_DIAGRAM_VIRTUALLY_FRAME" val="{&quot;height&quot;:291.4500003918149,&quot;left&quot;:41.39999999999998,&quot;top&quot;:85.18124980409257,&quot;width&quot;:637.4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TEXT_TYPE" val="1"/>
  <p:tag name="KSO_WM_BEAUTIFY_FLAG" val="#wm#"/>
  <p:tag name="KSO_WM_UNIT_PRESET_TEXT" val="单击此处添加标题"/>
  <p:tag name="KSO_WM_UNIT_TEXT_FILL_FORE_SCHEMECOLOR_INDEX" val="1"/>
  <p:tag name="KSO_WM_UNIT_TEXT_FILL_TYPE" val="1"/>
  <p:tag name="KSO_WM_UNIT_USESOURCEFORMAT_APPLY" val="1"/>
</p:tagLst>
</file>

<file path=ppt/tags/tag2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5162_2*l_h_i*1_1_4"/>
  <p:tag name="KSO_WM_TEMPLATE_CATEGORY" val="diagram"/>
  <p:tag name="KSO_WM_TEMPLATE_INDEX" val="20235162"/>
  <p:tag name="KSO_WM_UNIT_LAYERLEVEL" val="1_1_1"/>
  <p:tag name="KSO_WM_TAG_VERSION" val="3.0"/>
  <p:tag name="KSO_WM_UNIT_TYPE" val="l_h_i"/>
  <p:tag name="KSO_WM_UNIT_INDEX" val="1_1_4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291.4500003918149,&quot;left&quot;:41.39999999999998,&quot;top&quot;:85.18124980409257,&quot;width&quot;:637.4625}"/>
  <p:tag name="KSO_WM_DIAGRAM_COLOR_MATCH_VALUE" val="{&quot;shape&quot;:{&quot;fill&quot;:{&quot;type&quot;:0},&quot;glow&quot;:{&quot;colorType&quot;:0},&quot;line&quot;:{&quot;gradient&quot;:[{&quot;brightness&quot;:0,&quot;colorType&quot;:1,&quot;foreColorIndex&quot;:5,&quot;pos&quot;:1,&quot;transparency&quot;:1},{&quot;brightness&quot;:0,&quot;colorType&quot;:1,&quot;foreColorIndex&quot;:5,&quot;pos&quot;:0,&quot;transparency&quot;:0.5600000023841858}],&quot;type&quot;:2},&quot;shadow&quot;:{&quot;brightness&quot;:-0.25,&quot;colorType&quot;:1,&quot;foreColorIndex&quot;:5,&quot;transparency&quot;:0.8399999737739563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BEAUTIFY_FLAG" val="#wm#"/>
  <p:tag name="KSO_WM_UNIT_LINE_FORE_SCHEMECOLOR_INDEX" val="5"/>
  <p:tag name="KSO_WM_UNIT_SHADOW_SCHEMECOLOR_INDEX" val="5"/>
  <p:tag name="KSO_WM_UNIT_USESOURCEFORMAT_APPLY" val="1"/>
  <p:tag name="KSO_WM_UNIT_LINE_FORE_SCHEMECOLOR_INDEX_1_BRIGHTNESS" val="0"/>
  <p:tag name="KSO_WM_UNIT_LINE_FORE_SCHEMECOLOR_INDEX_1" val="5"/>
  <p:tag name="KSO_WM_UNIT_LINE_FORE_SCHEMECOLOR_INDEX_1_POS" val="0"/>
  <p:tag name="KSO_WM_UNIT_LINE_FORE_SCHEMECOLOR_INDEX_1_TRANS" val="0.56"/>
  <p:tag name="KSO_WM_UNIT_LINE_FORE_SCHEMECOLOR_INDEX_2_BRIGHTNESS" val="0"/>
  <p:tag name="KSO_WM_UNIT_LINE_FORE_SCHEMECOLOR_INDEX_2" val="5"/>
  <p:tag name="KSO_WM_UNIT_LINE_FORE_SCHEMECOLOR_INDEX_2_POS" val="1"/>
  <p:tag name="KSO_WM_UNIT_LINE_FORE_SCHEMECOLOR_INDEX_2_TRANS" val="1"/>
  <p:tag name="KSO_WM_UNIT_LINE_GRADIENT_TYPE" val="2"/>
  <p:tag name="KSO_WM_UNIT_LINE_GRADIENT_ANGLE" val="0"/>
  <p:tag name="KSO_WM_UNIT_LINE_GRADIENT_Direction" val="10"/>
  <p:tag name="KSO_WM_UNIT_LINE_FILL_TYPE" val="5"/>
</p:tagLst>
</file>

<file path=ppt/tags/tag2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1"/>
  <p:tag name="KSO_WM_UNIT_ID" val="diagram20235162_2*l_h_i*1_3_1"/>
  <p:tag name="KSO_WM_TEMPLATE_CATEGORY" val="diagram"/>
  <p:tag name="KSO_WM_TEMPLATE_INDEX" val="20235162"/>
  <p:tag name="KSO_WM_UNIT_LAYERLEVEL" val="1_1_1"/>
  <p:tag name="KSO_WM_TAG_VERSION" val="3.0"/>
  <p:tag name="KSO_WM_DIAGRAM_MAX_ITEMCNT" val="4"/>
  <p:tag name="KSO_WM_DIAGRAM_MIN_ITEMCNT" val="2"/>
  <p:tag name="KSO_WM_DIAGRAM_VIRTUALLY_FRAME" val="{&quot;height&quot;:291.4500003918149,&quot;left&quot;:41.39999999999998,&quot;top&quot;:85.18124980409257,&quot;width&quot;:637.4625}"/>
  <p:tag name="KSO_WM_DIAGRAM_COLOR_MATCH_VALUE" val="{&quot;shape&quot;:{&quot;fill&quot;:{&quot;gradient&quot;:[{&quot;brightness&quot;:0,&quot;colorType&quot;:2,&quot;pos&quot;:0,&quot;rgb&quot;:&quot;#ffffff&quot;,&quot;transparency&quot;:0.8999999761581421},{&quot;brightness&quot;:0,&quot;colorType&quot;:1,&quot;foreColorIndex&quot;:5,&quot;pos&quot;:1,&quot;transparency&quot;:0.8500000238418579}],&quot;type&quot;:3},&quot;glow&quot;:{&quot;colorType&quot;:0},&quot;line&quot;:{&quot;solidLine&quot;:{&quot;brightness&quot;:0.4000000059604645,&quot;colorType&quot;:1,&quot;foreColorIndex&quot;:5,&quot;transparency&quot;:0.44999998807907104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FORE_SCHEMECOLOR_INDEX_BRIGHTNESS" val="0.8"/>
  <p:tag name="KSO_WM_DIAGRAM_VERSION" val="3"/>
  <p:tag name="KSO_WM_DIAGRAM_COLOR_TRICK" val="1"/>
  <p:tag name="KSO_WM_DIAGRAM_COLOR_TEXT_CAN_REMOVE" val="n"/>
  <p:tag name="KSO_WM_BEAUTIFY_FLAG" val="#wm#"/>
  <p:tag name="KSO_WM_UNIT_FILL_TYPE" val="3"/>
  <p:tag name="KSO_WM_UNIT_LINE_FORE_SCHEMECOLOR_INDEX" val="5"/>
  <p:tag name="KSO_WM_UNIT_LINE_FILL_TYPE" val="2"/>
  <p:tag name="KSO_WM_UNIT_TEXT_FILL_FORE_SCHEMECOLOR_INDEX" val="2"/>
  <p:tag name="KSO_WM_UNIT_TEXT_FILL_TYPE" val="1"/>
  <p:tag name="KSO_WM_UNIT_USESOURCEFORMAT_APPLY" val="1"/>
</p:tagLst>
</file>

<file path=ppt/tags/tag2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5162_2*l_h_i*1_3_6"/>
  <p:tag name="KSO_WM_TEMPLATE_CATEGORY" val="diagram"/>
  <p:tag name="KSO_WM_TEMPLATE_INDEX" val="20235162"/>
  <p:tag name="KSO_WM_UNIT_LAYERLEVEL" val="1_1_1"/>
  <p:tag name="KSO_WM_TAG_VERSION" val="3.0"/>
  <p:tag name="KSO_WM_UNIT_TYPE" val="l_h_i"/>
  <p:tag name="KSO_WM_UNIT_INDEX" val="1_3_6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291.4500003918149,&quot;left&quot;:41.39999999999998,&quot;top&quot;:85.18124980409257,&quot;width&quot;:637.4625}"/>
  <p:tag name="KSO_WM_DIAGRAM_COLOR_MATCH_VALUE" val="{&quot;shape&quot;:{&quot;fill&quot;:{&quot;solid&quot;:{&quot;brightness&quot;:-0.5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1"/>
  <p:tag name="KSO_WM_UNIT_FILL_FORE_SCHEMECOLOR_INDEX" val="5"/>
  <p:tag name="KSO_WM_UNIT_FILL_FORE_SCHEMECOLOR_INDEX_BRIGHTNESS" val="-0.5"/>
  <p:tag name="KSO_WM_UNIT_USESOURCEFORMAT_APPLY" val="1"/>
</p:tagLst>
</file>

<file path=ppt/tags/tag21.xml><?xml version="1.0" encoding="utf-8"?>
<p:tagLst xmlns:p="http://schemas.openxmlformats.org/presentationml/2006/main">
  <p:tag name="KSO_WM_UNIT_SUBTYPE" val="a"/>
  <p:tag name="KSO_WM_UNIT_PRESET_TEXT" val="单击此处添加文本具体内容，简明扼要地阐述你的观点"/>
  <p:tag name="KSO_WM_UNIT_NOCLEAR" val="0"/>
  <p:tag name="KSO_WM_UNIT_VALUE" val="75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24213_1*f*1"/>
  <p:tag name="KSO_WM_TEMPLATE_CATEGORY" val="custom"/>
  <p:tag name="KSO_WM_TEMPLATE_INDEX" val="20224213"/>
  <p:tag name="KSO_WM_UNIT_LAYERLEVEL" val="1"/>
  <p:tag name="KSO_WM_TAG_VERSION" val="1.0"/>
  <p:tag name="KSO_WM_BEAUTIFY_FLAG" val="#wm#"/>
  <p:tag name="KSO_WM_UNIT_DEFAULT_FONT" val="14;16;2"/>
  <p:tag name="KSO_WM_UNIT_BLOCK" val="0"/>
  <p:tag name="KSO_WM_UNIT_DEC_AREA_ID" val="56827f4bb2974832a5ed55c889a57b01"/>
  <p:tag name="KSO_WM_CHIP_GROUPID" val="619ded4456c5b5f57912a6db"/>
  <p:tag name="KSO_WM_CHIP_XID" val="619ded4456c5b5f57912a6d8"/>
  <p:tag name="KSO_WM_CHIP_FILLAREA_FILL_RULE" val="{&quot;fill_align&quot;:&quot;lm&quot;,&quot;fill_mode&quot;:&quot;adaptive&quot;,&quot;sacle_strategy&quot;:&quot;smart&quot;}"/>
  <p:tag name="KSO_WM_ASSEMBLE_CHIP_INDEX" val="c8a5e51ce51244e38594502cf8ee9a44"/>
  <p:tag name="KSO_WM_UNIT_TEXT_FILL_FORE_SCHEMECOLOR_INDEX_BRIGHTNESS" val="0.15"/>
  <p:tag name="KSO_WM_UNIT_TEXT_FILL_FORE_SCHEMECOLOR_INDEX" val="13"/>
  <p:tag name="KSO_WM_UNIT_TEXT_FILL_TYPE" val="1"/>
  <p:tag name="KSO_WM_TEMPLATE_ASSEMBLE_XID" val="631837d659d53ee3cdec0263"/>
  <p:tag name="KSO_WM_TEMPLATE_ASSEMBLE_GROUPID" val="62d9fc3602b43a043ddc1f6d"/>
</p:tagLst>
</file>

<file path=ppt/tags/tag2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5162_2*l_h_i*1_3_5"/>
  <p:tag name="KSO_WM_TEMPLATE_CATEGORY" val="diagram"/>
  <p:tag name="KSO_WM_TEMPLATE_INDEX" val="20235162"/>
  <p:tag name="KSO_WM_UNIT_LAYERLEVEL" val="1_1_1"/>
  <p:tag name="KSO_WM_TAG_VERSION" val="3.0"/>
  <p:tag name="KSO_WM_UNIT_TYPE" val="l_h_i"/>
  <p:tag name="KSO_WM_UNIT_INDEX" val="1_3_5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291.4500003918149,&quot;left&quot;:41.39999999999998,&quot;top&quot;:85.18124980409257,&quot;width&quot;:637.4625}"/>
  <p:tag name="KSO_WM_DIAGRAM_COLOR_MATCH_VALUE" val="{&quot;shape&quot;:{&quot;fill&quot;:{&quot;solid&quot;:{&quot;brightness&quot;:-0.5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1"/>
  <p:tag name="KSO_WM_UNIT_FILL_FORE_SCHEMECOLOR_INDEX" val="5"/>
  <p:tag name="KSO_WM_UNIT_FILL_FORE_SCHEMECOLOR_INDEX_BRIGHTNESS" val="-0.5"/>
  <p:tag name="KSO_WM_UNIT_USESOURCEFORMAT_APPLY" val="1"/>
</p:tagLst>
</file>

<file path=ppt/tags/tag2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5162_2*l_h_i*1_3_2"/>
  <p:tag name="KSO_WM_TEMPLATE_CATEGORY" val="diagram"/>
  <p:tag name="KSO_WM_TEMPLATE_INDEX" val="20235162"/>
  <p:tag name="KSO_WM_UNIT_LAYERLEVEL" val="1_1_1"/>
  <p:tag name="KSO_WM_TAG_VERSION" val="3.0"/>
  <p:tag name="KSO_WM_UNIT_TYPE" val="l_h_i"/>
  <p:tag name="KSO_WM_UNIT_INDEX" val="1_3_2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291.4500003918149,&quot;left&quot;:41.39999999999998,&quot;top&quot;:85.18124980409257,&quot;width&quot;:637.4625}"/>
  <p:tag name="KSO_WM_DIAGRAM_COLOR_MATCH_VALUE" val="{&quot;shape&quot;:{&quot;fill&quot;:{&quot;gradient&quot;:[{&quot;brightness&quot;:0.4000000059604645,&quot;colorType&quot;:1,&quot;foreColorIndex&quot;:5,&quot;pos&quot;:0,&quot;transparency&quot;:0},{&quot;brightness&quot;:0,&quot;colorType&quot;:1,&quot;foreColorIndex&quot;:5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3"/>
  <p:tag name="KSO_WM_UNIT_TEXT_FILL_FORE_SCHEMECOLOR_INDEX" val="13"/>
  <p:tag name="KSO_WM_UNIT_TEXT_FILL_TYPE" val="1"/>
  <p:tag name="KSO_WM_UNIT_USESOURCEFORMAT_APPLY" val="1"/>
</p:tagLst>
</file>

<file path=ppt/tags/tag212.xml><?xml version="1.0" encoding="utf-8"?>
<p:tagLst xmlns:p="http://schemas.openxmlformats.org/presentationml/2006/main">
  <p:tag name="KSO_WM_DIAGRAM_VIRTUALLY_FRAME" val="{&quot;height&quot;:291.4500003918149,&quot;left&quot;:41.39999999999998,&quot;top&quot;:85.18124980409257,&quot;width&quot;:637.4625}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5162_2*l_h_i*1_3_3"/>
  <p:tag name="KSO_WM_TEMPLATE_CATEGORY" val="diagram"/>
  <p:tag name="KSO_WM_TEMPLATE_INDEX" val="20235162"/>
  <p:tag name="KSO_WM_UNIT_LAYERLEVEL" val="1_1_1"/>
  <p:tag name="KSO_WM_TAG_VERSION" val="3.0"/>
  <p:tag name="KSO_WM_UNIT_TYPE" val="l_h_i"/>
  <p:tag name="KSO_WM_UNIT_INDEX" val="1_3_3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COLOR_MATCH_VALUE" val="{&quot;shape&quot;:{&quot;fill&quot;:{&quot;solid&quot;:{&quot;brightness&quot;:0,&quot;colorType&quot;:1,&quot;foreColorIndex&quot;:5,&quot;transparency&quot;:0.5},&quot;type&quot;:1},&quot;glow&quot;:{&quot;colorType&quot;:0},&quot;line&quot;:{&quot;type&quot;:0},&quot;shadow&quot;:{&quot;brightness&quot;:-0.5,&quot;colorType&quot;:1,&quot;foreColorIndex&quot;:14,&quot;transparency&quot;:0.850000023841857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1"/>
  <p:tag name="KSO_WM_UNIT_FILL_FORE_SCHEMECOLOR_INDEX" val="5"/>
  <p:tag name="KSO_WM_UNIT_FILL_FORE_SCHEMECOLOR_INDEX_BRIGHTNESS" val="0"/>
  <p:tag name="KSO_WM_UNIT_SHADOW_SCHEMECOLOR_INDEX" val="14"/>
  <p:tag name="KSO_WM_UNIT_TEXT_FILL_FORE_SCHEMECOLOR_INDEX" val="2"/>
  <p:tag name="KSO_WM_UNIT_TEXT_FILL_TYPE" val="1"/>
  <p:tag name="KSO_WM_UNIT_USESOURCEFORMAT_APPLY" val="1"/>
</p:tagLst>
</file>

<file path=ppt/tags/tag213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diagram20235162_2*l_h_f*1_3_1"/>
  <p:tag name="KSO_WM_TEMPLATE_CATEGORY" val="diagram"/>
  <p:tag name="KSO_WM_TEMPLATE_INDEX" val="20235162"/>
  <p:tag name="KSO_WM_UNIT_LAYERLEVEL" val="1_1_1"/>
  <p:tag name="KSO_WM_TAG_VERSION" val="3.0"/>
  <p:tag name="KSO_WM_DIAGRAM_MAX_ITEMCNT" val="4"/>
  <p:tag name="KSO_WM_DIAGRAM_MIN_ITEMCNT" val="2"/>
  <p:tag name="KSO_WM_DIAGRAM_VIRTUALLY_FRAME" val="{&quot;height&quot;:291.4500003918149,&quot;left&quot;:41.39999999999998,&quot;top&quot;:85.18124980409257,&quot;width&quot;:637.4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207"/>
  <p:tag name="KSO_WM_UNIT_TEXT_TYPE" val="1"/>
  <p:tag name="KSO_WM_UNIT_TEXT_LAYER_COUNT" val="1"/>
  <p:tag name="KSO_WM_DIAGRAM_VERSION" val="3"/>
  <p:tag name="KSO_WM_DIAGRAM_COLOR_TRICK" val="1"/>
  <p:tag name="KSO_WM_DIAGRAM_COLOR_TEXT_CAN_REMOVE" val="n"/>
  <p:tag name="KSO_WM_BEAUTIFY_FLAG" val="#wm#"/>
  <p:tag name="KSO_WM_UNIT_PRESET_TEXT" val="单击此处添加文本具体内容，简明扼要地阐述您的观点。根据需要可酌情增减文字，以便观者准确地理解您传达的思想。单击此处添加文本具体内容，简明扼要地阐述您的观点。根据需要可酌情增减文字，以便观者准确地理解您传达的思想。单击此处添加文本具体内容，简明扼要地阐述您的观点"/>
  <p:tag name="KSO_WM_UNIT_TEXT_FILL_FORE_SCHEMECOLOR_INDEX" val="1"/>
  <p:tag name="KSO_WM_UNIT_TEXT_FILL_TYPE" val="1"/>
  <p:tag name="KSO_WM_UNIT_USESOURCEFORMAT_APPLY" val="1"/>
</p:tagLst>
</file>

<file path=ppt/tags/tag21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8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3_1"/>
  <p:tag name="KSO_WM_UNIT_ID" val="diagram20235162_2*l_h_a*1_3_1"/>
  <p:tag name="KSO_WM_TEMPLATE_CATEGORY" val="diagram"/>
  <p:tag name="KSO_WM_TEMPLATE_INDEX" val="20235162"/>
  <p:tag name="KSO_WM_UNIT_LAYERLEVEL" val="1_1_1"/>
  <p:tag name="KSO_WM_TAG_VERSION" val="3.0"/>
  <p:tag name="KSO_WM_DIAGRAM_MAX_ITEMCNT" val="4"/>
  <p:tag name="KSO_WM_DIAGRAM_MIN_ITEMCNT" val="2"/>
  <p:tag name="KSO_WM_DIAGRAM_VIRTUALLY_FRAME" val="{&quot;height&quot;:291.4500003918149,&quot;left&quot;:41.39999999999998,&quot;top&quot;:85.18124980409257,&quot;width&quot;:637.4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TEXT_TYPE" val="1"/>
  <p:tag name="KSO_WM_BEAUTIFY_FLAG" val="#wm#"/>
  <p:tag name="KSO_WM_UNIT_PRESET_TEXT" val="单击此处添加标题"/>
  <p:tag name="KSO_WM_UNIT_TEXT_FILL_FORE_SCHEMECOLOR_INDEX" val="1"/>
  <p:tag name="KSO_WM_UNIT_TEXT_FILL_TYPE" val="1"/>
  <p:tag name="KSO_WM_UNIT_USESOURCEFORMAT_APPLY" val="1"/>
</p:tagLst>
</file>

<file path=ppt/tags/tag2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5162_2*l_h_i*1_3_4"/>
  <p:tag name="KSO_WM_TEMPLATE_CATEGORY" val="diagram"/>
  <p:tag name="KSO_WM_TEMPLATE_INDEX" val="20235162"/>
  <p:tag name="KSO_WM_UNIT_LAYERLEVEL" val="1_1_1"/>
  <p:tag name="KSO_WM_TAG_VERSION" val="3.0"/>
  <p:tag name="KSO_WM_UNIT_TYPE" val="l_h_i"/>
  <p:tag name="KSO_WM_UNIT_INDEX" val="1_3_4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291.4500003918149,&quot;left&quot;:41.39999999999998,&quot;top&quot;:85.18124980409257,&quot;width&quot;:637.4625}"/>
  <p:tag name="KSO_WM_DIAGRAM_COLOR_MATCH_VALUE" val="{&quot;shape&quot;:{&quot;fill&quot;:{&quot;type&quot;:0},&quot;glow&quot;:{&quot;colorType&quot;:0},&quot;line&quot;:{&quot;gradient&quot;:[{&quot;brightness&quot;:0,&quot;colorType&quot;:1,&quot;foreColorIndex&quot;:5,&quot;pos&quot;:1,&quot;transparency&quot;:1},{&quot;brightness&quot;:0,&quot;colorType&quot;:1,&quot;foreColorIndex&quot;:5,&quot;pos&quot;:0,&quot;transparency&quot;:0.5600000023841858}],&quot;type&quot;:2},&quot;shadow&quot;:{&quot;brightness&quot;:-0.25,&quot;colorType&quot;:1,&quot;foreColorIndex&quot;:5,&quot;transparency&quot;:0.8399999737739563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BEAUTIFY_FLAG" val="#wm#"/>
  <p:tag name="KSO_WM_UNIT_LINE_FORE_SCHEMECOLOR_INDEX" val="5"/>
  <p:tag name="KSO_WM_UNIT_SHADOW_SCHEMECOLOR_INDEX" val="5"/>
  <p:tag name="KSO_WM_UNIT_USESOURCEFORMAT_APPLY" val="1"/>
  <p:tag name="KSO_WM_UNIT_LINE_FORE_SCHEMECOLOR_INDEX_1_BRIGHTNESS" val="0"/>
  <p:tag name="KSO_WM_UNIT_LINE_FORE_SCHEMECOLOR_INDEX_1" val="5"/>
  <p:tag name="KSO_WM_UNIT_LINE_FORE_SCHEMECOLOR_INDEX_1_POS" val="0"/>
  <p:tag name="KSO_WM_UNIT_LINE_FORE_SCHEMECOLOR_INDEX_1_TRANS" val="0.56"/>
  <p:tag name="KSO_WM_UNIT_LINE_FORE_SCHEMECOLOR_INDEX_2_BRIGHTNESS" val="0"/>
  <p:tag name="KSO_WM_UNIT_LINE_FORE_SCHEMECOLOR_INDEX_2" val="5"/>
  <p:tag name="KSO_WM_UNIT_LINE_FORE_SCHEMECOLOR_INDEX_2_POS" val="1"/>
  <p:tag name="KSO_WM_UNIT_LINE_FORE_SCHEMECOLOR_INDEX_2_TRANS" val="1"/>
  <p:tag name="KSO_WM_UNIT_LINE_GRADIENT_TYPE" val="2"/>
  <p:tag name="KSO_WM_UNIT_LINE_GRADIENT_ANGLE" val="0"/>
  <p:tag name="KSO_WM_UNIT_LINE_GRADIENT_Direction" val="10"/>
  <p:tag name="KSO_WM_UNIT_LINE_FILL_TYPE" val="5"/>
</p:tagLst>
</file>

<file path=ppt/tags/tag2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diagram20235162_2*l_h_i*1_2_1"/>
  <p:tag name="KSO_WM_TEMPLATE_CATEGORY" val="diagram"/>
  <p:tag name="KSO_WM_TEMPLATE_INDEX" val="20235162"/>
  <p:tag name="KSO_WM_UNIT_LAYERLEVEL" val="1_1_1"/>
  <p:tag name="KSO_WM_TAG_VERSION" val="3.0"/>
  <p:tag name="KSO_WM_DIAGRAM_MAX_ITEMCNT" val="4"/>
  <p:tag name="KSO_WM_DIAGRAM_MIN_ITEMCNT" val="2"/>
  <p:tag name="KSO_WM_DIAGRAM_VIRTUALLY_FRAME" val="{&quot;height&quot;:291.4500003918149,&quot;left&quot;:41.39999999999998,&quot;top&quot;:85.18124980409257,&quot;width&quot;:637.4625}"/>
  <p:tag name="KSO_WM_DIAGRAM_COLOR_MATCH_VALUE" val="{&quot;shape&quot;:{&quot;fill&quot;:{&quot;gradient&quot;:[{&quot;brightness&quot;:0,&quot;colorType&quot;:2,&quot;pos&quot;:0,&quot;rgb&quot;:&quot;#ffffff&quot;,&quot;transparency&quot;:0.8999999761581421},{&quot;brightness&quot;:0,&quot;colorType&quot;:1,&quot;foreColorIndex&quot;:5,&quot;pos&quot;:1,&quot;transparency&quot;:0.8500000238418579}],&quot;type&quot;:3},&quot;glow&quot;:{&quot;colorType&quot;:0},&quot;line&quot;:{&quot;solidLine&quot;:{&quot;brightness&quot;:0.4000000059604645,&quot;colorType&quot;:1,&quot;foreColorIndex&quot;:5,&quot;transparency&quot;:0.44999998807907104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FORE_SCHEMECOLOR_INDEX_BRIGHTNESS" val="0.8"/>
  <p:tag name="KSO_WM_DIAGRAM_VERSION" val="3"/>
  <p:tag name="KSO_WM_DIAGRAM_COLOR_TRICK" val="1"/>
  <p:tag name="KSO_WM_DIAGRAM_COLOR_TEXT_CAN_REMOVE" val="n"/>
  <p:tag name="KSO_WM_BEAUTIFY_FLAG" val="#wm#"/>
  <p:tag name="KSO_WM_UNIT_FILL_TYPE" val="3"/>
  <p:tag name="KSO_WM_UNIT_LINE_FORE_SCHEMECOLOR_INDEX" val="5"/>
  <p:tag name="KSO_WM_UNIT_LINE_FILL_TYPE" val="2"/>
  <p:tag name="KSO_WM_UNIT_TEXT_FILL_FORE_SCHEMECOLOR_INDEX" val="2"/>
  <p:tag name="KSO_WM_UNIT_TEXT_FILL_TYPE" val="1"/>
  <p:tag name="KSO_WM_UNIT_USESOURCEFORMAT_APPLY" val="1"/>
</p:tagLst>
</file>

<file path=ppt/tags/tag2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5162_2*l_h_i*1_2_6"/>
  <p:tag name="KSO_WM_TEMPLATE_CATEGORY" val="diagram"/>
  <p:tag name="KSO_WM_TEMPLATE_INDEX" val="20235162"/>
  <p:tag name="KSO_WM_UNIT_LAYERLEVEL" val="1_1_1"/>
  <p:tag name="KSO_WM_TAG_VERSION" val="3.0"/>
  <p:tag name="KSO_WM_UNIT_TYPE" val="l_h_i"/>
  <p:tag name="KSO_WM_UNIT_INDEX" val="1_2_6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291.4500003918149,&quot;left&quot;:41.39999999999998,&quot;top&quot;:85.18124980409257,&quot;width&quot;:637.4625}"/>
  <p:tag name="KSO_WM_DIAGRAM_COLOR_MATCH_VALUE" val="{&quot;shape&quot;:{&quot;fill&quot;:{&quot;solid&quot;:{&quot;brightness&quot;:-0.5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1"/>
  <p:tag name="KSO_WM_UNIT_FILL_FORE_SCHEMECOLOR_INDEX" val="5"/>
  <p:tag name="KSO_WM_UNIT_FILL_FORE_SCHEMECOLOR_INDEX_BRIGHTNESS" val="-0.5"/>
  <p:tag name="KSO_WM_UNIT_USESOURCEFORMAT_APPLY" val="1"/>
</p:tagLst>
</file>

<file path=ppt/tags/tag2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5162_2*l_h_i*1_2_5"/>
  <p:tag name="KSO_WM_TEMPLATE_CATEGORY" val="diagram"/>
  <p:tag name="KSO_WM_TEMPLATE_INDEX" val="20235162"/>
  <p:tag name="KSO_WM_UNIT_LAYERLEVEL" val="1_1_1"/>
  <p:tag name="KSO_WM_TAG_VERSION" val="3.0"/>
  <p:tag name="KSO_WM_UNIT_TYPE" val="l_h_i"/>
  <p:tag name="KSO_WM_UNIT_INDEX" val="1_2_5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291.4500003918149,&quot;left&quot;:41.39999999999998,&quot;top&quot;:85.18124980409257,&quot;width&quot;:637.4625}"/>
  <p:tag name="KSO_WM_DIAGRAM_COLOR_MATCH_VALUE" val="{&quot;shape&quot;:{&quot;fill&quot;:{&quot;solid&quot;:{&quot;brightness&quot;:-0.5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1"/>
  <p:tag name="KSO_WM_UNIT_FILL_FORE_SCHEMECOLOR_INDEX" val="5"/>
  <p:tag name="KSO_WM_UNIT_FILL_FORE_SCHEMECOLOR_INDEX_BRIGHTNESS" val="-0.5"/>
  <p:tag name="KSO_WM_UNIT_USESOURCEFORMAT_APPLY" val="1"/>
</p:tagLst>
</file>

<file path=ppt/tags/tag2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5162_2*l_h_i*1_2_2"/>
  <p:tag name="KSO_WM_TEMPLATE_CATEGORY" val="diagram"/>
  <p:tag name="KSO_WM_TEMPLATE_INDEX" val="20235162"/>
  <p:tag name="KSO_WM_UNIT_LAYERLEVEL" val="1_1_1"/>
  <p:tag name="KSO_WM_TAG_VERSION" val="3.0"/>
  <p:tag name="KSO_WM_UNIT_TYPE" val="l_h_i"/>
  <p:tag name="KSO_WM_UNIT_INDEX" val="1_2_2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291.4500003918149,&quot;left&quot;:41.39999999999998,&quot;top&quot;:85.18124980409257,&quot;width&quot;:637.4625}"/>
  <p:tag name="KSO_WM_DIAGRAM_COLOR_MATCH_VALUE" val="{&quot;shape&quot;:{&quot;fill&quot;:{&quot;gradient&quot;:[{&quot;brightness&quot;:0.4000000059604645,&quot;colorType&quot;:1,&quot;foreColorIndex&quot;:5,&quot;pos&quot;:0,&quot;transparency&quot;:0},{&quot;brightness&quot;:0,&quot;colorType&quot;:1,&quot;foreColorIndex&quot;:5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3"/>
  <p:tag name="KSO_WM_UNIT_TEXT_FILL_FORE_SCHEMECOLOR_INDEX" val="13"/>
  <p:tag name="KSO_WM_UNIT_TEXT_FILL_TYPE" val="1"/>
  <p:tag name="KSO_WM_UNIT_USESOURCEFORMAT_APPLY" val="1"/>
</p:tagLst>
</file>

<file path=ppt/tags/tag22.xml><?xml version="1.0" encoding="utf-8"?>
<p:tagLst xmlns:p="http://schemas.openxmlformats.org/presentationml/2006/main">
  <p:tag name="KSO_WM_UNIT_SUBTYPE" val="v"/>
  <p:tag name="KSO_WM_TEMPLATE_CATEGORY" val="chip"/>
  <p:tag name="KSO_WM_TEMPLATE_INDEX" val="20224213"/>
  <p:tag name="KSO_WM_UNIT_TYPE" val="i"/>
  <p:tag name="KSO_WM_UNIT_INDEX" val="1"/>
  <p:tag name="KSO_WM_UNIT_ID" val="chip20224213_10*i*1"/>
  <p:tag name="KSO_WM_BEAUTIFY_FLAG" val="#wm#"/>
  <p:tag name="KSO_WM_TAG_VERSION" val="1.0"/>
  <p:tag name="KSO_WM_CHIP_GROUPID" val="62d9fc3602b43a043ddc1f6d"/>
  <p:tag name="KSO_WM_CHIP_XID" val="62d9fcef02b43a043ddc2960"/>
  <p:tag name="KSO_WM_UNIT_DEC_AREA_ID" val="b926e0ebe6d04d2aaf3c4370a5b680e3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f5325a072d254bb8aa0b9a129276a672"/>
</p:tagLst>
</file>

<file path=ppt/tags/tag220.xml><?xml version="1.0" encoding="utf-8"?>
<p:tagLst xmlns:p="http://schemas.openxmlformats.org/presentationml/2006/main">
  <p:tag name="KSO_WM_DIAGRAM_VIRTUALLY_FRAME" val="{&quot;height&quot;:291.4500003918149,&quot;left&quot;:41.39999999999998,&quot;top&quot;:85.18124980409257,&quot;width&quot;:637.4625}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5162_2*l_h_i*1_2_3"/>
  <p:tag name="KSO_WM_TEMPLATE_CATEGORY" val="diagram"/>
  <p:tag name="KSO_WM_TEMPLATE_INDEX" val="20235162"/>
  <p:tag name="KSO_WM_UNIT_LAYERLEVEL" val="1_1_1"/>
  <p:tag name="KSO_WM_TAG_VERSION" val="3.0"/>
  <p:tag name="KSO_WM_UNIT_TYPE" val="l_h_i"/>
  <p:tag name="KSO_WM_UNIT_INDEX" val="1_2_3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COLOR_MATCH_VALUE" val="{&quot;shape&quot;:{&quot;fill&quot;:{&quot;solid&quot;:{&quot;brightness&quot;:0,&quot;colorType&quot;:1,&quot;foreColorIndex&quot;:5,&quot;transparency&quot;:0.5},&quot;type&quot;:1},&quot;glow&quot;:{&quot;colorType&quot;:0},&quot;line&quot;:{&quot;type&quot;:0},&quot;shadow&quot;:{&quot;brightness&quot;:-0.5,&quot;colorType&quot;:1,&quot;foreColorIndex&quot;:14,&quot;transparency&quot;:0.850000023841857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1"/>
  <p:tag name="KSO_WM_UNIT_FILL_FORE_SCHEMECOLOR_INDEX" val="5"/>
  <p:tag name="KSO_WM_UNIT_FILL_FORE_SCHEMECOLOR_INDEX_BRIGHTNESS" val="0"/>
  <p:tag name="KSO_WM_UNIT_SHADOW_SCHEMECOLOR_INDEX" val="14"/>
  <p:tag name="KSO_WM_UNIT_TEXT_FILL_FORE_SCHEMECOLOR_INDEX" val="2"/>
  <p:tag name="KSO_WM_UNIT_TEXT_FILL_TYPE" val="1"/>
  <p:tag name="KSO_WM_UNIT_USESOURCEFORMAT_APPLY" val="1"/>
</p:tagLst>
</file>

<file path=ppt/tags/tag221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35162_2*l_h_f*1_2_1"/>
  <p:tag name="KSO_WM_TEMPLATE_CATEGORY" val="diagram"/>
  <p:tag name="KSO_WM_TEMPLATE_INDEX" val="20235162"/>
  <p:tag name="KSO_WM_UNIT_LAYERLEVEL" val="1_1_1"/>
  <p:tag name="KSO_WM_TAG_VERSION" val="3.0"/>
  <p:tag name="KSO_WM_DIAGRAM_MAX_ITEMCNT" val="4"/>
  <p:tag name="KSO_WM_DIAGRAM_MIN_ITEMCNT" val="2"/>
  <p:tag name="KSO_WM_DIAGRAM_VIRTUALLY_FRAME" val="{&quot;height&quot;:291.4500003918149,&quot;left&quot;:41.39999999999998,&quot;top&quot;:85.18124980409257,&quot;width&quot;:637.4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207"/>
  <p:tag name="KSO_WM_UNIT_TEXT_TYPE" val="1"/>
  <p:tag name="KSO_WM_UNIT_TEXT_LAYER_COUNT" val="1"/>
  <p:tag name="KSO_WM_DIAGRAM_VERSION" val="3"/>
  <p:tag name="KSO_WM_DIAGRAM_COLOR_TRICK" val="1"/>
  <p:tag name="KSO_WM_DIAGRAM_COLOR_TEXT_CAN_REMOVE" val="n"/>
  <p:tag name="KSO_WM_BEAUTIFY_FLAG" val="#wm#"/>
  <p:tag name="KSO_WM_UNIT_PRESET_TEXT" val="单击此处添加文本具体内容，简明扼要地阐述您的观点。根据需要可酌情增减文字，以便观者准确地理解您传达的思想。单击此处添加文本具体内容，简明扼要地阐述您的观点。根据需要可酌情增减文字，以便观者准确地理解您传达的思想。单击此处添加文本具体内容，简明扼要地阐述您的观点"/>
  <p:tag name="KSO_WM_UNIT_TEXT_FILL_FORE_SCHEMECOLOR_INDEX" val="1"/>
  <p:tag name="KSO_WM_UNIT_TEXT_FILL_TYPE" val="1"/>
  <p:tag name="KSO_WM_UNIT_USESOURCEFORMAT_APPLY" val="1"/>
</p:tagLst>
</file>

<file path=ppt/tags/tag222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8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diagram20235162_2*l_h_a*1_2_1"/>
  <p:tag name="KSO_WM_TEMPLATE_CATEGORY" val="diagram"/>
  <p:tag name="KSO_WM_TEMPLATE_INDEX" val="20235162"/>
  <p:tag name="KSO_WM_UNIT_LAYERLEVEL" val="1_1_1"/>
  <p:tag name="KSO_WM_TAG_VERSION" val="3.0"/>
  <p:tag name="KSO_WM_DIAGRAM_MAX_ITEMCNT" val="4"/>
  <p:tag name="KSO_WM_DIAGRAM_MIN_ITEMCNT" val="2"/>
  <p:tag name="KSO_WM_DIAGRAM_VIRTUALLY_FRAME" val="{&quot;height&quot;:291.4500003918149,&quot;left&quot;:41.39999999999998,&quot;top&quot;:85.18124980409257,&quot;width&quot;:637.4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TEXT_TYPE" val="1"/>
  <p:tag name="KSO_WM_BEAUTIFY_FLAG" val="#wm#"/>
  <p:tag name="KSO_WM_UNIT_PRESET_TEXT" val="单击此处添加标题"/>
  <p:tag name="KSO_WM_UNIT_TEXT_FILL_FORE_SCHEMECOLOR_INDEX" val="1"/>
  <p:tag name="KSO_WM_UNIT_TEXT_FILL_TYPE" val="1"/>
  <p:tag name="KSO_WM_UNIT_USESOURCEFORMAT_APPLY" val="1"/>
</p:tagLst>
</file>

<file path=ppt/tags/tag2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5162_2*l_h_i*1_2_4"/>
  <p:tag name="KSO_WM_TEMPLATE_CATEGORY" val="diagram"/>
  <p:tag name="KSO_WM_TEMPLATE_INDEX" val="20235162"/>
  <p:tag name="KSO_WM_UNIT_LAYERLEVEL" val="1_1_1"/>
  <p:tag name="KSO_WM_TAG_VERSION" val="3.0"/>
  <p:tag name="KSO_WM_UNIT_TYPE" val="l_h_i"/>
  <p:tag name="KSO_WM_UNIT_INDEX" val="1_2_4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291.4500003918149,&quot;left&quot;:41.39999999999998,&quot;top&quot;:85.18124980409257,&quot;width&quot;:637.4625}"/>
  <p:tag name="KSO_WM_DIAGRAM_COLOR_MATCH_VALUE" val="{&quot;shape&quot;:{&quot;fill&quot;:{&quot;type&quot;:0},&quot;glow&quot;:{&quot;colorType&quot;:0},&quot;line&quot;:{&quot;gradient&quot;:[{&quot;brightness&quot;:0,&quot;colorType&quot;:1,&quot;foreColorIndex&quot;:5,&quot;pos&quot;:1,&quot;transparency&quot;:1},{&quot;brightness&quot;:0,&quot;colorType&quot;:1,&quot;foreColorIndex&quot;:5,&quot;pos&quot;:0,&quot;transparency&quot;:0.5600000023841858}],&quot;type&quot;:2},&quot;shadow&quot;:{&quot;brightness&quot;:-0.25,&quot;colorType&quot;:1,&quot;foreColorIndex&quot;:5,&quot;transparency&quot;:0.8399999737739563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BEAUTIFY_FLAG" val="#wm#"/>
  <p:tag name="KSO_WM_UNIT_LINE_FORE_SCHEMECOLOR_INDEX" val="5"/>
  <p:tag name="KSO_WM_UNIT_SHADOW_SCHEMECOLOR_INDEX" val="5"/>
  <p:tag name="KSO_WM_UNIT_USESOURCEFORMAT_APPLY" val="1"/>
  <p:tag name="KSO_WM_UNIT_LINE_FORE_SCHEMECOLOR_INDEX_1_BRIGHTNESS" val="0"/>
  <p:tag name="KSO_WM_UNIT_LINE_FORE_SCHEMECOLOR_INDEX_1" val="5"/>
  <p:tag name="KSO_WM_UNIT_LINE_FORE_SCHEMECOLOR_INDEX_1_POS" val="0"/>
  <p:tag name="KSO_WM_UNIT_LINE_FORE_SCHEMECOLOR_INDEX_1_TRANS" val="0.56"/>
  <p:tag name="KSO_WM_UNIT_LINE_FORE_SCHEMECOLOR_INDEX_2_BRIGHTNESS" val="0"/>
  <p:tag name="KSO_WM_UNIT_LINE_FORE_SCHEMECOLOR_INDEX_2" val="5"/>
  <p:tag name="KSO_WM_UNIT_LINE_FORE_SCHEMECOLOR_INDEX_2_POS" val="1"/>
  <p:tag name="KSO_WM_UNIT_LINE_FORE_SCHEMECOLOR_INDEX_2_TRANS" val="1"/>
  <p:tag name="KSO_WM_UNIT_LINE_GRADIENT_TYPE" val="2"/>
  <p:tag name="KSO_WM_UNIT_LINE_GRADIENT_ANGLE" val="0"/>
  <p:tag name="KSO_WM_UNIT_LINE_GRADIENT_Direction" val="10"/>
  <p:tag name="KSO_WM_UNIT_LINE_FILL_TYPE" val="5"/>
</p:tagLst>
</file>

<file path=ppt/tags/tag22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35162_3*a*1"/>
  <p:tag name="KSO_WM_TEMPLATE_CATEGORY" val="diagram"/>
  <p:tag name="KSO_WM_TEMPLATE_INDEX" val="20235162"/>
  <p:tag name="KSO_WM_UNIT_LAYERLEVEL" val="1"/>
  <p:tag name="KSO_WM_TAG_VERSION" val="3.0"/>
  <p:tag name="KSO_WM_BEAUTIFY_FLAG" val="#wm#"/>
  <p:tag name="KSO_WM_DIAGRAM_GROUP_CODE" val="l1-1"/>
  <p:tag name="KSO_WM_UNIT_TEXT_TYPE" val="1"/>
  <p:tag name="KSO_WM_UNIT_PRESET_TEXT" val="单击此处添加标题"/>
  <p:tag name="KSO_WM_UNIT_TEXT_FILL_FORE_SCHEMECOLOR_INDEX" val="13"/>
  <p:tag name="KSO_WM_UNIT_TEXT_FILL_TYPE" val="1"/>
  <p:tag name="KSO_WM_UNIT_USESOURCEFORMAT_APPLY" val="1"/>
</p:tagLst>
</file>

<file path=ppt/tags/tag225.xml><?xml version="1.0" encoding="utf-8"?>
<p:tagLst xmlns:p="http://schemas.openxmlformats.org/presentationml/2006/main">
  <p:tag name="KSO_WM_SLIDE_ID" val="diagram20235162_3"/>
  <p:tag name="KSO_WM_TEMPLATE_SUBCATEGORY" val="0"/>
  <p:tag name="KSO_WM_TEMPLATE_MASTER_TYPE" val="0"/>
  <p:tag name="KSO_WM_TEMPLATE_COLOR_TYPE" val="0"/>
  <p:tag name="KSO_WM_SLIDE_ITEM_CNT" val="4"/>
  <p:tag name="KSO_WM_SLIDE_INDEX" val="3"/>
  <p:tag name="KSO_WM_TAG_VERSION" val="3.0"/>
  <p:tag name="KSO_WM_BEAUTIFY_FLAG" val="#wm#"/>
  <p:tag name="KSO_WM_TEMPLATE_CATEGORY" val="diagram"/>
  <p:tag name="KSO_WM_TEMPLATE_INDEX" val="20235162"/>
  <p:tag name="KSO_WM_SLIDE_TYPE" val="text"/>
  <p:tag name="KSO_WM_SLIDE_SUBTYPE" val="diag"/>
  <p:tag name="KSO_WM_SLIDE_SIZE" val="849.95*388.35"/>
  <p:tag name="KSO_WM_SLIDE_POSITION" val="55.2*113.7"/>
  <p:tag name="KSO_WM_SLIDE_LAYOUT" val="a_l"/>
  <p:tag name="KSO_WM_SLIDE_LAYOUT_CNT" val="1_1"/>
  <p:tag name="KSO_WM_SPECIAL_SOURCE" val="bdnull"/>
  <p:tag name="KSO_WM_DIAGRAM_GROUP_CODE" val="l1-1"/>
  <p:tag name="KSO_WM_SLIDE_DIAGTYPE" val="l"/>
  <p:tag name="KSO_WM_SLIDE_BACKGROUND_TYPE" val="general"/>
</p:tagLst>
</file>

<file path=ppt/tags/tag226.xml><?xml version="1.0" encoding="utf-8"?>
<p:tagLst xmlns:p="http://schemas.openxmlformats.org/presentationml/2006/main">
  <p:tag name="KSO_WM_UNIT_SUBTYPE" val="v"/>
  <p:tag name="KSO_WM_TEMPLATE_CATEGORY" val="chip"/>
  <p:tag name="KSO_WM_TEMPLATE_INDEX" val="20224213"/>
  <p:tag name="KSO_WM_UNIT_TYPE" val="i"/>
  <p:tag name="KSO_WM_UNIT_INDEX" val="1"/>
  <p:tag name="KSO_WM_UNIT_ID" val="chip20224213_10*i*1"/>
  <p:tag name="KSO_WM_BEAUTIFY_FLAG" val="#wm#"/>
  <p:tag name="KSO_WM_TAG_VERSION" val="1.0"/>
  <p:tag name="KSO_WM_CHIP_GROUPID" val="62d9fc3602b43a043ddc1f6d"/>
  <p:tag name="KSO_WM_CHIP_XID" val="62d9fcef02b43a043ddc2960"/>
  <p:tag name="KSO_WM_UNIT_DEC_AREA_ID" val="b926e0ebe6d04d2aaf3c4370a5b680e3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f5325a072d254bb8aa0b9a129276a672"/>
  <p:tag name="KSO_WM_SLIDE_BACKGROUND_TYPE" val="general"/>
</p:tagLst>
</file>

<file path=ppt/tags/tag227.xml><?xml version="1.0" encoding="utf-8"?>
<p:tagLst xmlns:p="http://schemas.openxmlformats.org/presentationml/2006/main">
  <p:tag name="KSO_WM_UNIT_SUBTYPE" val="t"/>
  <p:tag name="KSO_WM_TEMPLATE_CATEGORY" val="chip"/>
  <p:tag name="KSO_WM_TEMPLATE_INDEX" val="20224213"/>
  <p:tag name="KSO_WM_UNIT_TYPE" val="i"/>
  <p:tag name="KSO_WM_UNIT_INDEX" val="1"/>
  <p:tag name="KSO_WM_UNIT_ID" val="chip20224213_11*i*1"/>
  <p:tag name="KSO_WM_BEAUTIFY_FLAG" val="#wm#"/>
  <p:tag name="KSO_WM_TAG_VERSION" val="1.0"/>
  <p:tag name="KSO_WM_CHIP_GROUPID" val="62d9fc3602b43a043ddc1f6d"/>
  <p:tag name="KSO_WM_CHIP_XID" val="62d9fcef02b43a043ddc290f"/>
  <p:tag name="KSO_WM_UNIT_DEC_AREA_ID" val="07b41b1391de4b2f8a32d5a2d775664b"/>
  <p:tag name="KSO_WM_CHIP_FILLAREA_FILL_RULE" val="{&quot;fill_align&quot;:&quot;l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108b5e0a7aea4993960e8568706793d5"/>
  <p:tag name="KSO_WM_SLIDE_BACKGROUND_TYPE" val="general"/>
</p:tagLst>
</file>

<file path=ppt/tags/tag228.xml><?xml version="1.0" encoding="utf-8"?>
<p:tagLst xmlns:p="http://schemas.openxmlformats.org/presentationml/2006/main">
  <p:tag name="KSO_WM_UNIT_SUBTYPE" val="t"/>
  <p:tag name="KSO_WM_TEMPLATE_CATEGORY" val="chip"/>
  <p:tag name="KSO_WM_TEMPLATE_INDEX" val="20224213"/>
  <p:tag name="KSO_WM_UNIT_TYPE" val="i"/>
  <p:tag name="KSO_WM_UNIT_INDEX" val="1"/>
  <p:tag name="KSO_WM_UNIT_ID" val="chip20224213_12*i*1"/>
  <p:tag name="KSO_WM_BEAUTIFY_FLAG" val="#wm#"/>
  <p:tag name="KSO_WM_TAG_VERSION" val="1.0"/>
  <p:tag name="KSO_WM_CHIP_GROUPID" val="62d9fc3602b43a043ddc1f6d"/>
  <p:tag name="KSO_WM_CHIP_XID" val="62d9fcef02b43a043ddc292b"/>
  <p:tag name="KSO_WM_UNIT_DEC_AREA_ID" val="3d59f3d8ca9844f48c898f2ec107ef47"/>
  <p:tag name="KSO_WM_CHIP_FILLAREA_FILL_RULE" val="{&quot;fill_align&quot;:&quot;r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757318be420646a5a434ff403903e618"/>
  <p:tag name="KSO_WM_SLIDE_BACKGROUND_TYPE" val="general"/>
</p:tagLst>
</file>

<file path=ppt/tags/tag2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TEMPLATE_CATEGORY" val="diagram"/>
  <p:tag name="KSO_WM_TEMPLATE_INDEX" val="20231076"/>
  <p:tag name="KSO_WM_UNIT_LAYERLEVEL" val="1_1"/>
  <p:tag name="KSO_WM_TAG_VERSION" val="3.0"/>
  <p:tag name="KSO_WM_UNIT_TYPE" val="q_i"/>
  <p:tag name="KSO_WM_DIAGRAM_VERSION" val="3"/>
  <p:tag name="KSO_WM_DIAGRAM_COLOR_TRICK" val="4"/>
  <p:tag name="KSO_WM_DIAGRAM_COLOR_TEXT_CAN_REMOVE" val="n"/>
  <p:tag name="KSO_WM_DIAGRAM_MAX_ITEMCNT" val="6"/>
  <p:tag name="KSO_WM_DIAGRAM_MIN_ITEMCNT" val="3"/>
  <p:tag name="KSO_WM_DIAGRAM_VIRTUALLY_FRAME" val="{&quot;height&quot;:243.7679036822356,&quot;left&quot;:22.4,&quot;top&quot;:108.79729815888217,&quot;width&quot;:641.5375}"/>
  <p:tag name="KSO_WM_DIAGRAM_COLOR_MATCH_VALUE" val="{&quot;shape&quot;:{&quot;fill&quot;:{&quot;solid&quot;:{&quot;brightness&quot;:0,&quot;colorType&quot;:1,&quot;foreColorIndex&quot;:16,&quot;transparency&quot;:0},&quot;type&quot;:1},&quot;glow&quot;:{&quot;colorType&quot;:0},&quot;line&quot;:{&quot;type&quot;:0},&quot;shadow&quot;:{&quot;brightness&quot;:0.3499999940395355,&quot;colorType&quot;:1,&quot;foreColorIndex&quot;:13,&quot;transparency&quot;:0.949999988079071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ID" val="diagram20231076_3*q_i*1_1"/>
  <p:tag name="KSO_WM_UNIT_INDEX" val="1_1"/>
  <p:tag name="KSO_WM_DIAGRAM_GROUP_CODE" val="q1-1"/>
  <p:tag name="KSO_WM_BEAUTIFY_FLAG" val="#wm#"/>
  <p:tag name="KSO_WM_UNIT_FILL_TYPE" val="1"/>
  <p:tag name="KSO_WM_UNIT_FILL_FORE_SCHEMECOLOR_INDEX" val="16"/>
  <p:tag name="KSO_WM_UNIT_FILL_FORE_SCHEMECOLOR_INDEX_BRIGHTNESS" val="0"/>
  <p:tag name="KSO_WM_UNIT_SHADOW_SCHEMECOLOR_INDEX" val="13"/>
  <p:tag name="KSO_WM_UNIT_TEXT_FILL_FORE_SCHEMECOLOR_INDEX" val="2"/>
  <p:tag name="KSO_WM_UNIT_TEXT_FILL_TYPE" val="1"/>
  <p:tag name="KSO_WM_UNIT_USESOURCEFORMAT_APPLY" val="1"/>
</p:tagLst>
</file>

<file path=ppt/tags/tag23.xml><?xml version="1.0" encoding="utf-8"?>
<p:tagLst xmlns:p="http://schemas.openxmlformats.org/presentationml/2006/main">
  <p:tag name="KSO_WM_UNIT_SUBTYPE" val="t"/>
  <p:tag name="KSO_WM_TEMPLATE_CATEGORY" val="chip"/>
  <p:tag name="KSO_WM_TEMPLATE_INDEX" val="20224213"/>
  <p:tag name="KSO_WM_UNIT_TYPE" val="i"/>
  <p:tag name="KSO_WM_UNIT_INDEX" val="1"/>
  <p:tag name="KSO_WM_UNIT_ID" val="chip20224213_11*i*1"/>
  <p:tag name="KSO_WM_BEAUTIFY_FLAG" val="#wm#"/>
  <p:tag name="KSO_WM_TAG_VERSION" val="1.0"/>
  <p:tag name="KSO_WM_CHIP_GROUPID" val="62d9fc3602b43a043ddc1f6d"/>
  <p:tag name="KSO_WM_CHIP_XID" val="62d9fcef02b43a043ddc290f"/>
  <p:tag name="KSO_WM_UNIT_DEC_AREA_ID" val="07b41b1391de4b2f8a32d5a2d775664b"/>
  <p:tag name="KSO_WM_CHIP_FILLAREA_FILL_RULE" val="{&quot;fill_align&quot;:&quot;l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108b5e0a7aea4993960e8568706793d5"/>
</p:tagLst>
</file>

<file path=ppt/tags/tag2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TEMPLATE_CATEGORY" val="diagram"/>
  <p:tag name="KSO_WM_TEMPLATE_INDEX" val="20231076"/>
  <p:tag name="KSO_WM_UNIT_LAYERLEVEL" val="1_1_1"/>
  <p:tag name="KSO_WM_TAG_VERSION" val="3.0"/>
  <p:tag name="KSO_WM_UNIT_TYPE" val="q_h_i"/>
  <p:tag name="KSO_WM_DIAGRAM_VERSION" val="3"/>
  <p:tag name="KSO_WM_DIAGRAM_COLOR_TRICK" val="4"/>
  <p:tag name="KSO_WM_DIAGRAM_COLOR_TEXT_CAN_REMOVE" val="n"/>
  <p:tag name="KSO_WM_DIAGRAM_MAX_ITEMCNT" val="6"/>
  <p:tag name="KSO_WM_DIAGRAM_MIN_ITEMCNT" val="3"/>
  <p:tag name="KSO_WM_DIAGRAM_VIRTUALLY_FRAME" val="{&quot;height&quot;:243.7679036822356,&quot;left&quot;:22.4,&quot;top&quot;:108.79729815888217,&quot;width&quot;:641.5375}"/>
  <p:tag name="KSO_WM_DIAGRAM_COLOR_MATCH_VALUE" val="{&quot;shape&quot;:{&quot;fill&quot;:{&quot;gradient&quot;:[{&quot;brightness&quot;:0.4000000059604645,&quot;colorType&quot;:1,&quot;foreColorIndex&quot;:5,&quot;pos&quot;:0,&quot;transparency&quot;:0},{&quot;brightness&quot;:0,&quot;colorType&quot;:1,&quot;foreColorIndex&quot;:5,&quot;pos&quot;:0.949999988079071,&quot;transparency&quot;:0}],&quot;type&quot;:3},&quot;glow&quot;:{&quot;colorType&quot;:0},&quot;line&quot;:{&quot;type&quot;:0},&quot;shadow&quot;:{&quot;brightness&quot;:-0.25,&quot;colorType&quot;:1,&quot;foreColorIndex&quot;:5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ID" val="diagram20231076_3*q_h_i*1_1_4"/>
  <p:tag name="KSO_WM_UNIT_INDEX" val="1_1_4"/>
  <p:tag name="KSO_WM_DIAGRAM_GROUP_CODE" val="q1-1"/>
  <p:tag name="KSO_WM_BEAUTIFY_FLAG" val="#wm#"/>
  <p:tag name="KSO_WM_UNIT_FILL_TYPE" val="3"/>
  <p:tag name="KSO_WM_UNIT_SHADOW_SCHEMECOLOR_INDEX" val="5"/>
  <p:tag name="KSO_WM_UNIT_TEXT_FILL_FORE_SCHEMECOLOR_INDEX" val="2"/>
  <p:tag name="KSO_WM_UNIT_TEXT_FILL_TYPE" val="1"/>
  <p:tag name="KSO_WM_UNIT_USESOURCEFORMAT_APPLY" val="1"/>
</p:tagLst>
</file>

<file path=ppt/tags/tag2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TEMPLATE_CATEGORY" val="diagram"/>
  <p:tag name="KSO_WM_TEMPLATE_INDEX" val="20231076"/>
  <p:tag name="KSO_WM_UNIT_LAYERLEVEL" val="1_1_1"/>
  <p:tag name="KSO_WM_TAG_VERSION" val="3.0"/>
  <p:tag name="KSO_WM_UNIT_TYPE" val="q_h_i"/>
  <p:tag name="KSO_WM_DIAGRAM_VERSION" val="3"/>
  <p:tag name="KSO_WM_DIAGRAM_COLOR_TRICK" val="4"/>
  <p:tag name="KSO_WM_DIAGRAM_COLOR_TEXT_CAN_REMOVE" val="n"/>
  <p:tag name="KSO_WM_DIAGRAM_MAX_ITEMCNT" val="6"/>
  <p:tag name="KSO_WM_DIAGRAM_MIN_ITEMCNT" val="3"/>
  <p:tag name="KSO_WM_DIAGRAM_VIRTUALLY_FRAME" val="{&quot;height&quot;:243.7679036822356,&quot;left&quot;:22.4,&quot;top&quot;:108.79729815888217,&quot;width&quot;:641.5375}"/>
  <p:tag name="KSO_WM_DIAGRAM_COLOR_MATCH_VALUE" val="{&quot;shape&quot;:{&quot;fill&quot;:{&quot;gradient&quot;:[{&quot;brightness&quot;:0.4000000059604645,&quot;colorType&quot;:1,&quot;foreColorIndex&quot;:6,&quot;pos&quot;:0,&quot;transparency&quot;:0},{&quot;brightness&quot;:0,&quot;colorType&quot;:1,&quot;foreColorIndex&quot;:6,&quot;pos&quot;:0.949999988079071,&quot;transparency&quot;:0}],&quot;type&quot;:3},&quot;glow&quot;:{&quot;colorType&quot;:0},&quot;line&quot;:{&quot;type&quot;:0},&quot;shadow&quot;:{&quot;brightness&quot;:-0.25,&quot;colorType&quot;:1,&quot;foreColorIndex&quot;:6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ID" val="diagram20231076_3*q_h_i*1_2_4"/>
  <p:tag name="KSO_WM_UNIT_INDEX" val="1_2_4"/>
  <p:tag name="KSO_WM_DIAGRAM_GROUP_CODE" val="q1-1"/>
  <p:tag name="KSO_WM_BEAUTIFY_FLAG" val="#wm#"/>
  <p:tag name="KSO_WM_UNIT_FILL_TYPE" val="3"/>
  <p:tag name="KSO_WM_UNIT_SHADOW_SCHEMECOLOR_INDEX" val="6"/>
  <p:tag name="KSO_WM_UNIT_TEXT_FILL_FORE_SCHEMECOLOR_INDEX" val="2"/>
  <p:tag name="KSO_WM_UNIT_TEXT_FILL_TYPE" val="1"/>
  <p:tag name="KSO_WM_UNIT_USESOURCEFORMAT_APPLY" val="1"/>
</p:tagLst>
</file>

<file path=ppt/tags/tag2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TEMPLATE_CATEGORY" val="diagram"/>
  <p:tag name="KSO_WM_TEMPLATE_INDEX" val="20231076"/>
  <p:tag name="KSO_WM_UNIT_LAYERLEVEL" val="1_1_1"/>
  <p:tag name="KSO_WM_TAG_VERSION" val="3.0"/>
  <p:tag name="KSO_WM_UNIT_TYPE" val="q_h_i"/>
  <p:tag name="KSO_WM_DIAGRAM_VERSION" val="3"/>
  <p:tag name="KSO_WM_DIAGRAM_COLOR_TRICK" val="4"/>
  <p:tag name="KSO_WM_DIAGRAM_COLOR_TEXT_CAN_REMOVE" val="n"/>
  <p:tag name="KSO_WM_DIAGRAM_MAX_ITEMCNT" val="6"/>
  <p:tag name="KSO_WM_DIAGRAM_MIN_ITEMCNT" val="3"/>
  <p:tag name="KSO_WM_DIAGRAM_VIRTUALLY_FRAME" val="{&quot;height&quot;:243.7679036822356,&quot;left&quot;:22.4,&quot;top&quot;:108.79729815888217,&quot;width&quot;:641.5375}"/>
  <p:tag name="KSO_WM_DIAGRAM_COLOR_MATCH_VALUE" val="{&quot;shape&quot;:{&quot;fill&quot;:{&quot;gradient&quot;:[{&quot;brightness&quot;:0.4000000059604645,&quot;colorType&quot;:1,&quot;foreColorIndex&quot;:7,&quot;pos&quot;:0,&quot;transparency&quot;:0},{&quot;brightness&quot;:0,&quot;colorType&quot;:1,&quot;foreColorIndex&quot;:7,&quot;pos&quot;:0.949999988079071,&quot;transparency&quot;:0}],&quot;type&quot;:3},&quot;glow&quot;:{&quot;colorType&quot;:0},&quot;line&quot;:{&quot;type&quot;:0},&quot;shadow&quot;:{&quot;brightness&quot;:-0.25,&quot;colorType&quot;:1,&quot;foreColorIndex&quot;:7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ID" val="diagram20231076_3*q_h_i*1_3_4"/>
  <p:tag name="KSO_WM_UNIT_INDEX" val="1_3_4"/>
  <p:tag name="KSO_WM_DIAGRAM_GROUP_CODE" val="q1-1"/>
  <p:tag name="KSO_WM_BEAUTIFY_FLAG" val="#wm#"/>
  <p:tag name="KSO_WM_UNIT_FILL_TYPE" val="3"/>
  <p:tag name="KSO_WM_UNIT_SHADOW_SCHEMECOLOR_INDEX" val="7"/>
  <p:tag name="KSO_WM_UNIT_TEXT_FILL_FORE_SCHEMECOLOR_INDEX" val="2"/>
  <p:tag name="KSO_WM_UNIT_TEXT_FILL_TYPE" val="1"/>
  <p:tag name="KSO_WM_UNIT_USESOURCEFORMAT_APPLY" val="1"/>
</p:tagLst>
</file>

<file path=ppt/tags/tag2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TEMPLATE_CATEGORY" val="diagram"/>
  <p:tag name="KSO_WM_TEMPLATE_INDEX" val="20231076"/>
  <p:tag name="KSO_WM_UNIT_LAYERLEVEL" val="1_1_1"/>
  <p:tag name="KSO_WM_TAG_VERSION" val="3.0"/>
  <p:tag name="KSO_WM_UNIT_TYPE" val="q_h_i"/>
  <p:tag name="KSO_WM_DIAGRAM_VERSION" val="3"/>
  <p:tag name="KSO_WM_DIAGRAM_COLOR_TRICK" val="4"/>
  <p:tag name="KSO_WM_DIAGRAM_COLOR_TEXT_CAN_REMOVE" val="n"/>
  <p:tag name="KSO_WM_DIAGRAM_MAX_ITEMCNT" val="6"/>
  <p:tag name="KSO_WM_DIAGRAM_MIN_ITEMCNT" val="3"/>
  <p:tag name="KSO_WM_DIAGRAM_VIRTUALLY_FRAME" val="{&quot;height&quot;:243.7679036822356,&quot;left&quot;:22.4,&quot;top&quot;:108.79729815888217,&quot;width&quot;:641.5375}"/>
  <p:tag name="KSO_WM_DIAGRAM_COLOR_MATCH_VALUE" val="{&quot;shape&quot;:{&quot;fill&quot;:{&quot;gradient&quot;:[{&quot;brightness&quot;:0.4000000059604645,&quot;colorType&quot;:1,&quot;foreColorIndex&quot;:8,&quot;pos&quot;:0,&quot;transparency&quot;:0},{&quot;brightness&quot;:0,&quot;colorType&quot;:1,&quot;foreColorIndex&quot;:8,&quot;pos&quot;:0.949999988079071,&quot;transparency&quot;:0}],&quot;type&quot;:3},&quot;glow&quot;:{&quot;colorType&quot;:0},&quot;line&quot;:{&quot;type&quot;:0},&quot;shadow&quot;:{&quot;brightness&quot;:-0.25,&quot;colorType&quot;:1,&quot;foreColorIndex&quot;:8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ID" val="diagram20231076_3*q_h_i*1_4_4"/>
  <p:tag name="KSO_WM_UNIT_INDEX" val="1_4_4"/>
  <p:tag name="KSO_WM_DIAGRAM_GROUP_CODE" val="q1-1"/>
  <p:tag name="KSO_WM_BEAUTIFY_FLAG" val="#wm#"/>
  <p:tag name="KSO_WM_UNIT_FILL_TYPE" val="3"/>
  <p:tag name="KSO_WM_UNIT_SHADOW_SCHEMECOLOR_INDEX" val="8"/>
  <p:tag name="KSO_WM_UNIT_TEXT_FILL_FORE_SCHEMECOLOR_INDEX" val="2"/>
  <p:tag name="KSO_WM_UNIT_TEXT_FILL_TYPE" val="1"/>
  <p:tag name="KSO_WM_UNIT_USESOURCEFORMAT_APPLY" val="1"/>
</p:tagLst>
</file>

<file path=ppt/tags/tag2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TEMPLATE_CATEGORY" val="diagram"/>
  <p:tag name="KSO_WM_TEMPLATE_INDEX" val="20231076"/>
  <p:tag name="KSO_WM_UNIT_LAYERLEVEL" val="1_1_1"/>
  <p:tag name="KSO_WM_TAG_VERSION" val="3.0"/>
  <p:tag name="KSO_WM_UNIT_TYPE" val="q_h_i"/>
  <p:tag name="KSO_WM_DIAGRAM_VERSION" val="3"/>
  <p:tag name="KSO_WM_DIAGRAM_COLOR_TRICK" val="4"/>
  <p:tag name="KSO_WM_DIAGRAM_COLOR_TEXT_CAN_REMOVE" val="n"/>
  <p:tag name="KSO_WM_DIAGRAM_MAX_ITEMCNT" val="6"/>
  <p:tag name="KSO_WM_DIAGRAM_MIN_ITEMCNT" val="3"/>
  <p:tag name="KSO_WM_DIAGRAM_VIRTUALLY_FRAME" val="{&quot;height&quot;:243.7679036822356,&quot;left&quot;:22.4,&quot;top&quot;:108.79729815888217,&quot;width&quot;:641.5375}"/>
  <p:tag name="KSO_WM_DIAGRAM_COLOR_MATCH_VALUE" val="{&quot;shape&quot;:{&quot;fill&quot;:{&quot;gradient&quot;:[{&quot;brightness&quot;:0.4000000059604645,&quot;colorType&quot;:1,&quot;foreColorIndex&quot;:9,&quot;pos&quot;:0,&quot;transparency&quot;:0},{&quot;brightness&quot;:0,&quot;colorType&quot;:1,&quot;foreColorIndex&quot;:9,&quot;pos&quot;:0.949999988079071,&quot;transparency&quot;:0}],&quot;type&quot;:3},&quot;glow&quot;:{&quot;colorType&quot;:0},&quot;line&quot;:{&quot;type&quot;:0},&quot;shadow&quot;:{&quot;brightness&quot;:-0.25,&quot;colorType&quot;:1,&quot;foreColorIndex&quot;:9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ID" val="diagram20231076_3*q_h_i*1_5_4"/>
  <p:tag name="KSO_WM_UNIT_INDEX" val="1_5_4"/>
  <p:tag name="KSO_WM_DIAGRAM_GROUP_CODE" val="q1-1"/>
  <p:tag name="KSO_WM_BEAUTIFY_FLAG" val="#wm#"/>
  <p:tag name="KSO_WM_UNIT_FILL_TYPE" val="3"/>
  <p:tag name="KSO_WM_UNIT_SHADOW_SCHEMECOLOR_INDEX" val="9"/>
  <p:tag name="KSO_WM_UNIT_TEXT_FILL_FORE_SCHEMECOLOR_INDEX" val="2"/>
  <p:tag name="KSO_WM_UNIT_TEXT_FILL_TYPE" val="1"/>
  <p:tag name="KSO_WM_UNIT_USESOURCEFORMAT_APPLY" val="1"/>
</p:tagLst>
</file>

<file path=ppt/tags/tag23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q_h_a"/>
  <p:tag name="KSO_WM_TEMPLATE_CATEGORY" val="diagram"/>
  <p:tag name="KSO_WM_TEMPLATE_INDEX" val="20231076"/>
  <p:tag name="KSO_WM_UNIT_LAYERLEVEL" val="1_1_1"/>
  <p:tag name="KSO_WM_TAG_VERSION" val="3.0"/>
  <p:tag name="KSO_WM_DIAGRAM_VERSION" val="3"/>
  <p:tag name="KSO_WM_DIAGRAM_COLOR_TRICK" val="4"/>
  <p:tag name="KSO_WM_DIAGRAM_COLOR_TEXT_CAN_REMOVE" val="n"/>
  <p:tag name="KSO_WM_DIAGRAM_MAX_ITEMCNT" val="6"/>
  <p:tag name="KSO_WM_DIAGRAM_MIN_ITEMCNT" val="3"/>
  <p:tag name="KSO_WM_DIAGRAM_VIRTUALLY_FRAME" val="{&quot;height&quot;:243.7679036822356,&quot;left&quot;:22.4,&quot;top&quot;:108.79729815888217,&quot;width&quot;:641.5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6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ID" val="diagram20231076_3*q_h_a*1_2_1"/>
  <p:tag name="KSO_WM_UNIT_INDEX" val="1_2_1"/>
  <p:tag name="KSO_WM_DIAGRAM_GROUP_CODE" val="q1-1"/>
  <p:tag name="KSO_WM_UNIT_TEXT_TYPE" val="1"/>
  <p:tag name="KSO_WM_BEAUTIFY_FLAG" val="#wm#"/>
  <p:tag name="KSO_WM_UNIT_PRESET_TEXT" val="添加标题"/>
  <p:tag name="KSO_WM_UNIT_TEXT_FILL_FORE_SCHEMECOLOR_INDEX" val="1"/>
  <p:tag name="KSO_WM_UNIT_TEXT_FILL_TYPE" val="1"/>
  <p:tag name="KSO_WM_UNIT_USESOURCEFORMAT_APPLY" val="1"/>
</p:tagLst>
</file>

<file path=ppt/tags/tag236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q_h_f"/>
  <p:tag name="KSO_WM_TEMPLATE_CATEGORY" val="diagram"/>
  <p:tag name="KSO_WM_TEMPLATE_INDEX" val="20231076"/>
  <p:tag name="KSO_WM_UNIT_LAYERLEVEL" val="1_1_1"/>
  <p:tag name="KSO_WM_TAG_VERSION" val="3.0"/>
  <p:tag name="KSO_WM_UNIT_VALUE" val="68"/>
  <p:tag name="KSO_WM_DIAGRAM_VERSION" val="3"/>
  <p:tag name="KSO_WM_DIAGRAM_COLOR_TRICK" val="4"/>
  <p:tag name="KSO_WM_DIAGRAM_COLOR_TEXT_CAN_REMOVE" val="n"/>
  <p:tag name="KSO_WM_DIAGRAM_MAX_ITEMCNT" val="6"/>
  <p:tag name="KSO_WM_DIAGRAM_MIN_ITEMCNT" val="3"/>
  <p:tag name="KSO_WM_DIAGRAM_VIRTUALLY_FRAME" val="{&quot;height&quot;:243.7679036822356,&quot;left&quot;:22.4,&quot;top&quot;:108.79729815888217,&quot;width&quot;:641.5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ID" val="diagram20231076_3*q_h_f*1_2_1"/>
  <p:tag name="KSO_WM_UNIT_INDEX" val="1_2_1"/>
  <p:tag name="KSO_WM_DIAGRAM_GROUP_CODE" val="q1-1"/>
  <p:tag name="KSO_WM_UNIT_TEXT_TYPE" val="1"/>
  <p:tag name="KSO_WM_UNIT_TEXT_LAYER_COUNT" val="1"/>
  <p:tag name="KSO_WM_BEAUTIFY_FLAG" val="#wm#"/>
  <p:tag name="KSO_WM_UNIT_PRESET_TEXT" val="单击此处输入你的智能图形项正文&#10;文字是您思想的提炼"/>
  <p:tag name="KSO_WM_UNIT_TEXT_FILL_FORE_SCHEMECOLOR_INDEX" val="1"/>
  <p:tag name="KSO_WM_UNIT_TEXT_FILL_TYPE" val="1"/>
  <p:tag name="KSO_WM_UNIT_USESOURCEFORMAT_APPLY" val="1"/>
</p:tagLst>
</file>

<file path=ppt/tags/tag23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q_h_a"/>
  <p:tag name="KSO_WM_TEMPLATE_CATEGORY" val="diagram"/>
  <p:tag name="KSO_WM_TEMPLATE_INDEX" val="20231076"/>
  <p:tag name="KSO_WM_UNIT_LAYERLEVEL" val="1_1_1"/>
  <p:tag name="KSO_WM_TAG_VERSION" val="3.0"/>
  <p:tag name="KSO_WM_DIAGRAM_VERSION" val="3"/>
  <p:tag name="KSO_WM_DIAGRAM_COLOR_TRICK" val="4"/>
  <p:tag name="KSO_WM_DIAGRAM_COLOR_TEXT_CAN_REMOVE" val="n"/>
  <p:tag name="KSO_WM_DIAGRAM_MAX_ITEMCNT" val="6"/>
  <p:tag name="KSO_WM_DIAGRAM_MIN_ITEMCNT" val="3"/>
  <p:tag name="KSO_WM_DIAGRAM_VIRTUALLY_FRAME" val="{&quot;height&quot;:243.7679036822356,&quot;left&quot;:22.4,&quot;top&quot;:108.79729815888217,&quot;width&quot;:641.5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7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ID" val="diagram20231076_3*q_h_a*1_3_1"/>
  <p:tag name="KSO_WM_UNIT_INDEX" val="1_3_1"/>
  <p:tag name="KSO_WM_DIAGRAM_GROUP_CODE" val="q1-1"/>
  <p:tag name="KSO_WM_UNIT_TEXT_TYPE" val="1"/>
  <p:tag name="KSO_WM_BEAUTIFY_FLAG" val="#wm#"/>
  <p:tag name="KSO_WM_UNIT_PRESET_TEXT" val="添加标题"/>
  <p:tag name="KSO_WM_UNIT_TEXT_FILL_FORE_SCHEMECOLOR_INDEX" val="1"/>
  <p:tag name="KSO_WM_UNIT_TEXT_FILL_TYPE" val="1"/>
  <p:tag name="KSO_WM_UNIT_USESOURCEFORMAT_APPLY" val="1"/>
</p:tagLst>
</file>

<file path=ppt/tags/tag2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TEMPLATE_CATEGORY" val="diagram"/>
  <p:tag name="KSO_WM_TEMPLATE_INDEX" val="20231076"/>
  <p:tag name="KSO_WM_UNIT_LAYERLEVEL" val="1_1_1"/>
  <p:tag name="KSO_WM_TAG_VERSION" val="3.0"/>
  <p:tag name="KSO_WM_UNIT_TYPE" val="q_h_i"/>
  <p:tag name="KSO_WM_DIAGRAM_VERSION" val="3"/>
  <p:tag name="KSO_WM_DIAGRAM_COLOR_TRICK" val="4"/>
  <p:tag name="KSO_WM_DIAGRAM_COLOR_TEXT_CAN_REMOVE" val="n"/>
  <p:tag name="KSO_WM_DIAGRAM_MAX_ITEMCNT" val="6"/>
  <p:tag name="KSO_WM_DIAGRAM_MIN_ITEMCNT" val="3"/>
  <p:tag name="KSO_WM_DIAGRAM_VIRTUALLY_FRAME" val="{&quot;height&quot;:243.7679036822356,&quot;left&quot;:22.4,&quot;top&quot;:108.79729815888217,&quot;width&quot;:641.5375}"/>
  <p:tag name="KSO_WM_DIAGRAM_COLOR_MATCH_VALUE" val="{&quot;shape&quot;:{&quot;fill&quot;:{&quot;solid&quot;:{&quot;brightness&quot;:0,&quot;colorType&quot;:1,&quot;foreColorIndex&quot;:6,&quot;transparency&quot;:0.800000011920929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ID" val="diagram20231076_3*q_h_i*1_2_3"/>
  <p:tag name="KSO_WM_UNIT_INDEX" val="1_2_3"/>
  <p:tag name="KSO_WM_DIAGRAM_GROUP_CODE" val="q1-1"/>
  <p:tag name="KSO_WM_BEAUTIFY_FLAG" val="#wm#"/>
  <p:tag name="KSO_WM_UNIT_FILL_TYPE" val="1"/>
  <p:tag name="KSO_WM_UNIT_FILL_FORE_SCHEMECOLOR_INDEX" val="6"/>
  <p:tag name="KSO_WM_UNIT_FILL_FORE_SCHEMECOLOR_INDEX_BRIGHTNESS" val="0"/>
  <p:tag name="KSO_WM_UNIT_TEXT_FILL_FORE_SCHEMECOLOR_INDEX" val="2"/>
  <p:tag name="KSO_WM_UNIT_TEXT_FILL_TYPE" val="1"/>
  <p:tag name="KSO_WM_UNIT_USESOURCEFORMAT_APPLY" val="1"/>
</p:tagLst>
</file>

<file path=ppt/tags/tag2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TEMPLATE_CATEGORY" val="diagram"/>
  <p:tag name="KSO_WM_TEMPLATE_INDEX" val="20231076"/>
  <p:tag name="KSO_WM_UNIT_LAYERLEVEL" val="1_1_1"/>
  <p:tag name="KSO_WM_TAG_VERSION" val="3.0"/>
  <p:tag name="KSO_WM_UNIT_TYPE" val="q_h_i"/>
  <p:tag name="KSO_WM_DIAGRAM_VERSION" val="3"/>
  <p:tag name="KSO_WM_DIAGRAM_COLOR_TRICK" val="4"/>
  <p:tag name="KSO_WM_DIAGRAM_COLOR_TEXT_CAN_REMOVE" val="n"/>
  <p:tag name="KSO_WM_DIAGRAM_MAX_ITEMCNT" val="6"/>
  <p:tag name="KSO_WM_DIAGRAM_MIN_ITEMCNT" val="3"/>
  <p:tag name="KSO_WM_DIAGRAM_VIRTUALLY_FRAME" val="{&quot;height&quot;:243.7679036822356,&quot;left&quot;:22.4,&quot;top&quot;:108.79729815888217,&quot;width&quot;:641.5375}"/>
  <p:tag name="KSO_WM_DIAGRAM_COLOR_MATCH_VALUE" val="{&quot;shape&quot;:{&quot;fill&quot;:{&quot;solid&quot;:{&quot;brightness&quot;:0,&quot;colorType&quot;:1,&quot;foreColorIndex&quot;:6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ID" val="diagram20231076_3*q_h_i*1_2_2"/>
  <p:tag name="KSO_WM_UNIT_INDEX" val="1_2_2"/>
  <p:tag name="KSO_WM_DIAGRAM_GROUP_CODE" val="q1-1"/>
  <p:tag name="KSO_WM_BEAUTIFY_FLAG" val="#wm#"/>
  <p:tag name="KSO_WM_UNIT_FILL_TYPE" val="1"/>
  <p:tag name="KSO_WM_UNIT_FILL_FORE_SCHEMECOLOR_INDEX" val="6"/>
  <p:tag name="KSO_WM_UNIT_FILL_FORE_SCHEMECOLOR_INDEX_BRIGHTNESS" val="0"/>
  <p:tag name="KSO_WM_UNIT_TEXT_FILL_FORE_SCHEMECOLOR_INDEX" val="2"/>
  <p:tag name="KSO_WM_UNIT_TEXT_FILL_TYPE" val="1"/>
  <p:tag name="KSO_WM_UNIT_USESOURCEFORMAT_APPLY" val="1"/>
</p:tagLst>
</file>

<file path=ppt/tags/tag24.xml><?xml version="1.0" encoding="utf-8"?>
<p:tagLst xmlns:p="http://schemas.openxmlformats.org/presentationml/2006/main">
  <p:tag name="KSO_WM_UNIT_SUBTYPE" val="t"/>
  <p:tag name="KSO_WM_TEMPLATE_CATEGORY" val="chip"/>
  <p:tag name="KSO_WM_TEMPLATE_INDEX" val="20224213"/>
  <p:tag name="KSO_WM_UNIT_TYPE" val="i"/>
  <p:tag name="KSO_WM_UNIT_INDEX" val="1"/>
  <p:tag name="KSO_WM_UNIT_ID" val="chip20224213_12*i*1"/>
  <p:tag name="KSO_WM_BEAUTIFY_FLAG" val="#wm#"/>
  <p:tag name="KSO_WM_TAG_VERSION" val="1.0"/>
  <p:tag name="KSO_WM_CHIP_GROUPID" val="62d9fc3602b43a043ddc1f6d"/>
  <p:tag name="KSO_WM_CHIP_XID" val="62d9fcef02b43a043ddc292b"/>
  <p:tag name="KSO_WM_UNIT_DEC_AREA_ID" val="3d59f3d8ca9844f48c898f2ec107ef47"/>
  <p:tag name="KSO_WM_CHIP_FILLAREA_FILL_RULE" val="{&quot;fill_align&quot;:&quot;r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757318be420646a5a434ff403903e618"/>
</p:tagLst>
</file>

<file path=ppt/tags/tag2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TEMPLATE_CATEGORY" val="diagram"/>
  <p:tag name="KSO_WM_TEMPLATE_INDEX" val="20231076"/>
  <p:tag name="KSO_WM_UNIT_LAYERLEVEL" val="1_1_1"/>
  <p:tag name="KSO_WM_TAG_VERSION" val="3.0"/>
  <p:tag name="KSO_WM_UNIT_TYPE" val="q_h_i"/>
  <p:tag name="KSO_WM_DIAGRAM_VERSION" val="3"/>
  <p:tag name="KSO_WM_DIAGRAM_COLOR_TRICK" val="4"/>
  <p:tag name="KSO_WM_DIAGRAM_COLOR_TEXT_CAN_REMOVE" val="n"/>
  <p:tag name="KSO_WM_DIAGRAM_MAX_ITEMCNT" val="6"/>
  <p:tag name="KSO_WM_DIAGRAM_MIN_ITEMCNT" val="3"/>
  <p:tag name="KSO_WM_DIAGRAM_VIRTUALLY_FRAME" val="{&quot;height&quot;:243.7679036822356,&quot;left&quot;:22.4,&quot;top&quot;:108.79729815888217,&quot;width&quot;:641.5375}"/>
  <p:tag name="KSO_WM_DIAGRAM_COLOR_MATCH_VALUE" val="{&quot;shape&quot;:{&quot;fill&quot;:{&quot;type&quot;:0},&quot;glow&quot;:{&quot;colorType&quot;:0},&quot;line&quot;:{&quot;solidLine&quot;:{&quot;brightness&quot;:0,&quot;colorType&quot;:1,&quot;foreColorIndex&quot;:6,&quot;transparency&quot;:0.4000000059604645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ID" val="diagram20231076_3*q_h_i*1_2_1"/>
  <p:tag name="KSO_WM_UNIT_INDEX" val="1_2_1"/>
  <p:tag name="KSO_WM_DIAGRAM_GROUP_CODE" val="q1-1"/>
  <p:tag name="KSO_WM_BEAUTIFY_FLAG" val="#wm#"/>
  <p:tag name="KSO_WM_UNIT_LINE_FORE_SCHEMECOLOR_INDEX" val="6"/>
  <p:tag name="KSO_WM_UNIT_LINE_FILL_TYPE" val="2"/>
  <p:tag name="KSO_WM_UNIT_USESOURCEFORMAT_APPLY" val="1"/>
</p:tagLst>
</file>

<file path=ppt/tags/tag2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TEMPLATE_CATEGORY" val="diagram"/>
  <p:tag name="KSO_WM_TEMPLATE_INDEX" val="20231076"/>
  <p:tag name="KSO_WM_UNIT_LAYERLEVEL" val="1_1_1"/>
  <p:tag name="KSO_WM_TAG_VERSION" val="3.0"/>
  <p:tag name="KSO_WM_UNIT_TYPE" val="q_h_i"/>
  <p:tag name="KSO_WM_DIAGRAM_VERSION" val="3"/>
  <p:tag name="KSO_WM_DIAGRAM_COLOR_TRICK" val="4"/>
  <p:tag name="KSO_WM_DIAGRAM_COLOR_TEXT_CAN_REMOVE" val="n"/>
  <p:tag name="KSO_WM_DIAGRAM_MAX_ITEMCNT" val="6"/>
  <p:tag name="KSO_WM_DIAGRAM_MIN_ITEMCNT" val="3"/>
  <p:tag name="KSO_WM_DIAGRAM_VIRTUALLY_FRAME" val="{&quot;height&quot;:243.7679036822356,&quot;left&quot;:22.4,&quot;top&quot;:108.79729815888217,&quot;width&quot;:641.5375}"/>
  <p:tag name="KSO_WM_DIAGRAM_COLOR_MATCH_VALUE" val="{&quot;shape&quot;:{&quot;fill&quot;:{&quot;solid&quot;:{&quot;brightness&quot;:0,&quot;colorType&quot;:1,&quot;foreColorIndex&quot;:7,&quot;transparency&quot;:0.800000011920929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ID" val="diagram20231076_3*q_h_i*1_3_3"/>
  <p:tag name="KSO_WM_UNIT_INDEX" val="1_3_3"/>
  <p:tag name="KSO_WM_DIAGRAM_GROUP_CODE" val="q1-1"/>
  <p:tag name="KSO_WM_BEAUTIFY_FLAG" val="#wm#"/>
  <p:tag name="KSO_WM_UNIT_FILL_TYPE" val="1"/>
  <p:tag name="KSO_WM_UNIT_FILL_FORE_SCHEMECOLOR_INDEX" val="7"/>
  <p:tag name="KSO_WM_UNIT_FILL_FORE_SCHEMECOLOR_INDEX_BRIGHTNESS" val="0"/>
  <p:tag name="KSO_WM_UNIT_TEXT_FILL_FORE_SCHEMECOLOR_INDEX" val="2"/>
  <p:tag name="KSO_WM_UNIT_TEXT_FILL_TYPE" val="1"/>
  <p:tag name="KSO_WM_UNIT_USESOURCEFORMAT_APPLY" val="1"/>
</p:tagLst>
</file>

<file path=ppt/tags/tag2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TEMPLATE_CATEGORY" val="diagram"/>
  <p:tag name="KSO_WM_TEMPLATE_INDEX" val="20231076"/>
  <p:tag name="KSO_WM_UNIT_LAYERLEVEL" val="1_1_1"/>
  <p:tag name="KSO_WM_TAG_VERSION" val="3.0"/>
  <p:tag name="KSO_WM_UNIT_TYPE" val="q_h_i"/>
  <p:tag name="KSO_WM_DIAGRAM_VERSION" val="3"/>
  <p:tag name="KSO_WM_DIAGRAM_COLOR_TRICK" val="4"/>
  <p:tag name="KSO_WM_DIAGRAM_COLOR_TEXT_CAN_REMOVE" val="n"/>
  <p:tag name="KSO_WM_DIAGRAM_MAX_ITEMCNT" val="6"/>
  <p:tag name="KSO_WM_DIAGRAM_MIN_ITEMCNT" val="3"/>
  <p:tag name="KSO_WM_DIAGRAM_VIRTUALLY_FRAME" val="{&quot;height&quot;:243.7679036822356,&quot;left&quot;:22.4,&quot;top&quot;:108.79729815888217,&quot;width&quot;:641.5375}"/>
  <p:tag name="KSO_WM_DIAGRAM_COLOR_MATCH_VALUE" val="{&quot;shape&quot;:{&quot;fill&quot;:{&quot;solid&quot;:{&quot;brightness&quot;:0,&quot;colorType&quot;:1,&quot;foreColorIndex&quot;:7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ID" val="diagram20231076_3*q_h_i*1_3_2"/>
  <p:tag name="KSO_WM_UNIT_INDEX" val="1_3_2"/>
  <p:tag name="KSO_WM_DIAGRAM_GROUP_CODE" val="q1-1"/>
  <p:tag name="KSO_WM_BEAUTIFY_FLAG" val="#wm#"/>
  <p:tag name="KSO_WM_UNIT_FILL_TYPE" val="1"/>
  <p:tag name="KSO_WM_UNIT_FILL_FORE_SCHEMECOLOR_INDEX" val="7"/>
  <p:tag name="KSO_WM_UNIT_FILL_FORE_SCHEMECOLOR_INDEX_BRIGHTNESS" val="0"/>
  <p:tag name="KSO_WM_UNIT_TEXT_FILL_FORE_SCHEMECOLOR_INDEX" val="2"/>
  <p:tag name="KSO_WM_UNIT_TEXT_FILL_TYPE" val="1"/>
  <p:tag name="KSO_WM_UNIT_USESOURCEFORMAT_APPLY" val="1"/>
</p:tagLst>
</file>

<file path=ppt/tags/tag2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TEMPLATE_CATEGORY" val="diagram"/>
  <p:tag name="KSO_WM_TEMPLATE_INDEX" val="20231076"/>
  <p:tag name="KSO_WM_UNIT_LAYERLEVEL" val="1_1_1"/>
  <p:tag name="KSO_WM_TAG_VERSION" val="3.0"/>
  <p:tag name="KSO_WM_UNIT_TYPE" val="q_h_i"/>
  <p:tag name="KSO_WM_DIAGRAM_VERSION" val="3"/>
  <p:tag name="KSO_WM_DIAGRAM_COLOR_TRICK" val="4"/>
  <p:tag name="KSO_WM_DIAGRAM_COLOR_TEXT_CAN_REMOVE" val="n"/>
  <p:tag name="KSO_WM_DIAGRAM_MAX_ITEMCNT" val="6"/>
  <p:tag name="KSO_WM_DIAGRAM_MIN_ITEMCNT" val="3"/>
  <p:tag name="KSO_WM_DIAGRAM_VIRTUALLY_FRAME" val="{&quot;height&quot;:243.7679036822356,&quot;left&quot;:22.4,&quot;top&quot;:108.79729815888217,&quot;width&quot;:641.5375}"/>
  <p:tag name="KSO_WM_DIAGRAM_COLOR_MATCH_VALUE" val="{&quot;shape&quot;:{&quot;fill&quot;:{&quot;type&quot;:0},&quot;glow&quot;:{&quot;colorType&quot;:0},&quot;line&quot;:{&quot;solidLine&quot;:{&quot;brightness&quot;:0,&quot;colorType&quot;:1,&quot;foreColorIndex&quot;:7,&quot;transparency&quot;:0.4000000059604645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ID" val="diagram20231076_3*q_h_i*1_3_1"/>
  <p:tag name="KSO_WM_UNIT_INDEX" val="1_3_1"/>
  <p:tag name="KSO_WM_DIAGRAM_GROUP_CODE" val="q1-1"/>
  <p:tag name="KSO_WM_BEAUTIFY_FLAG" val="#wm#"/>
  <p:tag name="KSO_WM_UNIT_LINE_FORE_SCHEMECOLOR_INDEX" val="7"/>
  <p:tag name="KSO_WM_UNIT_LINE_FILL_TYPE" val="2"/>
  <p:tag name="KSO_WM_UNIT_USESOURCEFORMAT_APPLY" val="1"/>
</p:tagLst>
</file>

<file path=ppt/tags/tag24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q_h_a"/>
  <p:tag name="KSO_WM_TEMPLATE_CATEGORY" val="diagram"/>
  <p:tag name="KSO_WM_TEMPLATE_INDEX" val="20231076"/>
  <p:tag name="KSO_WM_UNIT_LAYERLEVEL" val="1_1_1"/>
  <p:tag name="KSO_WM_TAG_VERSION" val="3.0"/>
  <p:tag name="KSO_WM_DIAGRAM_VERSION" val="3"/>
  <p:tag name="KSO_WM_DIAGRAM_COLOR_TRICK" val="4"/>
  <p:tag name="KSO_WM_DIAGRAM_COLOR_TEXT_CAN_REMOVE" val="n"/>
  <p:tag name="KSO_WM_DIAGRAM_MAX_ITEMCNT" val="6"/>
  <p:tag name="KSO_WM_DIAGRAM_MIN_ITEMCNT" val="3"/>
  <p:tag name="KSO_WM_DIAGRAM_VIRTUALLY_FRAME" val="{&quot;height&quot;:243.7679036822356,&quot;left&quot;:22.4,&quot;top&quot;:108.79729815888217,&quot;width&quot;:641.5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9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ID" val="diagram20231076_3*q_h_a*1_5_1"/>
  <p:tag name="KSO_WM_UNIT_INDEX" val="1_5_1"/>
  <p:tag name="KSO_WM_DIAGRAM_GROUP_CODE" val="q1-1"/>
  <p:tag name="KSO_WM_UNIT_TEXT_TYPE" val="1"/>
  <p:tag name="KSO_WM_BEAUTIFY_FLAG" val="#wm#"/>
  <p:tag name="KSO_WM_UNIT_PRESET_TEXT" val="添加标题"/>
  <p:tag name="KSO_WM_UNIT_TEXT_FILL_FORE_SCHEMECOLOR_INDEX" val="1"/>
  <p:tag name="KSO_WM_UNIT_TEXT_FILL_TYPE" val="1"/>
  <p:tag name="KSO_WM_UNIT_USESOURCEFORMAT_APPLY" val="1"/>
</p:tagLst>
</file>

<file path=ppt/tags/tag245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q_h_f"/>
  <p:tag name="KSO_WM_TEMPLATE_CATEGORY" val="diagram"/>
  <p:tag name="KSO_WM_TEMPLATE_INDEX" val="20231076"/>
  <p:tag name="KSO_WM_UNIT_LAYERLEVEL" val="1_1_1"/>
  <p:tag name="KSO_WM_TAG_VERSION" val="3.0"/>
  <p:tag name="KSO_WM_UNIT_VALUE" val="54"/>
  <p:tag name="KSO_WM_DIAGRAM_VERSION" val="3"/>
  <p:tag name="KSO_WM_DIAGRAM_COLOR_TRICK" val="4"/>
  <p:tag name="KSO_WM_DIAGRAM_COLOR_TEXT_CAN_REMOVE" val="n"/>
  <p:tag name="KSO_WM_DIAGRAM_MAX_ITEMCNT" val="6"/>
  <p:tag name="KSO_WM_DIAGRAM_MIN_ITEMCNT" val="3"/>
  <p:tag name="KSO_WM_DIAGRAM_VIRTUALLY_FRAME" val="{&quot;height&quot;:243.7679036822356,&quot;left&quot;:22.4,&quot;top&quot;:108.79729815888217,&quot;width&quot;:641.5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ID" val="diagram20231076_3*q_h_f*1_5_1"/>
  <p:tag name="KSO_WM_UNIT_INDEX" val="1_5_1"/>
  <p:tag name="KSO_WM_DIAGRAM_GROUP_CODE" val="q1-1"/>
  <p:tag name="KSO_WM_UNIT_TEXT_TYPE" val="1"/>
  <p:tag name="KSO_WM_UNIT_TEXT_LAYER_COUNT" val="1"/>
  <p:tag name="KSO_WM_BEAUTIFY_FLAG" val="#wm#"/>
  <p:tag name="KSO_WM_UNIT_PRESET_TEXT" val="单击此处输入你的智能图形项正文&#10;文字是您思想的提炼"/>
  <p:tag name="KSO_WM_UNIT_TEXT_FILL_FORE_SCHEMECOLOR_INDEX" val="1"/>
  <p:tag name="KSO_WM_UNIT_TEXT_FILL_TYPE" val="1"/>
  <p:tag name="KSO_WM_UNIT_USESOURCEFORMAT_APPLY" val="1"/>
</p:tagLst>
</file>

<file path=ppt/tags/tag2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TEMPLATE_CATEGORY" val="diagram"/>
  <p:tag name="KSO_WM_TEMPLATE_INDEX" val="20231076"/>
  <p:tag name="KSO_WM_UNIT_LAYERLEVEL" val="1_1_1"/>
  <p:tag name="KSO_WM_TAG_VERSION" val="3.0"/>
  <p:tag name="KSO_WM_UNIT_TYPE" val="q_h_i"/>
  <p:tag name="KSO_WM_DIAGRAM_VERSION" val="3"/>
  <p:tag name="KSO_WM_DIAGRAM_COLOR_TRICK" val="4"/>
  <p:tag name="KSO_WM_DIAGRAM_COLOR_TEXT_CAN_REMOVE" val="n"/>
  <p:tag name="KSO_WM_DIAGRAM_MAX_ITEMCNT" val="6"/>
  <p:tag name="KSO_WM_DIAGRAM_MIN_ITEMCNT" val="3"/>
  <p:tag name="KSO_WM_DIAGRAM_VIRTUALLY_FRAME" val="{&quot;height&quot;:243.7679036822356,&quot;left&quot;:22.4,&quot;top&quot;:108.79729815888217,&quot;width&quot;:641.5375}"/>
  <p:tag name="KSO_WM_DIAGRAM_COLOR_MATCH_VALUE" val="{&quot;shape&quot;:{&quot;fill&quot;:{&quot;solid&quot;:{&quot;brightness&quot;:0,&quot;colorType&quot;:1,&quot;foreColorIndex&quot;:9,&quot;transparency&quot;:0.800000011920929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ID" val="diagram20231076_3*q_h_i*1_5_3"/>
  <p:tag name="KSO_WM_UNIT_INDEX" val="1_5_3"/>
  <p:tag name="KSO_WM_DIAGRAM_GROUP_CODE" val="q1-1"/>
  <p:tag name="KSO_WM_BEAUTIFY_FLAG" val="#wm#"/>
  <p:tag name="KSO_WM_UNIT_FILL_TYPE" val="1"/>
  <p:tag name="KSO_WM_UNIT_FILL_FORE_SCHEMECOLOR_INDEX" val="9"/>
  <p:tag name="KSO_WM_UNIT_FILL_FORE_SCHEMECOLOR_INDEX_BRIGHTNESS" val="0"/>
  <p:tag name="KSO_WM_UNIT_TEXT_FILL_FORE_SCHEMECOLOR_INDEX" val="2"/>
  <p:tag name="KSO_WM_UNIT_TEXT_FILL_TYPE" val="1"/>
  <p:tag name="KSO_WM_UNIT_USESOURCEFORMAT_APPLY" val="1"/>
</p:tagLst>
</file>

<file path=ppt/tags/tag2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TEMPLATE_CATEGORY" val="diagram"/>
  <p:tag name="KSO_WM_TEMPLATE_INDEX" val="20231076"/>
  <p:tag name="KSO_WM_UNIT_LAYERLEVEL" val="1_1_1"/>
  <p:tag name="KSO_WM_TAG_VERSION" val="3.0"/>
  <p:tag name="KSO_WM_UNIT_TYPE" val="q_h_i"/>
  <p:tag name="KSO_WM_DIAGRAM_VERSION" val="3"/>
  <p:tag name="KSO_WM_DIAGRAM_COLOR_TRICK" val="4"/>
  <p:tag name="KSO_WM_DIAGRAM_COLOR_TEXT_CAN_REMOVE" val="n"/>
  <p:tag name="KSO_WM_DIAGRAM_MAX_ITEMCNT" val="6"/>
  <p:tag name="KSO_WM_DIAGRAM_MIN_ITEMCNT" val="3"/>
  <p:tag name="KSO_WM_DIAGRAM_VIRTUALLY_FRAME" val="{&quot;height&quot;:243.7679036822356,&quot;left&quot;:22.4,&quot;top&quot;:108.79729815888217,&quot;width&quot;:641.5375}"/>
  <p:tag name="KSO_WM_DIAGRAM_COLOR_MATCH_VALUE" val="{&quot;shape&quot;:{&quot;fill&quot;:{&quot;solid&quot;:{&quot;brightness&quot;:0,&quot;colorType&quot;:1,&quot;foreColorIndex&quot;:9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ID" val="diagram20231076_3*q_h_i*1_5_2"/>
  <p:tag name="KSO_WM_UNIT_INDEX" val="1_5_2"/>
  <p:tag name="KSO_WM_DIAGRAM_GROUP_CODE" val="q1-1"/>
  <p:tag name="KSO_WM_BEAUTIFY_FLAG" val="#wm#"/>
  <p:tag name="KSO_WM_UNIT_FILL_TYPE" val="1"/>
  <p:tag name="KSO_WM_UNIT_FILL_FORE_SCHEMECOLOR_INDEX" val="9"/>
  <p:tag name="KSO_WM_UNIT_FILL_FORE_SCHEMECOLOR_INDEX_BRIGHTNESS" val="0"/>
  <p:tag name="KSO_WM_UNIT_TEXT_FILL_FORE_SCHEMECOLOR_INDEX" val="2"/>
  <p:tag name="KSO_WM_UNIT_TEXT_FILL_TYPE" val="1"/>
  <p:tag name="KSO_WM_UNIT_USESOURCEFORMAT_APPLY" val="1"/>
</p:tagLst>
</file>

<file path=ppt/tags/tag2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TEMPLATE_CATEGORY" val="diagram"/>
  <p:tag name="KSO_WM_TEMPLATE_INDEX" val="20231076"/>
  <p:tag name="KSO_WM_UNIT_LAYERLEVEL" val="1_1_1"/>
  <p:tag name="KSO_WM_TAG_VERSION" val="3.0"/>
  <p:tag name="KSO_WM_UNIT_TYPE" val="q_h_i"/>
  <p:tag name="KSO_WM_DIAGRAM_VERSION" val="3"/>
  <p:tag name="KSO_WM_DIAGRAM_COLOR_TRICK" val="4"/>
  <p:tag name="KSO_WM_DIAGRAM_COLOR_TEXT_CAN_REMOVE" val="n"/>
  <p:tag name="KSO_WM_DIAGRAM_MAX_ITEMCNT" val="6"/>
  <p:tag name="KSO_WM_DIAGRAM_MIN_ITEMCNT" val="3"/>
  <p:tag name="KSO_WM_DIAGRAM_VIRTUALLY_FRAME" val="{&quot;height&quot;:243.7679036822356,&quot;left&quot;:22.4,&quot;top&quot;:108.79729815888217,&quot;width&quot;:641.5375}"/>
  <p:tag name="KSO_WM_DIAGRAM_COLOR_MATCH_VALUE" val="{&quot;shape&quot;:{&quot;fill&quot;:{&quot;type&quot;:0},&quot;glow&quot;:{&quot;colorType&quot;:0},&quot;line&quot;:{&quot;solidLine&quot;:{&quot;brightness&quot;:0,&quot;colorType&quot;:1,&quot;foreColorIndex&quot;:9,&quot;transparency&quot;:0.4000000059604645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ID" val="diagram20231076_3*q_h_i*1_5_1"/>
  <p:tag name="KSO_WM_UNIT_INDEX" val="1_5_1"/>
  <p:tag name="KSO_WM_DIAGRAM_GROUP_CODE" val="q1-1"/>
  <p:tag name="KSO_WM_BEAUTIFY_FLAG" val="#wm#"/>
  <p:tag name="KSO_WM_UNIT_LINE_FORE_SCHEMECOLOR_INDEX" val="9"/>
  <p:tag name="KSO_WM_UNIT_LINE_FILL_TYPE" val="2"/>
  <p:tag name="KSO_WM_UNIT_USESOURCEFORMAT_APPLY" val="1"/>
</p:tagLst>
</file>

<file path=ppt/tags/tag249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q_h_a"/>
  <p:tag name="KSO_WM_TEMPLATE_CATEGORY" val="diagram"/>
  <p:tag name="KSO_WM_TEMPLATE_INDEX" val="20231076"/>
  <p:tag name="KSO_WM_UNIT_LAYERLEVEL" val="1_1_1"/>
  <p:tag name="KSO_WM_TAG_VERSION" val="3.0"/>
  <p:tag name="KSO_WM_DIAGRAM_VERSION" val="3"/>
  <p:tag name="KSO_WM_DIAGRAM_COLOR_TRICK" val="4"/>
  <p:tag name="KSO_WM_DIAGRAM_COLOR_TEXT_CAN_REMOVE" val="n"/>
  <p:tag name="KSO_WM_DIAGRAM_MAX_ITEMCNT" val="6"/>
  <p:tag name="KSO_WM_DIAGRAM_MIN_ITEMCNT" val="3"/>
  <p:tag name="KSO_WM_DIAGRAM_VIRTUALLY_FRAME" val="{&quot;height&quot;:243.7679036822356,&quot;left&quot;:22.4,&quot;top&quot;:108.79729815888217,&quot;width&quot;:641.5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8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ID" val="diagram20231076_3*q_h_a*1_4_1"/>
  <p:tag name="KSO_WM_UNIT_INDEX" val="1_4_1"/>
  <p:tag name="KSO_WM_DIAGRAM_GROUP_CODE" val="q1-1"/>
  <p:tag name="KSO_WM_UNIT_TEXT_TYPE" val="1"/>
  <p:tag name="KSO_WM_BEAUTIFY_FLAG" val="#wm#"/>
  <p:tag name="KSO_WM_UNIT_PRESET_TEXT" val="添加标题"/>
  <p:tag name="KSO_WM_UNIT_TEXT_FILL_FORE_SCHEMECOLOR_INDEX" val="1"/>
  <p:tag name="KSO_WM_UNIT_TEXT_FILL_TYPE" val="1"/>
  <p:tag name="KSO_WM_UNIT_USESOURCEFORMAT_APPLY" val="1"/>
</p:tagLst>
</file>

<file path=ppt/tags/tag2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50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q_h_f"/>
  <p:tag name="KSO_WM_TEMPLATE_CATEGORY" val="diagram"/>
  <p:tag name="KSO_WM_TEMPLATE_INDEX" val="20231076"/>
  <p:tag name="KSO_WM_UNIT_LAYERLEVEL" val="1_1_1"/>
  <p:tag name="KSO_WM_TAG_VERSION" val="3.0"/>
  <p:tag name="KSO_WM_UNIT_VALUE" val="54"/>
  <p:tag name="KSO_WM_DIAGRAM_VERSION" val="3"/>
  <p:tag name="KSO_WM_DIAGRAM_COLOR_TRICK" val="4"/>
  <p:tag name="KSO_WM_DIAGRAM_COLOR_TEXT_CAN_REMOVE" val="n"/>
  <p:tag name="KSO_WM_DIAGRAM_MAX_ITEMCNT" val="6"/>
  <p:tag name="KSO_WM_DIAGRAM_MIN_ITEMCNT" val="3"/>
  <p:tag name="KSO_WM_DIAGRAM_VIRTUALLY_FRAME" val="{&quot;height&quot;:243.7679036822356,&quot;left&quot;:22.4,&quot;top&quot;:108.79729815888217,&quot;width&quot;:641.5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ID" val="diagram20231076_3*q_h_f*1_4_1"/>
  <p:tag name="KSO_WM_UNIT_INDEX" val="1_4_1"/>
  <p:tag name="KSO_WM_DIAGRAM_GROUP_CODE" val="q1-1"/>
  <p:tag name="KSO_WM_UNIT_TEXT_TYPE" val="1"/>
  <p:tag name="KSO_WM_UNIT_TEXT_LAYER_COUNT" val="1"/>
  <p:tag name="KSO_WM_BEAUTIFY_FLAG" val="#wm#"/>
  <p:tag name="KSO_WM_UNIT_PRESET_TEXT" val="单击此处输入智能图形项正文&#10;文字是您思想的提炼"/>
  <p:tag name="KSO_WM_UNIT_TEXT_FILL_FORE_SCHEMECOLOR_INDEX" val="1"/>
  <p:tag name="KSO_WM_UNIT_TEXT_FILL_TYPE" val="1"/>
  <p:tag name="KSO_WM_UNIT_USESOURCEFORMAT_APPLY" val="1"/>
</p:tagLst>
</file>

<file path=ppt/tags/tag2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TEMPLATE_CATEGORY" val="diagram"/>
  <p:tag name="KSO_WM_TEMPLATE_INDEX" val="20231076"/>
  <p:tag name="KSO_WM_UNIT_LAYERLEVEL" val="1_1_1"/>
  <p:tag name="KSO_WM_TAG_VERSION" val="3.0"/>
  <p:tag name="KSO_WM_UNIT_TYPE" val="q_h_i"/>
  <p:tag name="KSO_WM_DIAGRAM_VERSION" val="3"/>
  <p:tag name="KSO_WM_DIAGRAM_COLOR_TRICK" val="4"/>
  <p:tag name="KSO_WM_DIAGRAM_COLOR_TEXT_CAN_REMOVE" val="n"/>
  <p:tag name="KSO_WM_DIAGRAM_MAX_ITEMCNT" val="6"/>
  <p:tag name="KSO_WM_DIAGRAM_MIN_ITEMCNT" val="3"/>
  <p:tag name="KSO_WM_DIAGRAM_VIRTUALLY_FRAME" val="{&quot;height&quot;:243.7679036822356,&quot;left&quot;:22.4,&quot;top&quot;:108.79729815888217,&quot;width&quot;:641.5375}"/>
  <p:tag name="KSO_WM_DIAGRAM_COLOR_MATCH_VALUE" val="{&quot;shape&quot;:{&quot;fill&quot;:{&quot;solid&quot;:{&quot;brightness&quot;:0,&quot;colorType&quot;:1,&quot;foreColorIndex&quot;:8,&quot;transparency&quot;:0.800000011920929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ID" val="diagram20231076_3*q_h_i*1_4_3"/>
  <p:tag name="KSO_WM_UNIT_INDEX" val="1_4_3"/>
  <p:tag name="KSO_WM_DIAGRAM_GROUP_CODE" val="q1-1"/>
  <p:tag name="KSO_WM_BEAUTIFY_FLAG" val="#wm#"/>
  <p:tag name="KSO_WM_UNIT_FILL_TYPE" val="1"/>
  <p:tag name="KSO_WM_UNIT_FILL_FORE_SCHEMECOLOR_INDEX" val="8"/>
  <p:tag name="KSO_WM_UNIT_FILL_FORE_SCHEMECOLOR_INDEX_BRIGHTNESS" val="0"/>
  <p:tag name="KSO_WM_UNIT_TEXT_FILL_FORE_SCHEMECOLOR_INDEX" val="2"/>
  <p:tag name="KSO_WM_UNIT_TEXT_FILL_TYPE" val="1"/>
  <p:tag name="KSO_WM_UNIT_USESOURCEFORMAT_APPLY" val="1"/>
</p:tagLst>
</file>

<file path=ppt/tags/tag2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TEMPLATE_CATEGORY" val="diagram"/>
  <p:tag name="KSO_WM_TEMPLATE_INDEX" val="20231076"/>
  <p:tag name="KSO_WM_UNIT_LAYERLEVEL" val="1_1_1"/>
  <p:tag name="KSO_WM_TAG_VERSION" val="3.0"/>
  <p:tag name="KSO_WM_UNIT_TYPE" val="q_h_i"/>
  <p:tag name="KSO_WM_DIAGRAM_VERSION" val="3"/>
  <p:tag name="KSO_WM_DIAGRAM_COLOR_TRICK" val="4"/>
  <p:tag name="KSO_WM_DIAGRAM_COLOR_TEXT_CAN_REMOVE" val="n"/>
  <p:tag name="KSO_WM_DIAGRAM_MAX_ITEMCNT" val="6"/>
  <p:tag name="KSO_WM_DIAGRAM_MIN_ITEMCNT" val="3"/>
  <p:tag name="KSO_WM_DIAGRAM_VIRTUALLY_FRAME" val="{&quot;height&quot;:243.7679036822356,&quot;left&quot;:22.4,&quot;top&quot;:108.79729815888217,&quot;width&quot;:641.5375}"/>
  <p:tag name="KSO_WM_DIAGRAM_COLOR_MATCH_VALUE" val="{&quot;shape&quot;:{&quot;fill&quot;:{&quot;solid&quot;:{&quot;brightness&quot;:0,&quot;colorType&quot;:1,&quot;foreColorIndex&quot;:9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ID" val="diagram20231076_3*q_h_i*1_4_2"/>
  <p:tag name="KSO_WM_UNIT_INDEX" val="1_4_2"/>
  <p:tag name="KSO_WM_DIAGRAM_GROUP_CODE" val="q1-1"/>
  <p:tag name="KSO_WM_BEAUTIFY_FLAG" val="#wm#"/>
  <p:tag name="KSO_WM_UNIT_FILL_TYPE" val="1"/>
  <p:tag name="KSO_WM_UNIT_FILL_FORE_SCHEMECOLOR_INDEX" val="9"/>
  <p:tag name="KSO_WM_UNIT_FILL_FORE_SCHEMECOLOR_INDEX_BRIGHTNESS" val="0"/>
  <p:tag name="KSO_WM_UNIT_TEXT_FILL_FORE_SCHEMECOLOR_INDEX" val="2"/>
  <p:tag name="KSO_WM_UNIT_TEXT_FILL_TYPE" val="1"/>
  <p:tag name="KSO_WM_UNIT_USESOURCEFORMAT_APPLY" val="1"/>
</p:tagLst>
</file>

<file path=ppt/tags/tag2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TEMPLATE_CATEGORY" val="diagram"/>
  <p:tag name="KSO_WM_TEMPLATE_INDEX" val="20231076"/>
  <p:tag name="KSO_WM_UNIT_LAYERLEVEL" val="1_1_1"/>
  <p:tag name="KSO_WM_TAG_VERSION" val="3.0"/>
  <p:tag name="KSO_WM_UNIT_TYPE" val="q_h_i"/>
  <p:tag name="KSO_WM_DIAGRAM_VERSION" val="3"/>
  <p:tag name="KSO_WM_DIAGRAM_COLOR_TRICK" val="4"/>
  <p:tag name="KSO_WM_DIAGRAM_COLOR_TEXT_CAN_REMOVE" val="n"/>
  <p:tag name="KSO_WM_DIAGRAM_MAX_ITEMCNT" val="6"/>
  <p:tag name="KSO_WM_DIAGRAM_MIN_ITEMCNT" val="3"/>
  <p:tag name="KSO_WM_DIAGRAM_VIRTUALLY_FRAME" val="{&quot;height&quot;:243.7679036822356,&quot;left&quot;:22.4,&quot;top&quot;:108.79729815888217,&quot;width&quot;:641.5375}"/>
  <p:tag name="KSO_WM_DIAGRAM_COLOR_MATCH_VALUE" val="{&quot;shape&quot;:{&quot;fill&quot;:{&quot;type&quot;:0},&quot;glow&quot;:{&quot;colorType&quot;:0},&quot;line&quot;:{&quot;solidLine&quot;:{&quot;brightness&quot;:0,&quot;colorType&quot;:1,&quot;foreColorIndex&quot;:8,&quot;transparency&quot;:0.4000000059604645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ID" val="diagram20231076_3*q_h_i*1_4_1"/>
  <p:tag name="KSO_WM_UNIT_INDEX" val="1_4_1"/>
  <p:tag name="KSO_WM_DIAGRAM_GROUP_CODE" val="q1-1"/>
  <p:tag name="KSO_WM_BEAUTIFY_FLAG" val="#wm#"/>
  <p:tag name="KSO_WM_UNIT_LINE_FORE_SCHEMECOLOR_INDEX" val="8"/>
  <p:tag name="KSO_WM_UNIT_LINE_FILL_TYPE" val="2"/>
  <p:tag name="KSO_WM_UNIT_USESOURCEFORMAT_APPLY" val="1"/>
</p:tagLst>
</file>

<file path=ppt/tags/tag25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q_h_a"/>
  <p:tag name="KSO_WM_TEMPLATE_CATEGORY" val="diagram"/>
  <p:tag name="KSO_WM_TEMPLATE_INDEX" val="20231076"/>
  <p:tag name="KSO_WM_UNIT_LAYERLEVEL" val="1_1_1"/>
  <p:tag name="KSO_WM_TAG_VERSION" val="3.0"/>
  <p:tag name="KSO_WM_DIAGRAM_VERSION" val="3"/>
  <p:tag name="KSO_WM_DIAGRAM_COLOR_TRICK" val="4"/>
  <p:tag name="KSO_WM_DIAGRAM_COLOR_TEXT_CAN_REMOVE" val="n"/>
  <p:tag name="KSO_WM_DIAGRAM_MAX_ITEMCNT" val="6"/>
  <p:tag name="KSO_WM_DIAGRAM_MIN_ITEMCNT" val="3"/>
  <p:tag name="KSO_WM_DIAGRAM_VIRTUALLY_FRAME" val="{&quot;height&quot;:243.7679036822356,&quot;left&quot;:22.4,&quot;top&quot;:108.79729815888217,&quot;width&quot;:641.5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ID" val="diagram20231076_3*q_h_a*1_1_1"/>
  <p:tag name="KSO_WM_UNIT_INDEX" val="1_1_1"/>
  <p:tag name="KSO_WM_DIAGRAM_GROUP_CODE" val="q1-1"/>
  <p:tag name="KSO_WM_UNIT_TEXT_TYPE" val="1"/>
  <p:tag name="KSO_WM_BEAUTIFY_FLAG" val="#wm#"/>
  <p:tag name="KSO_WM_UNIT_PRESET_TEXT" val="添加标题"/>
  <p:tag name="KSO_WM_UNIT_TEXT_FILL_FORE_SCHEMECOLOR_INDEX" val="1"/>
  <p:tag name="KSO_WM_UNIT_TEXT_FILL_TYPE" val="1"/>
  <p:tag name="KSO_WM_UNIT_USESOURCEFORMAT_APPLY" val="1"/>
</p:tagLst>
</file>

<file path=ppt/tags/tag255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q_h_f"/>
  <p:tag name="KSO_WM_TEMPLATE_CATEGORY" val="diagram"/>
  <p:tag name="KSO_WM_TEMPLATE_INDEX" val="20231076"/>
  <p:tag name="KSO_WM_UNIT_LAYERLEVEL" val="1_1_1"/>
  <p:tag name="KSO_WM_TAG_VERSION" val="3.0"/>
  <p:tag name="KSO_WM_UNIT_VALUE" val="54"/>
  <p:tag name="KSO_WM_DIAGRAM_VERSION" val="3"/>
  <p:tag name="KSO_WM_DIAGRAM_COLOR_TRICK" val="4"/>
  <p:tag name="KSO_WM_DIAGRAM_COLOR_TEXT_CAN_REMOVE" val="n"/>
  <p:tag name="KSO_WM_DIAGRAM_MAX_ITEMCNT" val="6"/>
  <p:tag name="KSO_WM_DIAGRAM_MIN_ITEMCNT" val="3"/>
  <p:tag name="KSO_WM_DIAGRAM_VIRTUALLY_FRAME" val="{&quot;height&quot;:243.7679036822356,&quot;left&quot;:22.4,&quot;top&quot;:108.79729815888217,&quot;width&quot;:641.5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ID" val="diagram20231076_3*q_h_f*1_1_1"/>
  <p:tag name="KSO_WM_UNIT_INDEX" val="1_1_1"/>
  <p:tag name="KSO_WM_DIAGRAM_GROUP_CODE" val="q1-1"/>
  <p:tag name="KSO_WM_UNIT_TEXT_TYPE" val="1"/>
  <p:tag name="KSO_WM_UNIT_TEXT_LAYER_COUNT" val="1"/>
  <p:tag name="KSO_WM_BEAUTIFY_FLAG" val="#wm#"/>
  <p:tag name="KSO_WM_UNIT_PRESET_TEXT" val="单击此处输入智能图形项正文&#10;文字是您思想的提炼"/>
  <p:tag name="KSO_WM_UNIT_TEXT_FILL_FORE_SCHEMECOLOR_INDEX" val="1"/>
  <p:tag name="KSO_WM_UNIT_TEXT_FILL_TYPE" val="1"/>
  <p:tag name="KSO_WM_UNIT_USESOURCEFORMAT_APPLY" val="1"/>
</p:tagLst>
</file>

<file path=ppt/tags/tag2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TEMPLATE_CATEGORY" val="diagram"/>
  <p:tag name="KSO_WM_TEMPLATE_INDEX" val="20231076"/>
  <p:tag name="KSO_WM_UNIT_LAYERLEVEL" val="1_1_1"/>
  <p:tag name="KSO_WM_TAG_VERSION" val="3.0"/>
  <p:tag name="KSO_WM_UNIT_TYPE" val="q_h_i"/>
  <p:tag name="KSO_WM_DIAGRAM_VERSION" val="3"/>
  <p:tag name="KSO_WM_DIAGRAM_COLOR_TRICK" val="4"/>
  <p:tag name="KSO_WM_DIAGRAM_COLOR_TEXT_CAN_REMOVE" val="n"/>
  <p:tag name="KSO_WM_DIAGRAM_MAX_ITEMCNT" val="6"/>
  <p:tag name="KSO_WM_DIAGRAM_MIN_ITEMCNT" val="3"/>
  <p:tag name="KSO_WM_DIAGRAM_VIRTUALLY_FRAME" val="{&quot;height&quot;:243.7679036822356,&quot;left&quot;:22.4,&quot;top&quot;:108.79729815888217,&quot;width&quot;:641.5375}"/>
  <p:tag name="KSO_WM_DIAGRAM_COLOR_MATCH_VALUE" val="{&quot;shape&quot;:{&quot;fill&quot;:{&quot;solid&quot;:{&quot;brightness&quot;:0,&quot;colorType&quot;:1,&quot;foreColorIndex&quot;:5,&quot;transparency&quot;:0.800000011920929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ID" val="diagram20231076_3*q_h_i*1_1_3"/>
  <p:tag name="KSO_WM_UNIT_INDEX" val="1_1_3"/>
  <p:tag name="KSO_WM_DIAGRAM_GROUP_CODE" val="q1-1"/>
  <p:tag name="KSO_WM_BEAUTIFY_FLAG" val="#wm#"/>
  <p:tag name="KSO_WM_UNIT_FILL_TYPE" val="1"/>
  <p:tag name="KSO_WM_UNIT_FILL_FORE_SCHEMECOLOR_INDEX" val="5"/>
  <p:tag name="KSO_WM_UNIT_FILL_FORE_SCHEMECOLOR_INDEX_BRIGHTNESS" val="0"/>
  <p:tag name="KSO_WM_UNIT_TEXT_FILL_FORE_SCHEMECOLOR_INDEX" val="2"/>
  <p:tag name="KSO_WM_UNIT_TEXT_FILL_TYPE" val="1"/>
  <p:tag name="KSO_WM_UNIT_USESOURCEFORMAT_APPLY" val="1"/>
</p:tagLst>
</file>

<file path=ppt/tags/tag2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TEMPLATE_CATEGORY" val="diagram"/>
  <p:tag name="KSO_WM_TEMPLATE_INDEX" val="20231076"/>
  <p:tag name="KSO_WM_UNIT_LAYERLEVEL" val="1_1_1"/>
  <p:tag name="KSO_WM_TAG_VERSION" val="3.0"/>
  <p:tag name="KSO_WM_DIAGRAM_VERSION" val="3"/>
  <p:tag name="KSO_WM_DIAGRAM_COLOR_TRICK" val="4"/>
  <p:tag name="KSO_WM_DIAGRAM_COLOR_TEXT_CAN_REMOVE" val="n"/>
  <p:tag name="KSO_WM_UNIT_VALUE" val="60*60"/>
  <p:tag name="KSO_WM_UNIT_TYPE" val="q_h_x"/>
  <p:tag name="KSO_WM_DIAGRAM_MAX_ITEMCNT" val="6"/>
  <p:tag name="KSO_WM_DIAGRAM_MIN_ITEMCNT" val="3"/>
  <p:tag name="KSO_WM_DIAGRAM_VIRTUALLY_FRAME" val="{&quot;height&quot;:243.7679036822356,&quot;left&quot;:22.4,&quot;top&quot;:108.79729815888217,&quot;width&quot;:641.5375}"/>
  <p:tag name="KSO_WM_UNIT_ID" val="diagram20231076_3*q_h_x*1_1_1"/>
  <p:tag name="KSO_WM_UNIT_INDEX" val="1_1_1"/>
  <p:tag name="KSO_WM_DIAGRAM_GROUP_CODE" val="q1-1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BEAUTIFY_FLAG" val="#wm#"/>
  <p:tag name="KSO_WM_UNIT_FILL_TYPE" val="1"/>
  <p:tag name="KSO_WM_UNIT_FILL_FORE_SCHEMECOLOR_INDEX" val="14"/>
  <p:tag name="KSO_WM_UNIT_FILL_FORE_SCHEMECOLOR_INDEX_BRIGHTNESS" val="0"/>
  <p:tag name="KSO_WM_UNIT_USESOURCEFORMAT_APPLY" val="1"/>
</p:tagLst>
</file>

<file path=ppt/tags/tag2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TEMPLATE_CATEGORY" val="diagram"/>
  <p:tag name="KSO_WM_TEMPLATE_INDEX" val="20231076"/>
  <p:tag name="KSO_WM_UNIT_LAYERLEVEL" val="1_1_1"/>
  <p:tag name="KSO_WM_TAG_VERSION" val="3.0"/>
  <p:tag name="KSO_WM_UNIT_TYPE" val="q_h_i"/>
  <p:tag name="KSO_WM_DIAGRAM_VERSION" val="3"/>
  <p:tag name="KSO_WM_DIAGRAM_COLOR_TRICK" val="4"/>
  <p:tag name="KSO_WM_DIAGRAM_COLOR_TEXT_CAN_REMOVE" val="n"/>
  <p:tag name="KSO_WM_DIAGRAM_MAX_ITEMCNT" val="6"/>
  <p:tag name="KSO_WM_DIAGRAM_MIN_ITEMCNT" val="3"/>
  <p:tag name="KSO_WM_DIAGRAM_VIRTUALLY_FRAME" val="{&quot;height&quot;:243.7679036822356,&quot;left&quot;:22.4,&quot;top&quot;:108.79729815888217,&quot;width&quot;:641.537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ID" val="diagram20231076_3*q_h_i*1_1_2"/>
  <p:tag name="KSO_WM_UNIT_INDEX" val="1_1_2"/>
  <p:tag name="KSO_WM_DIAGRAM_GROUP_CODE" val="q1-1"/>
  <p:tag name="KSO_WM_BEAUTIFY_FLAG" val="#wm#"/>
  <p:tag name="KSO_WM_UNIT_FILL_TYPE" val="1"/>
  <p:tag name="KSO_WM_UNIT_FILL_FORE_SCHEMECOLOR_INDEX" val="5"/>
  <p:tag name="KSO_WM_UNIT_FILL_FORE_SCHEMECOLOR_INDEX_BRIGHTNESS" val="0"/>
  <p:tag name="KSO_WM_UNIT_TEXT_FILL_FORE_SCHEMECOLOR_INDEX" val="2"/>
  <p:tag name="KSO_WM_UNIT_TEXT_FILL_TYPE" val="1"/>
  <p:tag name="KSO_WM_UNIT_USESOURCEFORMAT_APPLY" val="1"/>
</p:tagLst>
</file>

<file path=ppt/tags/tag2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TEMPLATE_CATEGORY" val="diagram"/>
  <p:tag name="KSO_WM_TEMPLATE_INDEX" val="20231076"/>
  <p:tag name="KSO_WM_UNIT_LAYERLEVEL" val="1_1_1"/>
  <p:tag name="KSO_WM_TAG_VERSION" val="3.0"/>
  <p:tag name="KSO_WM_UNIT_TYPE" val="q_h_i"/>
  <p:tag name="KSO_WM_DIAGRAM_VERSION" val="3"/>
  <p:tag name="KSO_WM_DIAGRAM_COLOR_TRICK" val="4"/>
  <p:tag name="KSO_WM_DIAGRAM_COLOR_TEXT_CAN_REMOVE" val="n"/>
  <p:tag name="KSO_WM_DIAGRAM_MAX_ITEMCNT" val="6"/>
  <p:tag name="KSO_WM_DIAGRAM_MIN_ITEMCNT" val="3"/>
  <p:tag name="KSO_WM_DIAGRAM_VIRTUALLY_FRAME" val="{&quot;height&quot;:243.7679036822356,&quot;left&quot;:22.4,&quot;top&quot;:108.79729815888217,&quot;width&quot;:641.5375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.4000000059604645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ID" val="diagram20231076_3*q_h_i*1_1_1"/>
  <p:tag name="KSO_WM_UNIT_INDEX" val="1_1_1"/>
  <p:tag name="KSO_WM_DIAGRAM_GROUP_CODE" val="q1-1"/>
  <p:tag name="KSO_WM_BEAUTIFY_FLAG" val="#wm#"/>
  <p:tag name="KSO_WM_UNIT_LINE_FORE_SCHEMECOLOR_INDEX" val="5"/>
  <p:tag name="KSO_WM_UNIT_LINE_FILL_TYPE" val="2"/>
  <p:tag name="KSO_WM_UNIT_USESOURCEFORMAT_APPLY" val="1"/>
</p:tagLst>
</file>

<file path=ppt/tags/tag26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TEMPLATE_CATEGORY" val="diagram"/>
  <p:tag name="KSO_WM_TEMPLATE_INDEX" val="20231076"/>
  <p:tag name="KSO_WM_UNIT_LAYERLEVEL" val="1_1_1"/>
  <p:tag name="KSO_WM_TAG_VERSION" val="3.0"/>
  <p:tag name="KSO_WM_DIAGRAM_VERSION" val="3"/>
  <p:tag name="KSO_WM_DIAGRAM_COLOR_TRICK" val="4"/>
  <p:tag name="KSO_WM_DIAGRAM_COLOR_TEXT_CAN_REMOVE" val="n"/>
  <p:tag name="KSO_WM_UNIT_VALUE" val="62*62"/>
  <p:tag name="KSO_WM_UNIT_TYPE" val="q_h_x"/>
  <p:tag name="KSO_WM_DIAGRAM_MAX_ITEMCNT" val="6"/>
  <p:tag name="KSO_WM_DIAGRAM_MIN_ITEMCNT" val="3"/>
  <p:tag name="KSO_WM_DIAGRAM_VIRTUALLY_FRAME" val="{&quot;height&quot;:243.7679036822356,&quot;left&quot;:22.4,&quot;top&quot;:108.79729815888217,&quot;width&quot;:641.5375}"/>
  <p:tag name="KSO_WM_UNIT_ID" val="diagram20231076_3*q_h_x*1_2_1"/>
  <p:tag name="KSO_WM_UNIT_INDEX" val="1_2_1"/>
  <p:tag name="KSO_WM_DIAGRAM_GROUP_CODE" val="q1-1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BEAUTIFY_FLAG" val="#wm#"/>
  <p:tag name="KSO_WM_UNIT_FILL_TYPE" val="1"/>
  <p:tag name="KSO_WM_UNIT_FILL_FORE_SCHEMECOLOR_INDEX" val="14"/>
  <p:tag name="KSO_WM_UNIT_FILL_FORE_SCHEMECOLOR_INDEX_BRIGHTNESS" val="0"/>
  <p:tag name="KSO_WM_UNIT_USESOURCEFORMAT_APPLY" val="1"/>
</p:tagLst>
</file>

<file path=ppt/tags/tag2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TEMPLATE_CATEGORY" val="diagram"/>
  <p:tag name="KSO_WM_TEMPLATE_INDEX" val="20231076"/>
  <p:tag name="KSO_WM_UNIT_LAYERLEVEL" val="1_1_1"/>
  <p:tag name="KSO_WM_TAG_VERSION" val="3.0"/>
  <p:tag name="KSO_WM_DIAGRAM_VERSION" val="3"/>
  <p:tag name="KSO_WM_DIAGRAM_COLOR_TRICK" val="4"/>
  <p:tag name="KSO_WM_DIAGRAM_COLOR_TEXT_CAN_REMOVE" val="n"/>
  <p:tag name="KSO_WM_UNIT_VALUE" val="62*57"/>
  <p:tag name="KSO_WM_UNIT_TYPE" val="q_h_x"/>
  <p:tag name="KSO_WM_DIAGRAM_MAX_ITEMCNT" val="6"/>
  <p:tag name="KSO_WM_DIAGRAM_MIN_ITEMCNT" val="3"/>
  <p:tag name="KSO_WM_DIAGRAM_VIRTUALLY_FRAME" val="{&quot;height&quot;:243.7679036822356,&quot;left&quot;:22.4,&quot;top&quot;:108.79729815888217,&quot;width&quot;:641.5375}"/>
  <p:tag name="KSO_WM_UNIT_ID" val="diagram20231076_3*q_h_x*1_3_1"/>
  <p:tag name="KSO_WM_UNIT_INDEX" val="1_3_1"/>
  <p:tag name="KSO_WM_DIAGRAM_GROUP_CODE" val="q1-1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BEAUTIFY_FLAG" val="#wm#"/>
  <p:tag name="KSO_WM_UNIT_FILL_TYPE" val="1"/>
  <p:tag name="KSO_WM_UNIT_FILL_FORE_SCHEMECOLOR_INDEX" val="14"/>
  <p:tag name="KSO_WM_UNIT_FILL_FORE_SCHEMECOLOR_INDEX_BRIGHTNESS" val="0"/>
  <p:tag name="KSO_WM_UNIT_USESOURCEFORMAT_APPLY" val="1"/>
</p:tagLst>
</file>

<file path=ppt/tags/tag262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q_h_f"/>
  <p:tag name="KSO_WM_TEMPLATE_CATEGORY" val="diagram"/>
  <p:tag name="KSO_WM_TEMPLATE_INDEX" val="20231076"/>
  <p:tag name="KSO_WM_UNIT_LAYERLEVEL" val="1_1_1"/>
  <p:tag name="KSO_WM_TAG_VERSION" val="3.0"/>
  <p:tag name="KSO_WM_UNIT_VALUE" val="68"/>
  <p:tag name="KSO_WM_DIAGRAM_VERSION" val="3"/>
  <p:tag name="KSO_WM_DIAGRAM_COLOR_TRICK" val="4"/>
  <p:tag name="KSO_WM_DIAGRAM_COLOR_TEXT_CAN_REMOVE" val="n"/>
  <p:tag name="KSO_WM_DIAGRAM_MAX_ITEMCNT" val="6"/>
  <p:tag name="KSO_WM_DIAGRAM_MIN_ITEMCNT" val="3"/>
  <p:tag name="KSO_WM_DIAGRAM_VIRTUALLY_FRAME" val="{&quot;height&quot;:243.7679036822356,&quot;left&quot;:22.4,&quot;top&quot;:108.79729815888217,&quot;width&quot;:641.5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ID" val="diagram20231076_3*q_h_f*1_3_1"/>
  <p:tag name="KSO_WM_UNIT_INDEX" val="1_3_1"/>
  <p:tag name="KSO_WM_DIAGRAM_GROUP_CODE" val="q1-1"/>
  <p:tag name="KSO_WM_UNIT_TEXT_TYPE" val="1"/>
  <p:tag name="KSO_WM_UNIT_TEXT_LAYER_COUNT" val="1"/>
  <p:tag name="KSO_WM_BEAUTIFY_FLAG" val="#wm#"/>
  <p:tag name="KSO_WM_UNIT_PRESET_TEXT" val="单击此处输入智能图形项正文&#10;文字是您思想的提炼"/>
  <p:tag name="KSO_WM_UNIT_TEXT_FILL_FORE_SCHEMECOLOR_INDEX" val="1"/>
  <p:tag name="KSO_WM_UNIT_TEXT_FILL_TYPE" val="1"/>
  <p:tag name="KSO_WM_UNIT_USESOURCEFORMAT_APPLY" val="1"/>
</p:tagLst>
</file>

<file path=ppt/tags/tag2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TEMPLATE_CATEGORY" val="diagram"/>
  <p:tag name="KSO_WM_TEMPLATE_INDEX" val="20231076"/>
  <p:tag name="KSO_WM_UNIT_LAYERLEVEL" val="1_1_1"/>
  <p:tag name="KSO_WM_TAG_VERSION" val="3.0"/>
  <p:tag name="KSO_WM_DIAGRAM_VERSION" val="3"/>
  <p:tag name="KSO_WM_DIAGRAM_COLOR_TRICK" val="4"/>
  <p:tag name="KSO_WM_DIAGRAM_COLOR_TEXT_CAN_REMOVE" val="n"/>
  <p:tag name="KSO_WM_UNIT_VALUE" val="61*63"/>
  <p:tag name="KSO_WM_UNIT_TYPE" val="q_h_x"/>
  <p:tag name="KSO_WM_DIAGRAM_MAX_ITEMCNT" val="6"/>
  <p:tag name="KSO_WM_DIAGRAM_MIN_ITEMCNT" val="3"/>
  <p:tag name="KSO_WM_DIAGRAM_VIRTUALLY_FRAME" val="{&quot;height&quot;:243.7679036822356,&quot;left&quot;:22.4,&quot;top&quot;:108.79729815888217,&quot;width&quot;:641.5375}"/>
  <p:tag name="KSO_WM_UNIT_ID" val="diagram20231076_3*q_h_x*1_4_1"/>
  <p:tag name="KSO_WM_UNIT_INDEX" val="1_4_1"/>
  <p:tag name="KSO_WM_DIAGRAM_GROUP_CODE" val="q1-1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BEAUTIFY_FLAG" val="#wm#"/>
  <p:tag name="KSO_WM_UNIT_FILL_TYPE" val="1"/>
  <p:tag name="KSO_WM_UNIT_FILL_FORE_SCHEMECOLOR_INDEX" val="14"/>
  <p:tag name="KSO_WM_UNIT_FILL_FORE_SCHEMECOLOR_INDEX_BRIGHTNESS" val="0"/>
  <p:tag name="KSO_WM_UNIT_USESOURCEFORMAT_APPLY" val="1"/>
</p:tagLst>
</file>

<file path=ppt/tags/tag2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TEMPLATE_CATEGORY" val="diagram"/>
  <p:tag name="KSO_WM_TEMPLATE_INDEX" val="20231076"/>
  <p:tag name="KSO_WM_UNIT_LAYERLEVEL" val="1_1_1"/>
  <p:tag name="KSO_WM_TAG_VERSION" val="3.0"/>
  <p:tag name="KSO_WM_DIAGRAM_VERSION" val="3"/>
  <p:tag name="KSO_WM_DIAGRAM_COLOR_TRICK" val="4"/>
  <p:tag name="KSO_WM_DIAGRAM_COLOR_TEXT_CAN_REMOVE" val="n"/>
  <p:tag name="KSO_WM_UNIT_VALUE" val="63*63"/>
  <p:tag name="KSO_WM_UNIT_TYPE" val="q_h_x"/>
  <p:tag name="KSO_WM_DIAGRAM_MAX_ITEMCNT" val="6"/>
  <p:tag name="KSO_WM_DIAGRAM_MIN_ITEMCNT" val="3"/>
  <p:tag name="KSO_WM_DIAGRAM_VIRTUALLY_FRAME" val="{&quot;height&quot;:243.7679036822356,&quot;left&quot;:22.4,&quot;top&quot;:108.79729815888217,&quot;width&quot;:641.5375}"/>
  <p:tag name="KSO_WM_UNIT_ID" val="diagram20231076_3*q_h_x*1_5_1"/>
  <p:tag name="KSO_WM_UNIT_INDEX" val="1_5_1"/>
  <p:tag name="KSO_WM_DIAGRAM_GROUP_CODE" val="q1-1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BEAUTIFY_FLAG" val="#wm#"/>
  <p:tag name="KSO_WM_UNIT_FILL_TYPE" val="1"/>
  <p:tag name="KSO_WM_UNIT_FILL_FORE_SCHEMECOLOR_INDEX" val="14"/>
  <p:tag name="KSO_WM_UNIT_FILL_FORE_SCHEMECOLOR_INDEX_BRIGHTNESS" val="0"/>
  <p:tag name="KSO_WM_UNIT_USESOURCEFORMAT_APPLY" val="1"/>
</p:tagLst>
</file>

<file path=ppt/tags/tag26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31076_4*a*1"/>
  <p:tag name="KSO_WM_TEMPLATE_CATEGORY" val="diagram"/>
  <p:tag name="KSO_WM_TEMPLATE_INDEX" val="20231076"/>
  <p:tag name="KSO_WM_UNIT_LAYERLEVEL" val="1"/>
  <p:tag name="KSO_WM_TAG_VERSION" val="3.0"/>
  <p:tag name="KSO_WM_BEAUTIFY_FLAG" val="#wm#"/>
  <p:tag name="KSO_WM_DIAGRAM_GROUP_CODE" val="q1-1"/>
  <p:tag name="KSO_WM_UNIT_PRESET_TEXT" val="单击此处添加标题"/>
  <p:tag name="KSO_WM_UNIT_TEXT_TYPE" val="1"/>
  <p:tag name="KSO_WM_UNIT_TEXT_FILL_FORE_SCHEMECOLOR_INDEX" val="13"/>
  <p:tag name="KSO_WM_UNIT_TEXT_FILL_TYPE" val="1"/>
  <p:tag name="KSO_WM_UNIT_USESOURCEFORMAT_APPLY" val="1"/>
</p:tagLst>
</file>

<file path=ppt/tags/tag266.xml><?xml version="1.0" encoding="utf-8"?>
<p:tagLst xmlns:p="http://schemas.openxmlformats.org/presentationml/2006/main">
  <p:tag name="KSO_WM_SLIDE_ID" val="diagram20231076_4"/>
  <p:tag name="KSO_WM_TEMPLATE_SUBCATEGORY" val="0"/>
  <p:tag name="KSO_WM_TEMPLATE_MASTER_TYPE" val="0"/>
  <p:tag name="KSO_WM_TEMPLATE_COLOR_TYPE" val="0"/>
  <p:tag name="KSO_WM_SLIDE_ITEM_CNT" val="6"/>
  <p:tag name="KSO_WM_SLIDE_INDEX" val="4"/>
  <p:tag name="KSO_WM_TAG_VERSION" val="3.0"/>
  <p:tag name="KSO_WM_BEAUTIFY_FLAG" val="#wm#"/>
  <p:tag name="KSO_WM_TEMPLATE_CATEGORY" val="diagram"/>
  <p:tag name="KSO_WM_TEMPLATE_INDEX" val="20231076"/>
  <p:tag name="KSO_WM_SLIDE_TYPE" val="text"/>
  <p:tag name="KSO_WM_SLIDE_SUBTYPE" val="diag"/>
  <p:tag name="KSO_WM_SLIDE_SIZE" val="810.4*318.05"/>
  <p:tag name="KSO_WM_SLIDE_POSITION" val="74.85*158.8"/>
  <p:tag name="KSO_WM_SLIDE_LAYOUT" val="a_q"/>
  <p:tag name="KSO_WM_SLIDE_LAYOUT_CNT" val="1_1"/>
  <p:tag name="KSO_WM_SPECIAL_SOURCE" val="bdnull"/>
  <p:tag name="KSO_WM_DIAGRAM_GROUP_CODE" val="q1-1"/>
  <p:tag name="KSO_WM_SLIDE_DIAGTYPE" val="q"/>
  <p:tag name="KSO_WM_SLIDE_BACKGROUND_TYPE" val="general"/>
</p:tagLst>
</file>

<file path=ppt/tags/tag267.xml><?xml version="1.0" encoding="utf-8"?>
<p:tagLst xmlns:p="http://schemas.openxmlformats.org/presentationml/2006/main">
  <p:tag name="KSO_WM_UNIT_SUBTYPE" val="v"/>
  <p:tag name="KSO_WM_TEMPLATE_CATEGORY" val="chip"/>
  <p:tag name="KSO_WM_TEMPLATE_INDEX" val="20224213"/>
  <p:tag name="KSO_WM_UNIT_TYPE" val="i"/>
  <p:tag name="KSO_WM_UNIT_INDEX" val="1"/>
  <p:tag name="KSO_WM_UNIT_ID" val="chip20224213_10*i*1"/>
  <p:tag name="KSO_WM_BEAUTIFY_FLAG" val="#wm#"/>
  <p:tag name="KSO_WM_TAG_VERSION" val="1.0"/>
  <p:tag name="KSO_WM_CHIP_GROUPID" val="62d9fc3602b43a043ddc1f6d"/>
  <p:tag name="KSO_WM_CHIP_XID" val="62d9fcef02b43a043ddc2960"/>
  <p:tag name="KSO_WM_UNIT_DEC_AREA_ID" val="b926e0ebe6d04d2aaf3c4370a5b680e3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f5325a072d254bb8aa0b9a129276a672"/>
  <p:tag name="KSO_WM_SLIDE_BACKGROUND_TYPE" val="general"/>
</p:tagLst>
</file>

<file path=ppt/tags/tag268.xml><?xml version="1.0" encoding="utf-8"?>
<p:tagLst xmlns:p="http://schemas.openxmlformats.org/presentationml/2006/main">
  <p:tag name="KSO_WM_UNIT_SUBTYPE" val="t"/>
  <p:tag name="KSO_WM_TEMPLATE_CATEGORY" val="chip"/>
  <p:tag name="KSO_WM_TEMPLATE_INDEX" val="20224213"/>
  <p:tag name="KSO_WM_UNIT_TYPE" val="i"/>
  <p:tag name="KSO_WM_UNIT_INDEX" val="1"/>
  <p:tag name="KSO_WM_UNIT_ID" val="chip20224213_11*i*1"/>
  <p:tag name="KSO_WM_BEAUTIFY_FLAG" val="#wm#"/>
  <p:tag name="KSO_WM_TAG_VERSION" val="1.0"/>
  <p:tag name="KSO_WM_CHIP_GROUPID" val="62d9fc3602b43a043ddc1f6d"/>
  <p:tag name="KSO_WM_CHIP_XID" val="62d9fcef02b43a043ddc290f"/>
  <p:tag name="KSO_WM_UNIT_DEC_AREA_ID" val="07b41b1391de4b2f8a32d5a2d775664b"/>
  <p:tag name="KSO_WM_CHIP_FILLAREA_FILL_RULE" val="{&quot;fill_align&quot;:&quot;l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108b5e0a7aea4993960e8568706793d5"/>
  <p:tag name="KSO_WM_SLIDE_BACKGROUND_TYPE" val="general"/>
</p:tagLst>
</file>

<file path=ppt/tags/tag269.xml><?xml version="1.0" encoding="utf-8"?>
<p:tagLst xmlns:p="http://schemas.openxmlformats.org/presentationml/2006/main">
  <p:tag name="KSO_WM_UNIT_SUBTYPE" val="t"/>
  <p:tag name="KSO_WM_TEMPLATE_CATEGORY" val="chip"/>
  <p:tag name="KSO_WM_TEMPLATE_INDEX" val="20224213"/>
  <p:tag name="KSO_WM_UNIT_TYPE" val="i"/>
  <p:tag name="KSO_WM_UNIT_INDEX" val="1"/>
  <p:tag name="KSO_WM_UNIT_ID" val="chip20224213_12*i*1"/>
  <p:tag name="KSO_WM_BEAUTIFY_FLAG" val="#wm#"/>
  <p:tag name="KSO_WM_TAG_VERSION" val="1.0"/>
  <p:tag name="KSO_WM_CHIP_GROUPID" val="62d9fc3602b43a043ddc1f6d"/>
  <p:tag name="KSO_WM_CHIP_XID" val="62d9fcef02b43a043ddc292b"/>
  <p:tag name="KSO_WM_UNIT_DEC_AREA_ID" val="3d59f3d8ca9844f48c898f2ec107ef47"/>
  <p:tag name="KSO_WM_CHIP_FILLAREA_FILL_RULE" val="{&quot;fill_align&quot;:&quot;r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757318be420646a5a434ff403903e618"/>
  <p:tag name="KSO_WM_SLIDE_BACKGROUND_TYPE" val="general"/>
</p:tagLst>
</file>

<file path=ppt/tags/tag27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70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diagram20233249_1*l_h_i*1_1_1"/>
  <p:tag name="KSO_WM_TEMPLATE_CATEGORY" val="diagram"/>
  <p:tag name="KSO_WM_TEMPLATE_INDEX" val="20233249"/>
  <p:tag name="KSO_WM_UNIT_LAYERLEVEL" val="1_1_1"/>
  <p:tag name="KSO_WM_TAG_VERSION" val="3.0"/>
  <p:tag name="KSO_WM_DIAGRAM_MAX_ITEMCNT" val="2"/>
  <p:tag name="KSO_WM_DIAGRAM_MIN_ITEMCNT" val="2"/>
  <p:tag name="KSO_WM_DIAGRAM_VIRTUALLY_FRAME" val="{&quot;height&quot;:291.41753477974936,&quot;left&quot;:41.102362204724386,&quot;top&quot;:79.21884317300655,&quot;width&quot;:633.3302362204724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1"/>
  <p:tag name="KSO_WM_UNIT_FILL_FORE_SCHEMECOLOR_INDEX" val="5"/>
  <p:tag name="KSO_WM_UNIT_FILL_FORE_SCHEMECOLOR_INDEX_BRIGHTNESS" val="0"/>
  <p:tag name="KSO_WM_UNIT_TEXT_FILL_FORE_SCHEMECOLOR_INDEX" val="13"/>
  <p:tag name="KSO_WM_UNIT_TEXT_FILL_TYPE" val="1"/>
  <p:tag name="KSO_WM_UNIT_USESOURCEFORMAT_APPLY" val="1"/>
</p:tagLst>
</file>

<file path=ppt/tags/tag271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diagram20233249_1*l_h_i*1_2_1"/>
  <p:tag name="KSO_WM_TEMPLATE_CATEGORY" val="diagram"/>
  <p:tag name="KSO_WM_TEMPLATE_INDEX" val="20233249"/>
  <p:tag name="KSO_WM_UNIT_LAYERLEVEL" val="1_1_1"/>
  <p:tag name="KSO_WM_TAG_VERSION" val="3.0"/>
  <p:tag name="KSO_WM_DIAGRAM_MAX_ITEMCNT" val="2"/>
  <p:tag name="KSO_WM_DIAGRAM_MIN_ITEMCNT" val="2"/>
  <p:tag name="KSO_WM_DIAGRAM_VIRTUALLY_FRAME" val="{&quot;height&quot;:291.41753477974936,&quot;left&quot;:41.102362204724386,&quot;top&quot;:79.21884317300655,&quot;width&quot;:633.3302362204724}"/>
  <p:tag name="KSO_WM_DIAGRAM_COLOR_MATCH_VALUE" val="{&quot;shape&quot;:{&quot;fill&quot;:{&quot;solid&quot;:{&quot;brightness&quot;:0.6000000238418579,&quot;colorType&quot;:1,&quot;foreColorIndex&quot;:13,&quot;transparency&quot;:0.8500000238418579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-0.05000000074505806,&quot;colorType&quot;:1,&quot;foreColorIndex&quot;:14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1"/>
  <p:tag name="KSO_WM_UNIT_FILL_FORE_SCHEMECOLOR_INDEX" val="13"/>
  <p:tag name="KSO_WM_UNIT_FILL_FORE_SCHEMECOLOR_INDEX_BRIGHTNESS" val="0.6"/>
  <p:tag name="KSO_WM_UNIT_TEXT_FILL_FORE_SCHEMECOLOR_INDEX" val="14"/>
  <p:tag name="KSO_WM_UNIT_TEXT_FILL_TYPE" val="1"/>
  <p:tag name="KSO_WM_UNIT_USESOURCEFORMAT_APPLY" val="1"/>
</p:tagLst>
</file>

<file path=ppt/tags/tag272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3249_1*l_h_f*1_1_1"/>
  <p:tag name="KSO_WM_TEMPLATE_CATEGORY" val="diagram"/>
  <p:tag name="KSO_WM_TEMPLATE_INDEX" val="20233249"/>
  <p:tag name="KSO_WM_UNIT_LAYERLEVEL" val="1_1_1"/>
  <p:tag name="KSO_WM_TAG_VERSION" val="3.0"/>
  <p:tag name="KSO_WM_DIAGRAM_MAX_ITEMCNT" val="2"/>
  <p:tag name="KSO_WM_DIAGRAM_MIN_ITEMCNT" val="2"/>
  <p:tag name="KSO_WM_DIAGRAM_VIRTUALLY_FRAME" val="{&quot;height&quot;:291.41753477974936,&quot;left&quot;:41.102362204724386,&quot;top&quot;:79.21884317300655,&quot;width&quot;:633.3302362204724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207"/>
  <p:tag name="KSO_WM_UNIT_TEXT_FILL_TYPE" val="1"/>
  <p:tag name="KSO_WM_UNIT_TEXT_TYPE" val="1"/>
  <p:tag name="KSO_WM_UNIT_TEXT_LAYER_COUNT" val="1"/>
  <p:tag name="KSO_WM_UNIT_PRESET_TEXT" val="单击此处添加文本具体内容，简明扼要地阐述您的观点。根据需要可酌情增减文字，以便观者准确地理解您传达的思想。单击此处添加文本具体内容，简明扼要地阐述您的观点。根据需要可酌情增减文字，以便观者准确地理解您传达的思想。单击此处添加文本具体内容，简明扼要地阐述您的观点。根据需要可酌情增减文字，以便观者准确地理解您传达的思想。单击此处添加文本具体内容，根据需要可酌情增减文字，以便观者准确地理解您传达的思想。"/>
  <p:tag name="KSO_WM_UNIT_USESOURCEFORMAT_APPLY" val="1"/>
</p:tagLst>
</file>

<file path=ppt/tags/tag273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33249_1*l_h_f*1_2_1"/>
  <p:tag name="KSO_WM_TEMPLATE_CATEGORY" val="diagram"/>
  <p:tag name="KSO_WM_TEMPLATE_INDEX" val="20233249"/>
  <p:tag name="KSO_WM_UNIT_LAYERLEVEL" val="1_1_1"/>
  <p:tag name="KSO_WM_TAG_VERSION" val="3.0"/>
  <p:tag name="KSO_WM_DIAGRAM_MAX_ITEMCNT" val="2"/>
  <p:tag name="KSO_WM_DIAGRAM_MIN_ITEMCNT" val="2"/>
  <p:tag name="KSO_WM_DIAGRAM_VIRTUALLY_FRAME" val="{&quot;height&quot;:291.41753477974936,&quot;left&quot;:41.102362204724386,&quot;top&quot;:79.21884317300655,&quot;width&quot;:633.3302362204724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207"/>
  <p:tag name="KSO_WM_UNIT_TEXT_TYPE" val="1"/>
  <p:tag name="KSO_WM_UNIT_TEXT_LAYER_COUNT" val="1"/>
  <p:tag name="KSO_WM_BEAUTIFY_FLAG" val="#wm#"/>
  <p:tag name="KSO_WM_UNIT_PRESET_TEXT" val="单击此处添加文本具体内容，简明扼要地阐述您的观点。根据需要可酌情增减文字，以便观者准确地理解您传达的思想。单击此处添加文本具体内容，简明扼要地阐述您的观点。根据需要可酌情增减文字，以便观者准确地理解您传达的思想。单击此处添加文本具体内容，简明扼要地阐述您的观点。根据需要可酌情增减文字，以便观者准确地理解您传达的思想。单击此处添加文本具体内容，根据需要可酌情增减文字，以便观者准确地理解您传达的思想。"/>
  <p:tag name="KSO_WM_UNIT_TEXT_FILL_FORE_SCHEMECOLOR_INDEX" val="1"/>
  <p:tag name="KSO_WM_UNIT_TEXT_FILL_TYPE" val="1"/>
  <p:tag name="KSO_WM_UNIT_USESOURCEFORMAT_APPLY" val="1"/>
</p:tagLst>
</file>

<file path=ppt/tags/tag274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VALUE" val="201*15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x"/>
  <p:tag name="KSO_WM_UNIT_INDEX" val="1_1_1"/>
  <p:tag name="KSO_WM_UNIT_ID" val="diagram20233249_1*l_h_x*1_1_1"/>
  <p:tag name="KSO_WM_TEMPLATE_CATEGORY" val="diagram"/>
  <p:tag name="KSO_WM_TEMPLATE_INDEX" val="20233249"/>
  <p:tag name="KSO_WM_UNIT_LAYERLEVEL" val="1_1_1"/>
  <p:tag name="KSO_WM_TAG_VERSION" val="3.0"/>
  <p:tag name="KSO_WM_DIAGRAM_MAX_ITEMCNT" val="2"/>
  <p:tag name="KSO_WM_DIAGRAM_MIN_ITEMCNT" val="2"/>
  <p:tag name="KSO_WM_DIAGRAM_VIRTUALLY_FRAME" val="{&quot;height&quot;:291.41753477974936,&quot;left&quot;:41.102362204724386,&quot;top&quot;:79.21884317300655,&quot;width&quot;:633.3302362204724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BEAUTIFY_FLAG" val="#wm#"/>
  <p:tag name="KSO_WM_UNIT_USESOURCEFORMAT_APPLY" val="1"/>
</p:tagLst>
</file>

<file path=ppt/tags/tag27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8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233249_1*l_h_a*1_1_1"/>
  <p:tag name="KSO_WM_TEMPLATE_CATEGORY" val="diagram"/>
  <p:tag name="KSO_WM_TEMPLATE_INDEX" val="20233249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UNIT_TEXT_FILL_TYPE" val="1"/>
  <p:tag name="KSO_WM_DIAGRAM_MAX_ITEMCNT" val="2"/>
  <p:tag name="KSO_WM_DIAGRAM_MIN_ITEMCNT" val="2"/>
  <p:tag name="KSO_WM_DIAGRAM_VIRTUALLY_FRAME" val="{&quot;height&quot;:291.41753477974936,&quot;left&quot;:41.102362204724386,&quot;top&quot;:79.21884317300655,&quot;width&quot;:633.3302362204724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PRESET_TEXT" val="单击添加标题"/>
  <p:tag name="KSO_WM_UNIT_TEXT_TYPE" val="1"/>
  <p:tag name="KSO_WM_UNIT_USESOURCEFORMAT_APPLY" val="1"/>
</p:tagLst>
</file>

<file path=ppt/tags/tag27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8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diagram20233249_1*l_h_a*1_2_1"/>
  <p:tag name="KSO_WM_TEMPLATE_CATEGORY" val="diagram"/>
  <p:tag name="KSO_WM_TEMPLATE_INDEX" val="20233249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MAX_ITEMCNT" val="2"/>
  <p:tag name="KSO_WM_DIAGRAM_MIN_ITEMCNT" val="2"/>
  <p:tag name="KSO_WM_DIAGRAM_VIRTUALLY_FRAME" val="{&quot;height&quot;:291.41753477974936,&quot;left&quot;:41.102362204724386,&quot;top&quot;:79.21884317300655,&quot;width&quot;:633.3302362204724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PRESET_TEXT" val="单击添加标题"/>
  <p:tag name="KSO_WM_UNIT_TEXT_FILL_FORE_SCHEMECOLOR_INDEX" val="1"/>
  <p:tag name="KSO_WM_UNIT_TEXT_FILL_TYPE" val="1"/>
  <p:tag name="KSO_WM_UNIT_TEXT_TYPE" val="1"/>
  <p:tag name="KSO_WM_UNIT_USESOURCEFORMAT_APPLY" val="1"/>
</p:tagLst>
</file>

<file path=ppt/tags/tag277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VALUE" val="188*188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x"/>
  <p:tag name="KSO_WM_UNIT_INDEX" val="1_2_1"/>
  <p:tag name="KSO_WM_UNIT_ID" val="diagram20233249_1*l_h_x*1_2_1"/>
  <p:tag name="KSO_WM_TEMPLATE_CATEGORY" val="diagram"/>
  <p:tag name="KSO_WM_TEMPLATE_INDEX" val="20233249"/>
  <p:tag name="KSO_WM_UNIT_LAYERLEVEL" val="1_1_1"/>
  <p:tag name="KSO_WM_TAG_VERSION" val="3.0"/>
  <p:tag name="KSO_WM_BEAUTIFY_FLAG" val="#wm#"/>
  <p:tag name="KSO_WM_DIAGRAM_MAX_ITEMCNT" val="2"/>
  <p:tag name="KSO_WM_DIAGRAM_MIN_ITEMCNT" val="2"/>
  <p:tag name="KSO_WM_DIAGRAM_VIRTUALLY_FRAME" val="{&quot;height&quot;:291.41753477974936,&quot;left&quot;:41.102362204724386,&quot;top&quot;:79.21884317300655,&quot;width&quot;:633.3302362204724}"/>
  <p:tag name="KSO_WM_DIAGRAM_COLOR_MATCH_VALUE" val="{&quot;shape&quot;:{&quot;fill&quot;:{&quot;gradient&quot;:[{&quot;brightness&quot;:0,&quot;colorType&quot;:1,&quot;foreColorIndex&quot;:5,&quot;pos&quot;:0,&quot;transparency&quot;:0},{&quot;brightness&quot;:0,&quot;colorType&quot;:1,&quot;foreColorIndex&quot;:5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FILL_FORE_SCHEMECOLOR_INDEX" val="5"/>
  <p:tag name="KSO_WM_UNIT_FILL_TYPE" val="1"/>
  <p:tag name="KSO_WM_UNIT_USESOURCEFORMAT_APPLY" val="1"/>
</p:tagLst>
</file>

<file path=ppt/tags/tag27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33249_1*a*1"/>
  <p:tag name="KSO_WM_TEMPLATE_CATEGORY" val="diagram"/>
  <p:tag name="KSO_WM_TEMPLATE_INDEX" val="20233249"/>
  <p:tag name="KSO_WM_UNIT_LAYERLEVEL" val="1"/>
  <p:tag name="KSO_WM_TAG_VERSION" val="3.0"/>
  <p:tag name="KSO_WM_BEAUTIFY_FLAG" val="#wm#"/>
  <p:tag name="KSO_WM_DIAGRAM_GROUP_CODE" val="l1-1"/>
  <p:tag name="KSO_WM_UNIT_TEXT_TYPE" val="1"/>
  <p:tag name="KSO_WM_UNIT_PRESET_TEXT" val="单击此处添加标题"/>
  <p:tag name="KSO_WM_UNIT_TEXT_FILL_FORE_SCHEMECOLOR_INDEX" val="13"/>
  <p:tag name="KSO_WM_UNIT_TEXT_FILL_TYPE" val="1"/>
  <p:tag name="KSO_WM_UNIT_USESOURCEFORMAT_APPLY" val="1"/>
</p:tagLst>
</file>

<file path=ppt/tags/tag279.xml><?xml version="1.0" encoding="utf-8"?>
<p:tagLst xmlns:p="http://schemas.openxmlformats.org/presentationml/2006/main">
  <p:tag name="KSO_WM_SLIDE_ID" val="diagram20233249_1"/>
  <p:tag name="KSO_WM_TEMPLATE_SUBCATEGORY" val="0"/>
  <p:tag name="KSO_WM_TEMPLATE_MASTER_TYPE" val="0"/>
  <p:tag name="KSO_WM_TEMPLATE_COLOR_TYPE" val="0"/>
  <p:tag name="KSO_WM_SLIDE_ITEM_CNT" val="2"/>
  <p:tag name="KSO_WM_SLIDE_INDEX" val="1"/>
  <p:tag name="KSO_WM_TAG_VERSION" val="3.0"/>
  <p:tag name="KSO_WM_BEAUTIFY_FLAG" val="#wm#"/>
  <p:tag name="KSO_WM_TEMPLATE_CATEGORY" val="diagram"/>
  <p:tag name="KSO_WM_TEMPLATE_INDEX" val="20233249"/>
  <p:tag name="KSO_WM_SLIDE_TYPE" val="text"/>
  <p:tag name="KSO_WM_SLIDE_SUBTYPE" val="diag"/>
  <p:tag name="KSO_WM_SLIDE_SIZE" val="844.438*388.54"/>
  <p:tag name="KSO_WM_SLIDE_POSITION" val="54.8032*105.625"/>
  <p:tag name="KSO_WM_SLIDE_LAYOUT" val="a_l"/>
  <p:tag name="KSO_WM_SLIDE_LAYOUT_CNT" val="1_1"/>
  <p:tag name="KSO_WM_SPECIAL_SOURCE" val="bdnull"/>
  <p:tag name="KSO_WM_DIAGRAM_GROUP_CODE" val="l1-1"/>
  <p:tag name="KSO_WM_SLIDE_DIAGTYPE" val="l"/>
  <p:tag name="KSO_WM_SLIDE_BACKGROUND_TYPE" val="general"/>
</p:tagLst>
</file>

<file path=ppt/tags/tag28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80.xml><?xml version="1.0" encoding="utf-8"?>
<p:tagLst xmlns:p="http://schemas.openxmlformats.org/presentationml/2006/main">
  <p:tag name="KSO_WM_UNIT_SUBTYPE" val="v"/>
  <p:tag name="KSO_WM_TEMPLATE_CATEGORY" val="chip"/>
  <p:tag name="KSO_WM_TEMPLATE_INDEX" val="20224213"/>
  <p:tag name="KSO_WM_UNIT_TYPE" val="i"/>
  <p:tag name="KSO_WM_UNIT_INDEX" val="1"/>
  <p:tag name="KSO_WM_UNIT_ID" val="chip20224213_10*i*1"/>
  <p:tag name="KSO_WM_BEAUTIFY_FLAG" val="#wm#"/>
  <p:tag name="KSO_WM_TAG_VERSION" val="1.0"/>
  <p:tag name="KSO_WM_CHIP_GROUPID" val="62d9fc3602b43a043ddc1f6d"/>
  <p:tag name="KSO_WM_CHIP_XID" val="62d9fcef02b43a043ddc2960"/>
  <p:tag name="KSO_WM_UNIT_DEC_AREA_ID" val="b926e0ebe6d04d2aaf3c4370a5b680e3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f5325a072d254bb8aa0b9a129276a672"/>
  <p:tag name="KSO_WM_SLIDE_BACKGROUND_TYPE" val="general"/>
</p:tagLst>
</file>

<file path=ppt/tags/tag281.xml><?xml version="1.0" encoding="utf-8"?>
<p:tagLst xmlns:p="http://schemas.openxmlformats.org/presentationml/2006/main">
  <p:tag name="KSO_WM_UNIT_SUBTYPE" val="t"/>
  <p:tag name="KSO_WM_TEMPLATE_CATEGORY" val="chip"/>
  <p:tag name="KSO_WM_TEMPLATE_INDEX" val="20224213"/>
  <p:tag name="KSO_WM_UNIT_TYPE" val="i"/>
  <p:tag name="KSO_WM_UNIT_INDEX" val="1"/>
  <p:tag name="KSO_WM_UNIT_ID" val="chip20224213_11*i*1"/>
  <p:tag name="KSO_WM_BEAUTIFY_FLAG" val="#wm#"/>
  <p:tag name="KSO_WM_TAG_VERSION" val="1.0"/>
  <p:tag name="KSO_WM_CHIP_GROUPID" val="62d9fc3602b43a043ddc1f6d"/>
  <p:tag name="KSO_WM_CHIP_XID" val="62d9fcef02b43a043ddc290f"/>
  <p:tag name="KSO_WM_UNIT_DEC_AREA_ID" val="07b41b1391de4b2f8a32d5a2d775664b"/>
  <p:tag name="KSO_WM_CHIP_FILLAREA_FILL_RULE" val="{&quot;fill_align&quot;:&quot;l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108b5e0a7aea4993960e8568706793d5"/>
  <p:tag name="KSO_WM_SLIDE_BACKGROUND_TYPE" val="general"/>
</p:tagLst>
</file>

<file path=ppt/tags/tag282.xml><?xml version="1.0" encoding="utf-8"?>
<p:tagLst xmlns:p="http://schemas.openxmlformats.org/presentationml/2006/main">
  <p:tag name="KSO_WM_UNIT_SUBTYPE" val="t"/>
  <p:tag name="KSO_WM_TEMPLATE_CATEGORY" val="chip"/>
  <p:tag name="KSO_WM_TEMPLATE_INDEX" val="20224213"/>
  <p:tag name="KSO_WM_UNIT_TYPE" val="i"/>
  <p:tag name="KSO_WM_UNIT_INDEX" val="1"/>
  <p:tag name="KSO_WM_UNIT_ID" val="chip20224213_12*i*1"/>
  <p:tag name="KSO_WM_BEAUTIFY_FLAG" val="#wm#"/>
  <p:tag name="KSO_WM_TAG_VERSION" val="1.0"/>
  <p:tag name="KSO_WM_CHIP_GROUPID" val="62d9fc3602b43a043ddc1f6d"/>
  <p:tag name="KSO_WM_CHIP_XID" val="62d9fcef02b43a043ddc292b"/>
  <p:tag name="KSO_WM_UNIT_DEC_AREA_ID" val="3d59f3d8ca9844f48c898f2ec107ef47"/>
  <p:tag name="KSO_WM_CHIP_FILLAREA_FILL_RULE" val="{&quot;fill_align&quot;:&quot;r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757318be420646a5a434ff403903e618"/>
  <p:tag name="KSO_WM_SLIDE_BACKGROUND_TYPE" val="general"/>
</p:tagLst>
</file>

<file path=ppt/tags/tag283.xml><?xml version="1.0" encoding="utf-8"?>
<p:tagLst xmlns:p="http://schemas.openxmlformats.org/presentationml/2006/main">
  <p:tag name="KSO_WM_DIAGRAM_VIRTUALLY_FRAME" val="{&quot;height&quot;:291.7125091552734,&quot;left&quot;:41.10000000000002,&quot;top&quot;:85.0874954223633,&quot;width&quot;:637.6874999999999}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diagram20235174_1*l_h_i*1_1_1"/>
  <p:tag name="KSO_WM_TEMPLATE_CATEGORY" val="diagram"/>
  <p:tag name="KSO_WM_TEMPLATE_INDEX" val="20235174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FILL_TYPE" val="3"/>
  <p:tag name="KSO_WM_UNIT_LINE_FORE_SCHEMECOLOR_INDEX" val="5"/>
  <p:tag name="KSO_WM_DIAGRAM_MAX_ITEMCNT" val="2"/>
  <p:tag name="KSO_WM_DIAGRAM_MIN_ITEMCNT" val="2"/>
  <p:tag name="KSO_WM_DIAGRAM_COLOR_MATCH_VALUE" val="{&quot;shape&quot;:{&quot;fill&quot;:{&quot;gradient&quot;:[{&quot;brightness&quot;:0,&quot;colorType&quot;:2,&quot;pos&quot;:0,&quot;rgb&quot;:&quot;#ffffff&quot;,&quot;transparency&quot;:0.8999999761581421},{&quot;brightness&quot;:0,&quot;colorType&quot;:1,&quot;foreColorIndex&quot;:5,&quot;pos&quot;:1,&quot;transparency&quot;:0.8500000238418579}],&quot;type&quot;:3},&quot;glow&quot;:{&quot;colorType&quot;:0},&quot;line&quot;:{&quot;solidLine&quot;:{&quot;brightness&quot;:0.4000000059604645,&quot;colorType&quot;:1,&quot;foreColorIndex&quot;:5,&quot;transparency&quot;:0.4000000059604645},&quot;type&quot;:1},&quot;shadow&quot;:{&quot;brightness&quot;:-0.5,&quot;colorType&quot;:1,&quot;foreColorIndex&quot;:14,&quot;transparency&quot;:0.850000023841857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ILL_TYPE" val="2"/>
  <p:tag name="KSO_WM_UNIT_SHADOW_SCHEMECOLOR_INDEX" val="14"/>
  <p:tag name="KSO_WM_UNIT_USESOURCEFORMAT_APPLY" val="1"/>
</p:tagLst>
</file>

<file path=ppt/tags/tag284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5174_1*l_h_f*1_1_1"/>
  <p:tag name="KSO_WM_TEMPLATE_CATEGORY" val="diagram"/>
  <p:tag name="KSO_WM_TEMPLATE_INDEX" val="20235174"/>
  <p:tag name="KSO_WM_UNIT_LAYERLEVEL" val="1_1_1"/>
  <p:tag name="KSO_WM_TAG_VERSION" val="3.0"/>
  <p:tag name="KSO_WM_DIAGRAM_MAX_ITEMCNT" val="2"/>
  <p:tag name="KSO_WM_DIAGRAM_MIN_ITEMCNT" val="2"/>
  <p:tag name="KSO_WM_DIAGRAM_VIRTUALLY_FRAME" val="{&quot;height&quot;:291.7125091552734,&quot;left&quot;:41.10000000000002,&quot;top&quot;:85.0874954223633,&quot;width&quot;:637.6874999999999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207"/>
  <p:tag name="KSO_WM_UNIT_TEXT_TYPE" val="1"/>
  <p:tag name="KSO_WM_UNIT_TEXT_LAYER_COUNT" val="1"/>
  <p:tag name="KSO_WM_BEAUTIFY_FLAG" val="#wm#"/>
  <p:tag name="KSO_WM_DIAGRAM_VERSION" val="3"/>
  <p:tag name="KSO_WM_DIAGRAM_COLOR_TRICK" val="1"/>
  <p:tag name="KSO_WM_DIAGRAM_COLOR_TEXT_CAN_REMOVE" val="n"/>
  <p:tag name="KSO_WM_UNIT_PRESET_TEXT" val="单击此处添加文本具体内容，简明扼要地阐述您的观点。根据需要可酌情增减文字，以便观者准确地理解您传达的思想。单击此处添加文本具体内容，简明扼要地阐述您的观点。根据需要可酌情增减文字，以便观者准确地理解您传达的思想。单击此处添加文本具体内容，简明扼要地阐述您的观点。根据需要可酌情增减文字，以便观者准确地理解您传达的思想。单击此处添加文本具体内容"/>
  <p:tag name="KSO_WM_UNIT_TEXT_FILL_FORE_SCHEMECOLOR_INDEX" val="1"/>
  <p:tag name="KSO_WM_UNIT_TEXT_FILL_TYPE" val="1"/>
  <p:tag name="KSO_WM_UNIT_USESOURCEFORMAT_APPLY" val="1"/>
</p:tagLst>
</file>

<file path=ppt/tags/tag28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8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235174_1*l_h_a*1_1_1"/>
  <p:tag name="KSO_WM_TEMPLATE_CATEGORY" val="diagram"/>
  <p:tag name="KSO_WM_TEMPLATE_INDEX" val="20235174"/>
  <p:tag name="KSO_WM_UNIT_LAYERLEVEL" val="1_1_1"/>
  <p:tag name="KSO_WM_TAG_VERSION" val="3.0"/>
  <p:tag name="KSO_WM_DIAGRAM_MAX_ITEMCNT" val="2"/>
  <p:tag name="KSO_WM_DIAGRAM_MIN_ITEMCNT" val="2"/>
  <p:tag name="KSO_WM_DIAGRAM_VIRTUALLY_FRAME" val="{&quot;height&quot;:291.7125091552734,&quot;left&quot;:41.10000000000002,&quot;top&quot;:85.0874954223633,&quot;width&quot;:637.6874999999999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DIAGRAM_VERSION" val="3"/>
  <p:tag name="KSO_WM_DIAGRAM_COLOR_TRICK" val="1"/>
  <p:tag name="KSO_WM_DIAGRAM_COLOR_TEXT_CAN_REMOVE" val="n"/>
  <p:tag name="KSO_WM_UNIT_PRESET_TEXT" val="单击添加标题"/>
  <p:tag name="KSO_WM_UNIT_TEXT_FILL_FORE_SCHEMECOLOR_INDEX" val="1"/>
  <p:tag name="KSO_WM_UNIT_TEXT_FILL_TYPE" val="1"/>
  <p:tag name="KSO_WM_UNIT_TEXT_TYPE" val="1"/>
  <p:tag name="KSO_WM_UNIT_USESOURCEFORMAT_APPLY" val="1"/>
</p:tagLst>
</file>

<file path=ppt/tags/tag286.xml><?xml version="1.0" encoding="utf-8"?>
<p:tagLst xmlns:p="http://schemas.openxmlformats.org/presentationml/2006/main">
  <p:tag name="KSO_WM_DIAGRAM_VIRTUALLY_FRAME" val="{&quot;height&quot;:291.7125091552734,&quot;left&quot;:41.10000000000002,&quot;top&quot;:85.0874954223633,&quot;width&quot;:637.6874999999999}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4"/>
  <p:tag name="KSO_WM_UNIT_ID" val="diagram20235174_1*l_h_i*1_1_4"/>
  <p:tag name="KSO_WM_TEMPLATE_CATEGORY" val="diagram"/>
  <p:tag name="KSO_WM_TEMPLATE_INDEX" val="20235174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FILL_TYPE" val="1"/>
  <p:tag name="KSO_WM_UNIT_FILL_FORE_SCHEMECOLOR_INDEX" val="5"/>
  <p:tag name="KSO_WM_UNIT_FILL_FORE_SCHEMECOLOR_INDEX_BRIGHTNESS" val="0"/>
  <p:tag name="KSO_WM_DIAGRAM_MAX_ITEMCNT" val="2"/>
  <p:tag name="KSO_WM_DIAGRAM_MIN_ITEMCNT" val="2"/>
  <p:tag name="KSO_WM_DIAGRAM_COLOR_MATCH_VALUE" val="{&quot;shape&quot;:{&quot;fill&quot;:{&quot;solid&quot;:{&quot;brightness&quot;:0,&quot;colorType&quot;:1,&quot;foreColorIndex&quot;:5,&quot;transparency&quot;:0.5},&quot;type&quot;:1},&quot;glow&quot;:{&quot;colorType&quot;:0},&quot;line&quot;:{&quot;type&quot;:0},&quot;shadow&quot;:{&quot;brightness&quot;:-0.5,&quot;colorType&quot;:1,&quot;foreColorIndex&quot;:14,&quot;transparency&quot;:0.850000023841857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SHADOW_SCHEMECOLOR_INDEX" val="14"/>
  <p:tag name="KSO_WM_UNIT_TEXT_FILL_FORE_SCHEMECOLOR_INDEX" val="2"/>
  <p:tag name="KSO_WM_UNIT_TEXT_FILL_TYPE" val="1"/>
  <p:tag name="KSO_WM_UNIT_USESOURCEFORMAT_APPLY" val="1"/>
</p:tagLst>
</file>

<file path=ppt/tags/tag287.xml><?xml version="1.0" encoding="utf-8"?>
<p:tagLst xmlns:p="http://schemas.openxmlformats.org/presentationml/2006/main">
  <p:tag name="KSO_WM_DIAGRAM_VIRTUALLY_FRAME" val="{&quot;height&quot;:291.7125091552734,&quot;left&quot;:41.10000000000002,&quot;top&quot;:85.0874954223633,&quot;width&quot;:637.6874999999999}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ID" val="diagram20235174_1*l_h_i*1_1_2"/>
  <p:tag name="KSO_WM_TEMPLATE_CATEGORY" val="diagram"/>
  <p:tag name="KSO_WM_TEMPLATE_INDEX" val="20235174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FILL_TYPE" val="1"/>
  <p:tag name="KSO_WM_UNIT_FILL_FORE_SCHEMECOLOR_INDEX" val="5"/>
  <p:tag name="KSO_WM_UNIT_FILL_FORE_SCHEMECOLOR_INDEX_BRIGHTNESS" val="0"/>
  <p:tag name="KSO_WM_DIAGRAM_MAX_ITEMCNT" val="2"/>
  <p:tag name="KSO_WM_DIAGRAM_MIN_ITEMCNT" val="2"/>
  <p:tag name="KSO_WM_DIAGRAM_COLOR_MATCH_VALUE" val="{&quot;shape&quot;:{&quot;fill&quot;:{&quot;solid&quot;:{&quot;brightness&quot;:0,&quot;colorType&quot;:1,&quot;foreColorIndex&quot;:5,&quot;transparency&quot;:0.800000011920929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2"/>
  <p:tag name="KSO_WM_UNIT_TEXT_FILL_TYPE" val="1"/>
  <p:tag name="KSO_WM_UNIT_USESOURCEFORMAT_APPLY" val="1"/>
</p:tagLst>
</file>

<file path=ppt/tags/tag288.xml><?xml version="1.0" encoding="utf-8"?>
<p:tagLst xmlns:p="http://schemas.openxmlformats.org/presentationml/2006/main">
  <p:tag name="KSO_WM_DIAGRAM_VIRTUALLY_FRAME" val="{&quot;height&quot;:291.7125091552734,&quot;left&quot;:41.10000000000002,&quot;top&quot;:85.0874954223633,&quot;width&quot;:637.6874999999999}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3"/>
  <p:tag name="KSO_WM_UNIT_ID" val="diagram20235174_1*l_h_i*1_1_3"/>
  <p:tag name="KSO_WM_TEMPLATE_CATEGORY" val="diagram"/>
  <p:tag name="KSO_WM_TEMPLATE_INDEX" val="20235174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FILL_TYPE" val="3"/>
  <p:tag name="KSO_WM_DIAGRAM_MAX_ITEMCNT" val="2"/>
  <p:tag name="KSO_WM_DIAGRAM_MIN_ITEMCNT" val="2"/>
  <p:tag name="KSO_WM_DIAGRAM_COLOR_MATCH_VALUE" val="{&quot;shape&quot;:{&quot;fill&quot;:{&quot;gradient&quot;:[{&quot;brightness&quot;:0.4000000059604645,&quot;colorType&quot;:1,&quot;foreColorIndex&quot;:5,&quot;pos&quot;:0,&quot;transparency&quot;:0.4000000059604645},{&quot;brightness&quot;:0,&quot;colorType&quot;:1,&quot;foreColorIndex&quot;:5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2"/>
  <p:tag name="KSO_WM_UNIT_TEXT_FILL_TYPE" val="1"/>
  <p:tag name="KSO_WM_UNIT_USESOURCEFORMAT_APPLY" val="1"/>
</p:tagLst>
</file>

<file path=ppt/tags/tag289.xml><?xml version="1.0" encoding="utf-8"?>
<p:tagLst xmlns:p="http://schemas.openxmlformats.org/presentationml/2006/main">
  <p:tag name="KSO_WM_DIAGRAM_VIRTUALLY_FRAME" val="{&quot;height&quot;:291.7125091552734,&quot;left&quot;:41.10000000000002,&quot;top&quot;:85.0874954223633,&quot;width&quot;:637.6874999999999}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diagram20235174_1*l_h_i*1_2_1"/>
  <p:tag name="KSO_WM_TEMPLATE_CATEGORY" val="diagram"/>
  <p:tag name="KSO_WM_TEMPLATE_INDEX" val="20235174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FILL_TYPE" val="3"/>
  <p:tag name="KSO_WM_UNIT_LINE_FORE_SCHEMECOLOR_INDEX" val="5"/>
  <p:tag name="KSO_WM_DIAGRAM_MAX_ITEMCNT" val="2"/>
  <p:tag name="KSO_WM_DIAGRAM_MIN_ITEMCNT" val="2"/>
  <p:tag name="KSO_WM_DIAGRAM_COLOR_MATCH_VALUE" val="{&quot;shape&quot;:{&quot;fill&quot;:{&quot;gradient&quot;:[{&quot;brightness&quot;:0,&quot;colorType&quot;:2,&quot;pos&quot;:0,&quot;rgb&quot;:&quot;#ffffff&quot;,&quot;transparency&quot;:0.8999999761581421},{&quot;brightness&quot;:0,&quot;colorType&quot;:1,&quot;foreColorIndex&quot;:5,&quot;pos&quot;:1,&quot;transparency&quot;:0.8500000238418579}],&quot;type&quot;:3},&quot;glow&quot;:{&quot;colorType&quot;:0},&quot;line&quot;:{&quot;solidLine&quot;:{&quot;brightness&quot;:0.4000000059604645,&quot;colorType&quot;:1,&quot;foreColorIndex&quot;:5,&quot;transparency&quot;:0.4000000059604645},&quot;type&quot;:1},&quot;shadow&quot;:{&quot;brightness&quot;:-0.5,&quot;colorType&quot;:1,&quot;foreColorIndex&quot;:14,&quot;transparency&quot;:0.850000023841857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ILL_TYPE" val="2"/>
  <p:tag name="KSO_WM_UNIT_SHADOW_SCHEMECOLOR_INDEX" val="14"/>
  <p:tag name="KSO_WM_UNIT_USESOURCEFORMAT_APPLY" val="1"/>
</p:tagLst>
</file>

<file path=ppt/tags/tag29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90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35174_1*l_h_f*1_2_1"/>
  <p:tag name="KSO_WM_TEMPLATE_CATEGORY" val="diagram"/>
  <p:tag name="KSO_WM_TEMPLATE_INDEX" val="20235174"/>
  <p:tag name="KSO_WM_UNIT_LAYERLEVEL" val="1_1_1"/>
  <p:tag name="KSO_WM_TAG_VERSION" val="3.0"/>
  <p:tag name="KSO_WM_DIAGRAM_MAX_ITEMCNT" val="2"/>
  <p:tag name="KSO_WM_DIAGRAM_MIN_ITEMCNT" val="2"/>
  <p:tag name="KSO_WM_DIAGRAM_VIRTUALLY_FRAME" val="{&quot;height&quot;:291.7125091552734,&quot;left&quot;:41.10000000000002,&quot;top&quot;:85.0874954223633,&quot;width&quot;:637.6874999999999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207"/>
  <p:tag name="KSO_WM_UNIT_TEXT_TYPE" val="1"/>
  <p:tag name="KSO_WM_UNIT_TEXT_LAYER_COUNT" val="1"/>
  <p:tag name="KSO_WM_BEAUTIFY_FLAG" val="#wm#"/>
  <p:tag name="KSO_WM_DIAGRAM_VERSION" val="3"/>
  <p:tag name="KSO_WM_DIAGRAM_COLOR_TRICK" val="1"/>
  <p:tag name="KSO_WM_DIAGRAM_COLOR_TEXT_CAN_REMOVE" val="n"/>
  <p:tag name="KSO_WM_UNIT_PRESET_TEXT" val="单击此处添加文本具体内容，简明扼要地阐述您的观点。根据需要可酌情增减文字，以便观者准确地理解您传达的思想。单击此处添加文本具体内容，简明扼要地阐述您的观点。根据需要可酌情增减文字，以便观者准确地理解您传达的思想。单击此处添加文本具体内容，简明扼要地阐述您的观点。根据需要可酌情增减文字，以便观者准确地理解您传达的思想。单击此处添加文本具体内容"/>
  <p:tag name="KSO_WM_UNIT_TEXT_FILL_FORE_SCHEMECOLOR_INDEX" val="1"/>
  <p:tag name="KSO_WM_UNIT_TEXT_FILL_TYPE" val="1"/>
  <p:tag name="KSO_WM_UNIT_USESOURCEFORMAT_APPLY" val="1"/>
</p:tagLst>
</file>

<file path=ppt/tags/tag29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8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diagram20235174_1*l_h_a*1_2_1"/>
  <p:tag name="KSO_WM_TEMPLATE_CATEGORY" val="diagram"/>
  <p:tag name="KSO_WM_TEMPLATE_INDEX" val="20235174"/>
  <p:tag name="KSO_WM_UNIT_LAYERLEVEL" val="1_1_1"/>
  <p:tag name="KSO_WM_TAG_VERSION" val="3.0"/>
  <p:tag name="KSO_WM_DIAGRAM_MAX_ITEMCNT" val="2"/>
  <p:tag name="KSO_WM_DIAGRAM_MIN_ITEMCNT" val="2"/>
  <p:tag name="KSO_WM_DIAGRAM_VIRTUALLY_FRAME" val="{&quot;height&quot;:291.7125091552734,&quot;left&quot;:41.10000000000002,&quot;top&quot;:85.0874954223633,&quot;width&quot;:637.6874999999999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DIAGRAM_VERSION" val="3"/>
  <p:tag name="KSO_WM_DIAGRAM_COLOR_TRICK" val="1"/>
  <p:tag name="KSO_WM_DIAGRAM_COLOR_TEXT_CAN_REMOVE" val="n"/>
  <p:tag name="KSO_WM_UNIT_PRESET_TEXT" val="单击添加标题"/>
  <p:tag name="KSO_WM_UNIT_TEXT_FILL_FORE_SCHEMECOLOR_INDEX" val="1"/>
  <p:tag name="KSO_WM_UNIT_TEXT_FILL_TYPE" val="1"/>
  <p:tag name="KSO_WM_UNIT_TEXT_TYPE" val="1"/>
  <p:tag name="KSO_WM_UNIT_USESOURCEFORMAT_APPLY" val="1"/>
</p:tagLst>
</file>

<file path=ppt/tags/tag292.xml><?xml version="1.0" encoding="utf-8"?>
<p:tagLst xmlns:p="http://schemas.openxmlformats.org/presentationml/2006/main">
  <p:tag name="KSO_WM_DIAGRAM_VIRTUALLY_FRAME" val="{&quot;height&quot;:291.7125091552734,&quot;left&quot;:41.10000000000002,&quot;top&quot;:85.0874954223633,&quot;width&quot;:637.6874999999999}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4"/>
  <p:tag name="KSO_WM_UNIT_ID" val="diagram20235174_1*l_h_i*1_2_4"/>
  <p:tag name="KSO_WM_TEMPLATE_CATEGORY" val="diagram"/>
  <p:tag name="KSO_WM_TEMPLATE_INDEX" val="20235174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FILL_TYPE" val="1"/>
  <p:tag name="KSO_WM_UNIT_FILL_FORE_SCHEMECOLOR_INDEX" val="5"/>
  <p:tag name="KSO_WM_UNIT_FILL_FORE_SCHEMECOLOR_INDEX_BRIGHTNESS" val="0"/>
  <p:tag name="KSO_WM_DIAGRAM_MAX_ITEMCNT" val="2"/>
  <p:tag name="KSO_WM_DIAGRAM_MIN_ITEMCNT" val="2"/>
  <p:tag name="KSO_WM_DIAGRAM_COLOR_MATCH_VALUE" val="{&quot;shape&quot;:{&quot;fill&quot;:{&quot;solid&quot;:{&quot;brightness&quot;:0,&quot;colorType&quot;:1,&quot;foreColorIndex&quot;:5,&quot;transparency&quot;:0.5},&quot;type&quot;:1},&quot;glow&quot;:{&quot;colorType&quot;:0},&quot;line&quot;:{&quot;type&quot;:0},&quot;shadow&quot;:{&quot;brightness&quot;:-0.5,&quot;colorType&quot;:1,&quot;foreColorIndex&quot;:14,&quot;transparency&quot;:0.850000023841857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SHADOW_SCHEMECOLOR_INDEX" val="14"/>
  <p:tag name="KSO_WM_UNIT_TEXT_FILL_FORE_SCHEMECOLOR_INDEX" val="2"/>
  <p:tag name="KSO_WM_UNIT_TEXT_FILL_TYPE" val="1"/>
  <p:tag name="KSO_WM_UNIT_USESOURCEFORMAT_APPLY" val="1"/>
</p:tagLst>
</file>

<file path=ppt/tags/tag293.xml><?xml version="1.0" encoding="utf-8"?>
<p:tagLst xmlns:p="http://schemas.openxmlformats.org/presentationml/2006/main">
  <p:tag name="KSO_WM_DIAGRAM_VIRTUALLY_FRAME" val="{&quot;height&quot;:291.7125091552734,&quot;left&quot;:41.10000000000002,&quot;top&quot;:85.0874954223633,&quot;width&quot;:637.6874999999999}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2"/>
  <p:tag name="KSO_WM_UNIT_ID" val="diagram20235174_1*l_h_i*1_2_2"/>
  <p:tag name="KSO_WM_TEMPLATE_CATEGORY" val="diagram"/>
  <p:tag name="KSO_WM_TEMPLATE_INDEX" val="20235174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FILL_TYPE" val="1"/>
  <p:tag name="KSO_WM_UNIT_FILL_FORE_SCHEMECOLOR_INDEX" val="5"/>
  <p:tag name="KSO_WM_UNIT_FILL_FORE_SCHEMECOLOR_INDEX_BRIGHTNESS" val="0"/>
  <p:tag name="KSO_WM_DIAGRAM_MAX_ITEMCNT" val="2"/>
  <p:tag name="KSO_WM_DIAGRAM_MIN_ITEMCNT" val="2"/>
  <p:tag name="KSO_WM_DIAGRAM_COLOR_MATCH_VALUE" val="{&quot;shape&quot;:{&quot;fill&quot;:{&quot;solid&quot;:{&quot;brightness&quot;:0,&quot;colorType&quot;:1,&quot;foreColorIndex&quot;:5,&quot;transparency&quot;:0.800000011920929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2"/>
  <p:tag name="KSO_WM_UNIT_TEXT_FILL_TYPE" val="1"/>
  <p:tag name="KSO_WM_UNIT_USESOURCEFORMAT_APPLY" val="1"/>
</p:tagLst>
</file>

<file path=ppt/tags/tag294.xml><?xml version="1.0" encoding="utf-8"?>
<p:tagLst xmlns:p="http://schemas.openxmlformats.org/presentationml/2006/main">
  <p:tag name="KSO_WM_DIAGRAM_VIRTUALLY_FRAME" val="{&quot;height&quot;:291.7125091552734,&quot;left&quot;:41.10000000000002,&quot;top&quot;:85.0874954223633,&quot;width&quot;:637.6874999999999}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3"/>
  <p:tag name="KSO_WM_UNIT_ID" val="diagram20235174_1*l_h_i*1_2_3"/>
  <p:tag name="KSO_WM_TEMPLATE_CATEGORY" val="diagram"/>
  <p:tag name="KSO_WM_TEMPLATE_INDEX" val="20235174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FILL_TYPE" val="3"/>
  <p:tag name="KSO_WM_DIAGRAM_MAX_ITEMCNT" val="2"/>
  <p:tag name="KSO_WM_DIAGRAM_MIN_ITEMCNT" val="2"/>
  <p:tag name="KSO_WM_DIAGRAM_COLOR_MATCH_VALUE" val="{&quot;shape&quot;:{&quot;fill&quot;:{&quot;gradient&quot;:[{&quot;brightness&quot;:0.4000000059604645,&quot;colorType&quot;:1,&quot;foreColorIndex&quot;:5,&quot;pos&quot;:0,&quot;transparency&quot;:0.4000000059604645},{&quot;brightness&quot;:0,&quot;colorType&quot;:1,&quot;foreColorIndex&quot;:5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2"/>
  <p:tag name="KSO_WM_UNIT_TEXT_FILL_TYPE" val="1"/>
  <p:tag name="KSO_WM_UNIT_USESOURCEFORMAT_APPLY" val="1"/>
</p:tagLst>
</file>

<file path=ppt/tags/tag29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35174_1*a*1"/>
  <p:tag name="KSO_WM_TEMPLATE_CATEGORY" val="diagram"/>
  <p:tag name="KSO_WM_TEMPLATE_INDEX" val="20235174"/>
  <p:tag name="KSO_WM_UNIT_LAYERLEVEL" val="1"/>
  <p:tag name="KSO_WM_TAG_VERSION" val="3.0"/>
  <p:tag name="KSO_WM_BEAUTIFY_FLAG" val="#wm#"/>
  <p:tag name="KSO_WM_DIAGRAM_GROUP_CODE" val="l1-1"/>
  <p:tag name="KSO_WM_UNIT_PRESET_TEXT" val="单击此处添加标题"/>
  <p:tag name="KSO_WM_UNIT_TEXT_TYPE" val="1"/>
  <p:tag name="KSO_WM_UNIT_TEXT_FILL_FORE_SCHEMECOLOR_INDEX" val="13"/>
  <p:tag name="KSO_WM_UNIT_TEXT_FILL_TYPE" val="1"/>
  <p:tag name="KSO_WM_UNIT_USESOURCEFORMAT_APPLY" val="1"/>
</p:tagLst>
</file>

<file path=ppt/tags/tag296.xml><?xml version="1.0" encoding="utf-8"?>
<p:tagLst xmlns:p="http://schemas.openxmlformats.org/presentationml/2006/main">
  <p:tag name="KSO_WM_SLIDE_ID" val="diagram20235174_1"/>
  <p:tag name="KSO_WM_TEMPLATE_SUBCATEGORY" val="0"/>
  <p:tag name="KSO_WM_TEMPLATE_MASTER_TYPE" val="0"/>
  <p:tag name="KSO_WM_TEMPLATE_COLOR_TYPE" val="0"/>
  <p:tag name="KSO_WM_SLIDE_ITEM_CNT" val="2"/>
  <p:tag name="KSO_WM_SLIDE_INDEX" val="1"/>
  <p:tag name="KSO_WM_TAG_VERSION" val="3.0"/>
  <p:tag name="KSO_WM_BEAUTIFY_FLAG" val="#wm#"/>
  <p:tag name="KSO_WM_TEMPLATE_CATEGORY" val="diagram"/>
  <p:tag name="KSO_WM_TEMPLATE_INDEX" val="20235174"/>
  <p:tag name="KSO_WM_SLIDE_TYPE" val="text"/>
  <p:tag name="KSO_WM_SLIDE_SUBTYPE" val="diag"/>
  <p:tag name="KSO_WM_SLIDE_SIZE" val="850.25*388.95"/>
  <p:tag name="KSO_WM_SLIDE_POSITION" val="54.8*113.45"/>
  <p:tag name="KSO_WM_SLIDE_LAYOUT" val="a_l"/>
  <p:tag name="KSO_WM_SLIDE_LAYOUT_CNT" val="1_1"/>
  <p:tag name="KSO_WM_SPECIAL_SOURCE" val="bdnull"/>
  <p:tag name="KSO_WM_DIAGRAM_GROUP_CODE" val="l1-1"/>
  <p:tag name="KSO_WM_SLIDE_DIAGTYPE" val="l"/>
  <p:tag name="KSO_WM_SLIDE_BACKGROUND_TYPE" val="general"/>
</p:tagLst>
</file>

<file path=ppt/tags/tag297.xml><?xml version="1.0" encoding="utf-8"?>
<p:tagLst xmlns:p="http://schemas.openxmlformats.org/presentationml/2006/main">
  <p:tag name="KSO_WM_UNIT_SUBTYPE" val="v"/>
  <p:tag name="KSO_WM_TEMPLATE_CATEGORY" val="chip"/>
  <p:tag name="KSO_WM_TEMPLATE_INDEX" val="20224213"/>
  <p:tag name="KSO_WM_UNIT_TYPE" val="i"/>
  <p:tag name="KSO_WM_UNIT_INDEX" val="1"/>
  <p:tag name="KSO_WM_UNIT_ID" val="chip20224213_10*i*1"/>
  <p:tag name="KSO_WM_BEAUTIFY_FLAG" val="#wm#"/>
  <p:tag name="KSO_WM_TAG_VERSION" val="1.0"/>
  <p:tag name="KSO_WM_CHIP_GROUPID" val="62d9fc3602b43a043ddc1f6d"/>
  <p:tag name="KSO_WM_CHIP_XID" val="62d9fcef02b43a043ddc2960"/>
  <p:tag name="KSO_WM_UNIT_DEC_AREA_ID" val="b926e0ebe6d04d2aaf3c4370a5b680e3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f5325a072d254bb8aa0b9a129276a672"/>
  <p:tag name="KSO_WM_SLIDE_BACKGROUND_TYPE" val="general"/>
</p:tagLst>
</file>

<file path=ppt/tags/tag298.xml><?xml version="1.0" encoding="utf-8"?>
<p:tagLst xmlns:p="http://schemas.openxmlformats.org/presentationml/2006/main">
  <p:tag name="KSO_WM_UNIT_SUBTYPE" val="t"/>
  <p:tag name="KSO_WM_TEMPLATE_CATEGORY" val="chip"/>
  <p:tag name="KSO_WM_TEMPLATE_INDEX" val="20224213"/>
  <p:tag name="KSO_WM_UNIT_TYPE" val="i"/>
  <p:tag name="KSO_WM_UNIT_INDEX" val="1"/>
  <p:tag name="KSO_WM_UNIT_ID" val="chip20224213_11*i*1"/>
  <p:tag name="KSO_WM_BEAUTIFY_FLAG" val="#wm#"/>
  <p:tag name="KSO_WM_TAG_VERSION" val="1.0"/>
  <p:tag name="KSO_WM_CHIP_GROUPID" val="62d9fc3602b43a043ddc1f6d"/>
  <p:tag name="KSO_WM_CHIP_XID" val="62d9fcef02b43a043ddc290f"/>
  <p:tag name="KSO_WM_UNIT_DEC_AREA_ID" val="07b41b1391de4b2f8a32d5a2d775664b"/>
  <p:tag name="KSO_WM_CHIP_FILLAREA_FILL_RULE" val="{&quot;fill_align&quot;:&quot;l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108b5e0a7aea4993960e8568706793d5"/>
  <p:tag name="KSO_WM_SLIDE_BACKGROUND_TYPE" val="general"/>
</p:tagLst>
</file>

<file path=ppt/tags/tag299.xml><?xml version="1.0" encoding="utf-8"?>
<p:tagLst xmlns:p="http://schemas.openxmlformats.org/presentationml/2006/main">
  <p:tag name="KSO_WM_UNIT_SUBTYPE" val="t"/>
  <p:tag name="KSO_WM_TEMPLATE_CATEGORY" val="chip"/>
  <p:tag name="KSO_WM_TEMPLATE_INDEX" val="20224213"/>
  <p:tag name="KSO_WM_UNIT_TYPE" val="i"/>
  <p:tag name="KSO_WM_UNIT_INDEX" val="1"/>
  <p:tag name="KSO_WM_UNIT_ID" val="chip20224213_12*i*1"/>
  <p:tag name="KSO_WM_BEAUTIFY_FLAG" val="#wm#"/>
  <p:tag name="KSO_WM_TAG_VERSION" val="1.0"/>
  <p:tag name="KSO_WM_CHIP_GROUPID" val="62d9fc3602b43a043ddc1f6d"/>
  <p:tag name="KSO_WM_CHIP_XID" val="62d9fcef02b43a043ddc292b"/>
  <p:tag name="KSO_WM_UNIT_DEC_AREA_ID" val="3d59f3d8ca9844f48c898f2ec107ef47"/>
  <p:tag name="KSO_WM_CHIP_FILLAREA_FILL_RULE" val="{&quot;fill_align&quot;:&quot;r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757318be420646a5a434ff403903e618"/>
  <p:tag name="KSO_WM_SLIDE_BACKGROUND_TYPE" val="general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3"/>
  <p:tag name="KSO_WM_UNIT_LAYERLEVEL" val="1"/>
  <p:tag name="KSO_WM_TAG_VERSION" val="3.0"/>
  <p:tag name="KSO_WM_BEAUTIFY_FLAG" val="#wm#"/>
  <p:tag name="KSO_WM_UNIT_TYPE" val="i"/>
  <p:tag name="KSO_WM_UNIT_INDEX" val="3"/>
</p:tagLst>
</file>

<file path=ppt/tags/tag30.xml><?xml version="1.0" encoding="utf-8"?>
<p:tagLst xmlns:p="http://schemas.openxmlformats.org/presentationml/2006/main">
  <p:tag name="KSO_WM_UNIT_SUBTYPE" val="v"/>
  <p:tag name="KSO_WM_TEMPLATE_CATEGORY" val="chip"/>
  <p:tag name="KSO_WM_TEMPLATE_INDEX" val="20224213"/>
  <p:tag name="KSO_WM_UNIT_TYPE" val="i"/>
  <p:tag name="KSO_WM_UNIT_INDEX" val="1"/>
  <p:tag name="KSO_WM_UNIT_ID" val="chip20224213_1*i*1"/>
  <p:tag name="KSO_WM_BEAUTIFY_FLAG" val="#wm#"/>
  <p:tag name="KSO_WM_TAG_VERSION" val="1.0"/>
  <p:tag name="KSO_WM_CHIP_GROUPID" val="62d9fc3602b43a043ddc1f6d"/>
  <p:tag name="KSO_WM_CHIP_XID" val="62d9fcef02b43a043ddc28bc"/>
  <p:tag name="KSO_WM_UNIT_DEC_AREA_ID" val="55c7c8ca70f14edc8753287f45db62fe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466ce6c01b8e452097859aa75c2a5c32"/>
</p:tagLst>
</file>

<file path=ppt/tags/tag3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34968_1*i*1"/>
  <p:tag name="KSO_WM_TEMPLATE_CATEGORY" val="custom"/>
  <p:tag name="KSO_WM_TEMPLATE_INDEX" val="20234968"/>
  <p:tag name="KSO_WM_UNIT_LAYERLEVEL" val="1"/>
  <p:tag name="KSO_WM_TAG_VERSION" val="3.0"/>
  <p:tag name="KSO_WM_BEAUTIFY_FLAG" val="#wm#"/>
  <p:tag name="KSO_WM_UNIT_SHADOW_SCHEMECOLOR_INDEX_BRIGHTNESS" val="-0.25"/>
  <p:tag name="KSO_WM_UNIT_SHADOW_SCHEMECOLOR_INDEX" val="5"/>
</p:tagLst>
</file>

<file path=ppt/tags/tag3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6"/>
  <p:tag name="KSO_WM_UNIT_ID" val="custom20234968_1*i*16"/>
  <p:tag name="KSO_WM_TEMPLATE_CATEGORY" val="custom"/>
  <p:tag name="KSO_WM_TEMPLATE_INDEX" val="20234968"/>
  <p:tag name="KSO_WM_UNIT_LAYERLEVEL" val="1"/>
  <p:tag name="KSO_WM_TAG_VERSION" val="3.0"/>
  <p:tag name="KSO_WM_BEAUTIFY_FLAG" val="#wm#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custom20234968_1*i*5"/>
  <p:tag name="KSO_WM_TEMPLATE_CATEGORY" val="custom"/>
  <p:tag name="KSO_WM_TEMPLATE_INDEX" val="20234968"/>
  <p:tag name="KSO_WM_UNIT_LAYERLEVEL" val="1"/>
  <p:tag name="KSO_WM_TAG_VERSION" val="3.0"/>
  <p:tag name="KSO_WM_BEAUTIFY_FLAG" val="#wm#"/>
  <p:tag name="KSO_WM_UNIT_FILL_FORE_SCHEMECOLOR_INDEX_BRIGHTNESS" val="0.6"/>
  <p:tag name="KSO_WM_UNIT_FILL_FORE_SCHEMECOLOR_INDEX" val="6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34968_1*i*2"/>
  <p:tag name="KSO_WM_TEMPLATE_CATEGORY" val="custom"/>
  <p:tag name="KSO_WM_TEMPLATE_INDEX" val="20234968"/>
  <p:tag name="KSO_WM_UNIT_LAYERLEVEL" val="1"/>
  <p:tag name="KSO_WM_TAG_VERSION" val="3.0"/>
  <p:tag name="KSO_WM_BEAUTIFY_FLAG" val="#wm#"/>
  <p:tag name="KSO_WM_UNIT_LINE_FORE_SCHEMECOLOR_INDEX_BRIGHTNESS" val="0.6"/>
  <p:tag name="KSO_WM_UNIT_LINE_FORE_SCHEMECOLOR_INDEX" val="6"/>
  <p:tag name="KSO_WM_UNIT_LINE_FILL_TYPE" val="2"/>
  <p:tag name="KSO_WM_UNIT_SHADOW_SCHEMECOLOR_INDEX_BRIGHTNESS" val="-0.25"/>
  <p:tag name="KSO_WM_UNIT_SHADOW_SCHEMECOLOR_INDEX" val="5"/>
</p:tagLst>
</file>

<file path=ppt/tags/tag3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7"/>
  <p:tag name="KSO_WM_UNIT_ID" val="custom20234968_1*i*17"/>
  <p:tag name="KSO_WM_TEMPLATE_CATEGORY" val="custom"/>
  <p:tag name="KSO_WM_TEMPLATE_INDEX" val="20234968"/>
  <p:tag name="KSO_WM_UNIT_LAYERLEVEL" val="1"/>
  <p:tag name="KSO_WM_TAG_VERSION" val="3.0"/>
  <p:tag name="KSO_WM_BEAUTIFY_FLAG" val="#wm#"/>
  <p:tag name="KSO_WM_UNIT_FILL_FORE_SCHEMECOLOR_INDEX_BRIGHTNESS" val="0.8"/>
  <p:tag name="KSO_WM_UNIT_FILL_FORE_SCHEMECOLOR_INDEX" val="7"/>
  <p:tag name="KSO_WM_UNIT_FILL_TYPE" val="1"/>
  <p:tag name="KSO_WM_UNIT_LINE_FORE_SCHEMECOLOR_INDEX_BRIGHTNESS" val="0.6"/>
  <p:tag name="KSO_WM_UNIT_LINE_FORE_SCHEMECOLOR_INDEX" val="6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3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0"/>
  <p:tag name="KSO_WM_UNIT_ID" val="custom20234968_1*i*10"/>
  <p:tag name="KSO_WM_TEMPLATE_CATEGORY" val="custom"/>
  <p:tag name="KSO_WM_TEMPLATE_INDEX" val="20234968"/>
  <p:tag name="KSO_WM_UNIT_LAYERLEVEL" val="1"/>
  <p:tag name="KSO_WM_TAG_VERSION" val="3.0"/>
  <p:tag name="KSO_WM_BEAUTIFY_FLAG" val="#wm#"/>
  <p:tag name="KSO_WM_UNIT_LINE_FORE_SCHEMECOLOR_INDEX_BRIGHTNESS" val="0"/>
  <p:tag name="KSO_WM_UNIT_LINE_FORE_SCHEMECOLOR_INDEX" val="5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3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1"/>
  <p:tag name="KSO_WM_UNIT_ID" val="custom20234968_1*i*11"/>
  <p:tag name="KSO_WM_TEMPLATE_CATEGORY" val="custom"/>
  <p:tag name="KSO_WM_TEMPLATE_INDEX" val="20234968"/>
  <p:tag name="KSO_WM_UNIT_LAYERLEVEL" val="1"/>
  <p:tag name="KSO_WM_TAG_VERSION" val="3.0"/>
  <p:tag name="KSO_WM_BEAUTIFY_FLAG" val="#wm#"/>
  <p:tag name="KSO_WM_UNIT_LINE_FORE_SCHEMECOLOR_INDEX_1_BRIGHTNESS" val="0.4"/>
  <p:tag name="KSO_WM_UNIT_LINE_FORE_SCHEMECOLOR_INDEX_1" val="5"/>
  <p:tag name="KSO_WM_UNIT_LINE_FORE_SCHEMECOLOR_INDEX_1_POS" val="0"/>
  <p:tag name="KSO_WM_UNIT_LINE_FORE_SCHEMECOLOR_INDEX_1_TRANS" val="0"/>
  <p:tag name="KSO_WM_UNIT_LINE_FORE_SCHEMECOLOR_INDEX_2_BRIGHTNESS" val="0"/>
  <p:tag name="KSO_WM_UNIT_LINE_FORE_SCHEMECOLOR_INDEX_2" val="5"/>
  <p:tag name="KSO_WM_UNIT_LINE_FORE_SCHEMECOLOR_INDEX_2_POS" val="1"/>
  <p:tag name="KSO_WM_UNIT_LINE_FORE_SCHEMECOLOR_INDEX_2_TRANS" val="0"/>
  <p:tag name="KSO_WM_UNIT_LINE_GRADIENT_TYPE" val="0"/>
  <p:tag name="KSO_WM_UNIT_LINE_GRADIENT_ANGLE" val="90"/>
  <p:tag name="KSO_WM_UNIT_LINE_GRADIENT_Direction" val="1"/>
  <p:tag name="KSO_WM_UNIT_LINE_FILL_TYPE" val="5"/>
  <p:tag name="KSO_WM_UNIT_TEXT_FILL_FORE_SCHEMECOLOR_INDEX_BRIGHTNESS" val="0"/>
  <p:tag name="KSO_WM_UNIT_TEXT_FILL_FORE_SCHEMECOLOR_INDEX" val="13"/>
  <p:tag name="KSO_WM_UNIT_TEXT_FILL_TYPE" val="1"/>
</p:tagLst>
</file>

<file path=ppt/tags/tag3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2"/>
  <p:tag name="KSO_WM_UNIT_ID" val="custom20234968_1*i*12"/>
  <p:tag name="KSO_WM_TEMPLATE_CATEGORY" val="custom"/>
  <p:tag name="KSO_WM_TEMPLATE_INDEX" val="20234968"/>
  <p:tag name="KSO_WM_UNIT_LAYERLEVEL" val="1"/>
  <p:tag name="KSO_WM_TAG_VERSION" val="3.0"/>
  <p:tag name="KSO_WM_BEAUTIFY_FLAG" val="#wm#"/>
  <p:tag name="KSO_WM_UNIT_LINE_FORE_SCHEMECOLOR_INDEX_BRIGHTNESS" val="0"/>
  <p:tag name="KSO_WM_UNIT_LINE_FORE_SCHEMECOLOR_INDEX" val="5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3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3"/>
  <p:tag name="KSO_WM_UNIT_ID" val="custom20234968_1*i*13"/>
  <p:tag name="KSO_WM_TEMPLATE_CATEGORY" val="custom"/>
  <p:tag name="KSO_WM_TEMPLATE_INDEX" val="20234968"/>
  <p:tag name="KSO_WM_UNIT_LAYERLEVEL" val="1"/>
  <p:tag name="KSO_WM_TAG_VERSION" val="3.0"/>
  <p:tag name="KSO_WM_BEAUTIFY_FLAG" val="#wm#"/>
  <p:tag name="KSO_WM_UNIT_LINE_FORE_SCHEMECOLOR_INDEX_1_BRIGHTNESS" val="0.4"/>
  <p:tag name="KSO_WM_UNIT_LINE_FORE_SCHEMECOLOR_INDEX_1" val="5"/>
  <p:tag name="KSO_WM_UNIT_LINE_FORE_SCHEMECOLOR_INDEX_1_POS" val="0"/>
  <p:tag name="KSO_WM_UNIT_LINE_FORE_SCHEMECOLOR_INDEX_1_TRANS" val="0"/>
  <p:tag name="KSO_WM_UNIT_LINE_FORE_SCHEMECOLOR_INDEX_2_BRIGHTNESS" val="0"/>
  <p:tag name="KSO_WM_UNIT_LINE_FORE_SCHEMECOLOR_INDEX_2" val="5"/>
  <p:tag name="KSO_WM_UNIT_LINE_FORE_SCHEMECOLOR_INDEX_2_POS" val="1"/>
  <p:tag name="KSO_WM_UNIT_LINE_FORE_SCHEMECOLOR_INDEX_2_TRANS" val="0"/>
  <p:tag name="KSO_WM_UNIT_LINE_GRADIENT_TYPE" val="0"/>
  <p:tag name="KSO_WM_UNIT_LINE_GRADIENT_ANGLE" val="90"/>
  <p:tag name="KSO_WM_UNIT_LINE_GRADIENT_Direction" val="1"/>
  <p:tag name="KSO_WM_UNIT_LINE_FILL_TYPE" val="5"/>
  <p:tag name="KSO_WM_UNIT_TEXT_FILL_FORE_SCHEMECOLOR_INDEX_BRIGHTNESS" val="0"/>
  <p:tag name="KSO_WM_UNIT_TEXT_FILL_FORE_SCHEMECOLOR_INDEX" val="13"/>
  <p:tag name="KSO_WM_UNIT_TEXT_FILL_TYPE" val="1"/>
</p:tagLst>
</file>

<file path=ppt/tags/tag3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4"/>
  <p:tag name="KSO_WM_UNIT_ID" val="custom20234968_1*i*14"/>
  <p:tag name="KSO_WM_TEMPLATE_CATEGORY" val="custom"/>
  <p:tag name="KSO_WM_TEMPLATE_INDEX" val="20234968"/>
  <p:tag name="KSO_WM_UNIT_LAYERLEVEL" val="1"/>
  <p:tag name="KSO_WM_TAG_VERSION" val="3.0"/>
  <p:tag name="KSO_WM_BEAUTIFY_FLAG" val="#wm#"/>
  <p:tag name="KSO_WM_UNIT_LINE_FORE_SCHEMECOLOR_INDEX_BRIGHTNESS" val="0"/>
  <p:tag name="KSO_WM_UNIT_LINE_FORE_SCHEMECOLOR_INDEX" val="5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31.xml><?xml version="1.0" encoding="utf-8"?>
<p:tagLst xmlns:p="http://schemas.openxmlformats.org/presentationml/2006/main">
  <p:tag name="KSO_WM_UNIT_SUBTYPE" val="u"/>
  <p:tag name="KSO_WM_TEMPLATE_CATEGORY" val="chip"/>
  <p:tag name="KSO_WM_TEMPLATE_INDEX" val="20224213"/>
  <p:tag name="KSO_WM_UNIT_TYPE" val="i"/>
  <p:tag name="KSO_WM_UNIT_INDEX" val="1"/>
  <p:tag name="KSO_WM_UNIT_ID" val="chip20224213_2*i*1"/>
  <p:tag name="KSO_WM_BEAUTIFY_FLAG" val="#wm#"/>
  <p:tag name="KSO_WM_TAG_VERSION" val="1.0"/>
  <p:tag name="KSO_WM_CHIP_GROUPID" val="62d9fc3602b43a043ddc1f6d"/>
  <p:tag name="KSO_WM_CHIP_XID" val="62d9fcef02b43a043ddc2873"/>
  <p:tag name="KSO_WM_UNIT_DEC_AREA_ID" val="868df893a27c49b9bd48668f1f246fe0"/>
  <p:tag name="KSO_WM_CHIP_FILLAREA_FILL_RULE" val="{&quot;fill_align&quot;:&quot;r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6f0c173743164a07b1332c3d7b747c30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5"/>
  <p:tag name="KSO_WM_UNIT_ID" val="custom20234968_1*i*15"/>
  <p:tag name="KSO_WM_TEMPLATE_CATEGORY" val="custom"/>
  <p:tag name="KSO_WM_TEMPLATE_INDEX" val="20234968"/>
  <p:tag name="KSO_WM_UNIT_LAYERLEVEL" val="1"/>
  <p:tag name="KSO_WM_TAG_VERSION" val="3.0"/>
  <p:tag name="KSO_WM_BEAUTIFY_FLAG" val="#wm#"/>
  <p:tag name="KSO_WM_UNIT_LINE_FORE_SCHEMECOLOR_INDEX_1_BRIGHTNESS" val="0.4"/>
  <p:tag name="KSO_WM_UNIT_LINE_FORE_SCHEMECOLOR_INDEX_1" val="5"/>
  <p:tag name="KSO_WM_UNIT_LINE_FORE_SCHEMECOLOR_INDEX_1_POS" val="0"/>
  <p:tag name="KSO_WM_UNIT_LINE_FORE_SCHEMECOLOR_INDEX_1_TRANS" val="0"/>
  <p:tag name="KSO_WM_UNIT_LINE_FORE_SCHEMECOLOR_INDEX_2_BRIGHTNESS" val="0"/>
  <p:tag name="KSO_WM_UNIT_LINE_FORE_SCHEMECOLOR_INDEX_2" val="5"/>
  <p:tag name="KSO_WM_UNIT_LINE_FORE_SCHEMECOLOR_INDEX_2_POS" val="1"/>
  <p:tag name="KSO_WM_UNIT_LINE_FORE_SCHEMECOLOR_INDEX_2_TRANS" val="0"/>
  <p:tag name="KSO_WM_UNIT_LINE_GRADIENT_TYPE" val="0"/>
  <p:tag name="KSO_WM_UNIT_LINE_GRADIENT_ANGLE" val="90"/>
  <p:tag name="KSO_WM_UNIT_LINE_GRADIENT_Direction" val="1"/>
  <p:tag name="KSO_WM_UNIT_LINE_FILL_TYPE" val="5"/>
  <p:tag name="KSO_WM_UNIT_TEXT_FILL_FORE_SCHEMECOLOR_INDEX_BRIGHTNESS" val="0"/>
  <p:tag name="KSO_WM_UNIT_TEXT_FILL_FORE_SCHEMECOLOR_INDEX" val="13"/>
  <p:tag name="KSO_WM_UNIT_TEXT_FILL_TYPE" val="1"/>
</p:tagLst>
</file>

<file path=ppt/tags/tag3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custom20234968_1*i*3"/>
  <p:tag name="KSO_WM_TEMPLATE_CATEGORY" val="custom"/>
  <p:tag name="KSO_WM_TEMPLATE_INDEX" val="20234968"/>
  <p:tag name="KSO_WM_UNIT_LAYERLEVEL" val="1"/>
  <p:tag name="KSO_WM_TAG_VERSION" val="3.0"/>
  <p:tag name="KSO_WM_BEAUTIFY_FLAG" val="#wm#"/>
  <p:tag name="KSO_WM_UNIT_LINE_FORE_SCHEMECOLOR_INDEX_BRIGHTNESS" val="0"/>
  <p:tag name="KSO_WM_UNIT_LINE_FORE_SCHEMECOLOR_INDEX" val="5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3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custom20234968_1*i*4"/>
  <p:tag name="KSO_WM_TEMPLATE_CATEGORY" val="custom"/>
  <p:tag name="KSO_WM_TEMPLATE_INDEX" val="20234968"/>
  <p:tag name="KSO_WM_UNIT_LAYERLEVEL" val="1"/>
  <p:tag name="KSO_WM_TAG_VERSION" val="3.0"/>
  <p:tag name="KSO_WM_BEAUTIFY_FLAG" val="#wm#"/>
  <p:tag name="KSO_WM_UNIT_LINE_FORE_SCHEMECOLOR_INDEX_1_BRIGHTNESS" val="0.4"/>
  <p:tag name="KSO_WM_UNIT_LINE_FORE_SCHEMECOLOR_INDEX_1" val="5"/>
  <p:tag name="KSO_WM_UNIT_LINE_FORE_SCHEMECOLOR_INDEX_1_POS" val="0"/>
  <p:tag name="KSO_WM_UNIT_LINE_FORE_SCHEMECOLOR_INDEX_1_TRANS" val="0"/>
  <p:tag name="KSO_WM_UNIT_LINE_FORE_SCHEMECOLOR_INDEX_2_BRIGHTNESS" val="0"/>
  <p:tag name="KSO_WM_UNIT_LINE_FORE_SCHEMECOLOR_INDEX_2" val="5"/>
  <p:tag name="KSO_WM_UNIT_LINE_FORE_SCHEMECOLOR_INDEX_2_POS" val="1"/>
  <p:tag name="KSO_WM_UNIT_LINE_FORE_SCHEMECOLOR_INDEX_2_TRANS" val="0"/>
  <p:tag name="KSO_WM_UNIT_LINE_GRADIENT_TYPE" val="0"/>
  <p:tag name="KSO_WM_UNIT_LINE_GRADIENT_ANGLE" val="90"/>
  <p:tag name="KSO_WM_UNIT_LINE_GRADIENT_Direction" val="1"/>
  <p:tag name="KSO_WM_UNIT_LINE_FILL_TYPE" val="5"/>
  <p:tag name="KSO_WM_UNIT_TEXT_FILL_FORE_SCHEMECOLOR_INDEX_BRIGHTNESS" val="0"/>
  <p:tag name="KSO_WM_UNIT_TEXT_FILL_FORE_SCHEMECOLOR_INDEX" val="13"/>
  <p:tag name="KSO_WM_UNIT_TEXT_FILL_TYPE" val="1"/>
</p:tagLst>
</file>

<file path=ppt/tags/tag3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custom20234968_1*i*6"/>
  <p:tag name="KSO_WM_TEMPLATE_CATEGORY" val="custom"/>
  <p:tag name="KSO_WM_TEMPLATE_INDEX" val="20234968"/>
  <p:tag name="KSO_WM_UNIT_LAYERLEVEL" val="1"/>
  <p:tag name="KSO_WM_TAG_VERSION" val="3.0"/>
  <p:tag name="KSO_WM_BEAUTIFY_FLAG" val="#wm#"/>
  <p:tag name="KSO_WM_UNIT_LINE_FORE_SCHEMECOLOR_INDEX_BRIGHTNESS" val="0"/>
  <p:tag name="KSO_WM_UNIT_LINE_FORE_SCHEMECOLOR_INDEX" val="5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3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"/>
  <p:tag name="KSO_WM_UNIT_ID" val="custom20234968_1*i*7"/>
  <p:tag name="KSO_WM_TEMPLATE_CATEGORY" val="custom"/>
  <p:tag name="KSO_WM_TEMPLATE_INDEX" val="20234968"/>
  <p:tag name="KSO_WM_UNIT_LAYERLEVEL" val="1"/>
  <p:tag name="KSO_WM_TAG_VERSION" val="3.0"/>
  <p:tag name="KSO_WM_BEAUTIFY_FLAG" val="#wm#"/>
  <p:tag name="KSO_WM_UNIT_LINE_FORE_SCHEMECOLOR_INDEX_1_BRIGHTNESS" val="0.4"/>
  <p:tag name="KSO_WM_UNIT_LINE_FORE_SCHEMECOLOR_INDEX_1" val="5"/>
  <p:tag name="KSO_WM_UNIT_LINE_FORE_SCHEMECOLOR_INDEX_1_POS" val="0"/>
  <p:tag name="KSO_WM_UNIT_LINE_FORE_SCHEMECOLOR_INDEX_1_TRANS" val="0"/>
  <p:tag name="KSO_WM_UNIT_LINE_FORE_SCHEMECOLOR_INDEX_2_BRIGHTNESS" val="0"/>
  <p:tag name="KSO_WM_UNIT_LINE_FORE_SCHEMECOLOR_INDEX_2" val="5"/>
  <p:tag name="KSO_WM_UNIT_LINE_FORE_SCHEMECOLOR_INDEX_2_POS" val="1"/>
  <p:tag name="KSO_WM_UNIT_LINE_FORE_SCHEMECOLOR_INDEX_2_TRANS" val="0"/>
  <p:tag name="KSO_WM_UNIT_LINE_GRADIENT_TYPE" val="0"/>
  <p:tag name="KSO_WM_UNIT_LINE_GRADIENT_ANGLE" val="90"/>
  <p:tag name="KSO_WM_UNIT_LINE_GRADIENT_Direction" val="1"/>
  <p:tag name="KSO_WM_UNIT_LINE_FILL_TYPE" val="5"/>
  <p:tag name="KSO_WM_UNIT_TEXT_FILL_FORE_SCHEMECOLOR_INDEX_BRIGHTNESS" val="0"/>
  <p:tag name="KSO_WM_UNIT_TEXT_FILL_FORE_SCHEMECOLOR_INDEX" val="13"/>
  <p:tag name="KSO_WM_UNIT_TEXT_FILL_TYPE" val="1"/>
</p:tagLst>
</file>

<file path=ppt/tags/tag3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"/>
  <p:tag name="KSO_WM_UNIT_ID" val="custom20234968_1*i*8"/>
  <p:tag name="KSO_WM_TEMPLATE_CATEGORY" val="custom"/>
  <p:tag name="KSO_WM_TEMPLATE_INDEX" val="20234968"/>
  <p:tag name="KSO_WM_UNIT_LAYERLEVEL" val="1"/>
  <p:tag name="KSO_WM_TAG_VERSION" val="3.0"/>
  <p:tag name="KSO_WM_BEAUTIFY_FLAG" val="#wm#"/>
  <p:tag name="KSO_WM_UNIT_LINE_FORE_SCHEMECOLOR_INDEX_BRIGHTNESS" val="0"/>
  <p:tag name="KSO_WM_UNIT_LINE_FORE_SCHEMECOLOR_INDEX" val="5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3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9"/>
  <p:tag name="KSO_WM_UNIT_ID" val="custom20234968_1*i*9"/>
  <p:tag name="KSO_WM_TEMPLATE_CATEGORY" val="custom"/>
  <p:tag name="KSO_WM_TEMPLATE_INDEX" val="20234968"/>
  <p:tag name="KSO_WM_UNIT_LAYERLEVEL" val="1"/>
  <p:tag name="KSO_WM_TAG_VERSION" val="3.0"/>
  <p:tag name="KSO_WM_BEAUTIFY_FLAG" val="#wm#"/>
  <p:tag name="KSO_WM_UNIT_LINE_FORE_SCHEMECOLOR_INDEX_1_BRIGHTNESS" val="0.4"/>
  <p:tag name="KSO_WM_UNIT_LINE_FORE_SCHEMECOLOR_INDEX_1" val="5"/>
  <p:tag name="KSO_WM_UNIT_LINE_FORE_SCHEMECOLOR_INDEX_1_POS" val="0"/>
  <p:tag name="KSO_WM_UNIT_LINE_FORE_SCHEMECOLOR_INDEX_1_TRANS" val="0"/>
  <p:tag name="KSO_WM_UNIT_LINE_FORE_SCHEMECOLOR_INDEX_2_BRIGHTNESS" val="0"/>
  <p:tag name="KSO_WM_UNIT_LINE_FORE_SCHEMECOLOR_INDEX_2" val="5"/>
  <p:tag name="KSO_WM_UNIT_LINE_FORE_SCHEMECOLOR_INDEX_2_POS" val="1"/>
  <p:tag name="KSO_WM_UNIT_LINE_FORE_SCHEMECOLOR_INDEX_2_TRANS" val="0"/>
  <p:tag name="KSO_WM_UNIT_LINE_GRADIENT_TYPE" val="0"/>
  <p:tag name="KSO_WM_UNIT_LINE_GRADIENT_ANGLE" val="90"/>
  <p:tag name="KSO_WM_UNIT_LINE_GRADIENT_Direction" val="1"/>
  <p:tag name="KSO_WM_UNIT_LINE_FILL_TYPE" val="5"/>
  <p:tag name="KSO_WM_UNIT_TEXT_FILL_FORE_SCHEMECOLOR_INDEX_BRIGHTNESS" val="0"/>
  <p:tag name="KSO_WM_UNIT_TEXT_FILL_FORE_SCHEMECOLOR_INDEX" val="13"/>
  <p:tag name="KSO_WM_UNIT_TEXT_FILL_TYPE" val="1"/>
</p:tagLst>
</file>

<file path=ppt/tags/tag317.xml><?xml version="1.0" encoding="utf-8"?>
<p:tagLst xmlns:p="http://schemas.openxmlformats.org/presentationml/2006/main">
  <p:tag name="KSO_WM_UNIT_SUBTYPE" val="a"/>
  <p:tag name="KSO_WM_UNIT_TEXT_LAYER_COUNT" val="1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34968_1*f*1"/>
  <p:tag name="KSO_WM_TEMPLATE_CATEGORY" val="custom"/>
  <p:tag name="KSO_WM_TEMPLATE_INDEX" val="20234968"/>
  <p:tag name="KSO_WM_UNIT_LAYERLEVEL" val="1"/>
  <p:tag name="KSO_WM_TAG_VERSION" val="3.0"/>
  <p:tag name="KSO_WM_BEAUTIFY_FLAG" val="#wm#"/>
  <p:tag name="KSO_WM_UNIT_VALUE" val="360"/>
  <p:tag name="KSO_WM_UNIT_TEXT_TYPE" val="1"/>
  <p:tag name="KSO_WM_UNIT_PRESET_TEXT" val="单击添加文本具体内容，简明扼要地阐述您的观点。根据需要可酌情增减文字，以便观者准确地理解您传达的思想。单击添加文本具体内容，简明扼要地阐述您的观点。根据需要可酌情增减文字，以便观者准确地理解您传达的思想。单击添加文本具体内容，简明扼要地阐述您的观点。根据需要可酌情增减文字，以便观者准确地理解您传达的思想。单击添加文本具体内容，简明扼要地阐述您的观点。单击添加文本具体内容，简明扼要地阐述您的观点。根据需要可酌情增减文字，以便观者准确地理解您传达的思想。"/>
  <p:tag name="KSO_WM_UNIT_TEXT_FILL_FORE_SCHEMECOLOR_INDEX_BRIGHTNESS" val="0"/>
  <p:tag name="KSO_WM_UNIT_TEXT_FILL_FORE_SCHEMECOLOR_INDEX" val="13"/>
  <p:tag name="KSO_WM_UNIT_TEXT_FILL_TYPE" val="1"/>
</p:tagLst>
</file>

<file path=ppt/tags/tag31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4968_1*a*1"/>
  <p:tag name="KSO_WM_TEMPLATE_CATEGORY" val="custom"/>
  <p:tag name="KSO_WM_TEMPLATE_INDEX" val="20234968"/>
  <p:tag name="KSO_WM_UNIT_LAYERLEVEL" val="1"/>
  <p:tag name="KSO_WM_TAG_VERSION" val="3.0"/>
  <p:tag name="KSO_WM_BEAUTIFY_FLAG" val="#wm#"/>
  <p:tag name="KSO_WM_UNIT_TEXT_TYPE" val="1"/>
  <p:tag name="KSO_WM_UNIT_PRESET_TEXT" val="单击此处添加标题"/>
</p:tagLst>
</file>

<file path=ppt/tags/tag319.xml><?xml version="1.0" encoding="utf-8"?>
<p:tagLst xmlns:p="http://schemas.openxmlformats.org/presentationml/2006/main">
  <p:tag name="KSO_WM_SLIDE_ID" val="custom20234968_1"/>
  <p:tag name="KSO_WM_TEMPLATE_SUBCATEGORY" val="0"/>
  <p:tag name="KSO_WM_TEMPLATE_MASTER_TYPE" val="0"/>
  <p:tag name="KSO_WM_TEMPLATE_COLOR_TYPE" val="0"/>
  <p:tag name="KSO_WM_SLIDE_ITEM_CNT" val="0"/>
  <p:tag name="KSO_WM_SLIDE_INDEX" val="1"/>
  <p:tag name="KSO_WM_TAG_VERSION" val="3.0"/>
  <p:tag name="KSO_WM_BEAUTIFY_FLAG" val="#wm#"/>
  <p:tag name="KSO_WM_TEMPLATE_CATEGORY" val="custom"/>
  <p:tag name="KSO_WM_TEMPLATE_INDEX" val="20234968"/>
  <p:tag name="KSO_WM_SLIDE_TYPE" val="text"/>
  <p:tag name="KSO_WM_SLIDE_SUBTYPE" val="picTxt"/>
  <p:tag name="KSO_WM_SLIDE_SIZE" val="860*468"/>
  <p:tag name="KSO_WM_SLIDE_POSITION" val="52*28"/>
  <p:tag name="KSO_WM_SLIDE_LAYOUT" val="a_f"/>
  <p:tag name="KSO_WM_SLIDE_LAYOUT_CNT" val="1_1"/>
  <p:tag name="KSO_WM_SPECIAL_SOURCE" val="bdnull"/>
  <p:tag name="KSO_WM_SLIDE_BACKGROUND_TYPE" val="general"/>
</p:tagLst>
</file>

<file path=ppt/tags/tag32.xml><?xml version="1.0" encoding="utf-8"?>
<p:tagLst xmlns:p="http://schemas.openxmlformats.org/presentationml/2006/main">
  <p:tag name="KSO_WM_UNIT_SUBTYPE" val="u"/>
  <p:tag name="KSO_WM_TEMPLATE_CATEGORY" val="chip"/>
  <p:tag name="KSO_WM_TEMPLATE_INDEX" val="20224213"/>
  <p:tag name="KSO_WM_UNIT_TYPE" val="i"/>
  <p:tag name="KSO_WM_UNIT_INDEX" val="2"/>
  <p:tag name="KSO_WM_UNIT_ID" val="chip20224213_2*i*2"/>
  <p:tag name="KSO_WM_BEAUTIFY_FLAG" val="#wm#"/>
  <p:tag name="KSO_WM_TAG_VERSION" val="1.0"/>
  <p:tag name="KSO_WM_CHIP_GROUPID" val="62d9fc3602b43a043ddc1f6d"/>
  <p:tag name="KSO_WM_CHIP_XID" val="62d9fcef02b43a043ddc2873"/>
  <p:tag name="KSO_WM_UNIT_DEC_AREA_ID" val="147a51e4023e4ff587189d2d6a065fb0"/>
  <p:tag name="KSO_WM_CHIP_FILLAREA_FILL_RULE" val="{&quot;fill_align&quot;:&quot;r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6f0c173743164a07b1332c3d7b747c30"/>
</p:tagLst>
</file>

<file path=ppt/tags/tag320.xml><?xml version="1.0" encoding="utf-8"?>
<p:tagLst xmlns:p="http://schemas.openxmlformats.org/presentationml/2006/main">
  <p:tag name="KSO_WM_UNIT_SUBTYPE" val="v"/>
  <p:tag name="KSO_WM_TEMPLATE_CATEGORY" val="chip"/>
  <p:tag name="KSO_WM_TEMPLATE_INDEX" val="20224213"/>
  <p:tag name="KSO_WM_UNIT_TYPE" val="i"/>
  <p:tag name="KSO_WM_UNIT_INDEX" val="1"/>
  <p:tag name="KSO_WM_UNIT_ID" val="chip20224213_10*i*1"/>
  <p:tag name="KSO_WM_BEAUTIFY_FLAG" val="#wm#"/>
  <p:tag name="KSO_WM_TAG_VERSION" val="1.0"/>
  <p:tag name="KSO_WM_CHIP_GROUPID" val="62d9fc3602b43a043ddc1f6d"/>
  <p:tag name="KSO_WM_CHIP_XID" val="62d9fcef02b43a043ddc2960"/>
  <p:tag name="KSO_WM_UNIT_DEC_AREA_ID" val="b926e0ebe6d04d2aaf3c4370a5b680e3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f5325a072d254bb8aa0b9a129276a672"/>
  <p:tag name="KSO_WM_SLIDE_BACKGROUND_TYPE" val="general"/>
</p:tagLst>
</file>

<file path=ppt/tags/tag321.xml><?xml version="1.0" encoding="utf-8"?>
<p:tagLst xmlns:p="http://schemas.openxmlformats.org/presentationml/2006/main">
  <p:tag name="KSO_WM_UNIT_SUBTYPE" val="t"/>
  <p:tag name="KSO_WM_TEMPLATE_CATEGORY" val="chip"/>
  <p:tag name="KSO_WM_TEMPLATE_INDEX" val="20224213"/>
  <p:tag name="KSO_WM_UNIT_TYPE" val="i"/>
  <p:tag name="KSO_WM_UNIT_INDEX" val="1"/>
  <p:tag name="KSO_WM_UNIT_ID" val="chip20224213_11*i*1"/>
  <p:tag name="KSO_WM_BEAUTIFY_FLAG" val="#wm#"/>
  <p:tag name="KSO_WM_TAG_VERSION" val="1.0"/>
  <p:tag name="KSO_WM_CHIP_GROUPID" val="62d9fc3602b43a043ddc1f6d"/>
  <p:tag name="KSO_WM_CHIP_XID" val="62d9fcef02b43a043ddc290f"/>
  <p:tag name="KSO_WM_UNIT_DEC_AREA_ID" val="07b41b1391de4b2f8a32d5a2d775664b"/>
  <p:tag name="KSO_WM_CHIP_FILLAREA_FILL_RULE" val="{&quot;fill_align&quot;:&quot;l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108b5e0a7aea4993960e8568706793d5"/>
  <p:tag name="KSO_WM_SLIDE_BACKGROUND_TYPE" val="general"/>
</p:tagLst>
</file>

<file path=ppt/tags/tag322.xml><?xml version="1.0" encoding="utf-8"?>
<p:tagLst xmlns:p="http://schemas.openxmlformats.org/presentationml/2006/main">
  <p:tag name="KSO_WM_UNIT_SUBTYPE" val="t"/>
  <p:tag name="KSO_WM_TEMPLATE_CATEGORY" val="chip"/>
  <p:tag name="KSO_WM_TEMPLATE_INDEX" val="20224213"/>
  <p:tag name="KSO_WM_UNIT_TYPE" val="i"/>
  <p:tag name="KSO_WM_UNIT_INDEX" val="1"/>
  <p:tag name="KSO_WM_UNIT_ID" val="chip20224213_12*i*1"/>
  <p:tag name="KSO_WM_BEAUTIFY_FLAG" val="#wm#"/>
  <p:tag name="KSO_WM_TAG_VERSION" val="1.0"/>
  <p:tag name="KSO_WM_CHIP_GROUPID" val="62d9fc3602b43a043ddc1f6d"/>
  <p:tag name="KSO_WM_CHIP_XID" val="62d9fcef02b43a043ddc292b"/>
  <p:tag name="KSO_WM_UNIT_DEC_AREA_ID" val="3d59f3d8ca9844f48c898f2ec107ef47"/>
  <p:tag name="KSO_WM_CHIP_FILLAREA_FILL_RULE" val="{&quot;fill_align&quot;:&quot;r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757318be420646a5a434ff403903e618"/>
  <p:tag name="KSO_WM_SLIDE_BACKGROUND_TYPE" val="general"/>
</p:tagLst>
</file>

<file path=ppt/tags/tag3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34968_1*i*1"/>
  <p:tag name="KSO_WM_TEMPLATE_CATEGORY" val="custom"/>
  <p:tag name="KSO_WM_TEMPLATE_INDEX" val="20234968"/>
  <p:tag name="KSO_WM_UNIT_LAYERLEVEL" val="1"/>
  <p:tag name="KSO_WM_TAG_VERSION" val="3.0"/>
  <p:tag name="KSO_WM_BEAUTIFY_FLAG" val="#wm#"/>
  <p:tag name="KSO_WM_UNIT_SHADOW_SCHEMECOLOR_INDEX_BRIGHTNESS" val="-0.25"/>
  <p:tag name="KSO_WM_UNIT_SHADOW_SCHEMECOLOR_INDEX" val="5"/>
</p:tagLst>
</file>

<file path=ppt/tags/tag3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6"/>
  <p:tag name="KSO_WM_UNIT_ID" val="custom20234968_1*i*16"/>
  <p:tag name="KSO_WM_TEMPLATE_CATEGORY" val="custom"/>
  <p:tag name="KSO_WM_TEMPLATE_INDEX" val="20234968"/>
  <p:tag name="KSO_WM_UNIT_LAYERLEVEL" val="1"/>
  <p:tag name="KSO_WM_TAG_VERSION" val="3.0"/>
  <p:tag name="KSO_WM_BEAUTIFY_FLAG" val="#wm#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custom20234968_1*i*5"/>
  <p:tag name="KSO_WM_TEMPLATE_CATEGORY" val="custom"/>
  <p:tag name="KSO_WM_TEMPLATE_INDEX" val="20234968"/>
  <p:tag name="KSO_WM_UNIT_LAYERLEVEL" val="1"/>
  <p:tag name="KSO_WM_TAG_VERSION" val="3.0"/>
  <p:tag name="KSO_WM_BEAUTIFY_FLAG" val="#wm#"/>
  <p:tag name="KSO_WM_UNIT_FILL_FORE_SCHEMECOLOR_INDEX_BRIGHTNESS" val="0.6"/>
  <p:tag name="KSO_WM_UNIT_FILL_FORE_SCHEMECOLOR_INDEX" val="6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34968_1*i*2"/>
  <p:tag name="KSO_WM_TEMPLATE_CATEGORY" val="custom"/>
  <p:tag name="KSO_WM_TEMPLATE_INDEX" val="20234968"/>
  <p:tag name="KSO_WM_UNIT_LAYERLEVEL" val="1"/>
  <p:tag name="KSO_WM_TAG_VERSION" val="3.0"/>
  <p:tag name="KSO_WM_BEAUTIFY_FLAG" val="#wm#"/>
  <p:tag name="KSO_WM_UNIT_LINE_FORE_SCHEMECOLOR_INDEX_BRIGHTNESS" val="0.6"/>
  <p:tag name="KSO_WM_UNIT_LINE_FORE_SCHEMECOLOR_INDEX" val="6"/>
  <p:tag name="KSO_WM_UNIT_LINE_FILL_TYPE" val="2"/>
  <p:tag name="KSO_WM_UNIT_SHADOW_SCHEMECOLOR_INDEX_BRIGHTNESS" val="-0.25"/>
  <p:tag name="KSO_WM_UNIT_SHADOW_SCHEMECOLOR_INDEX" val="5"/>
</p:tagLst>
</file>

<file path=ppt/tags/tag3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7"/>
  <p:tag name="KSO_WM_UNIT_ID" val="custom20234968_1*i*17"/>
  <p:tag name="KSO_WM_TEMPLATE_CATEGORY" val="custom"/>
  <p:tag name="KSO_WM_TEMPLATE_INDEX" val="20234968"/>
  <p:tag name="KSO_WM_UNIT_LAYERLEVEL" val="1"/>
  <p:tag name="KSO_WM_TAG_VERSION" val="3.0"/>
  <p:tag name="KSO_WM_BEAUTIFY_FLAG" val="#wm#"/>
  <p:tag name="KSO_WM_UNIT_FILL_FORE_SCHEMECOLOR_INDEX_BRIGHTNESS" val="0.8"/>
  <p:tag name="KSO_WM_UNIT_FILL_FORE_SCHEMECOLOR_INDEX" val="7"/>
  <p:tag name="KSO_WM_UNIT_FILL_TYPE" val="1"/>
  <p:tag name="KSO_WM_UNIT_LINE_FORE_SCHEMECOLOR_INDEX_BRIGHTNESS" val="0.6"/>
  <p:tag name="KSO_WM_UNIT_LINE_FORE_SCHEMECOLOR_INDEX" val="6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3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0"/>
  <p:tag name="KSO_WM_UNIT_ID" val="custom20234968_1*i*10"/>
  <p:tag name="KSO_WM_TEMPLATE_CATEGORY" val="custom"/>
  <p:tag name="KSO_WM_TEMPLATE_INDEX" val="20234968"/>
  <p:tag name="KSO_WM_UNIT_LAYERLEVEL" val="1"/>
  <p:tag name="KSO_WM_TAG_VERSION" val="3.0"/>
  <p:tag name="KSO_WM_BEAUTIFY_FLAG" val="#wm#"/>
  <p:tag name="KSO_WM_UNIT_LINE_FORE_SCHEMECOLOR_INDEX_BRIGHTNESS" val="0"/>
  <p:tag name="KSO_WM_UNIT_LINE_FORE_SCHEMECOLOR_INDEX" val="5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3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1"/>
  <p:tag name="KSO_WM_UNIT_ID" val="custom20234968_1*i*11"/>
  <p:tag name="KSO_WM_TEMPLATE_CATEGORY" val="custom"/>
  <p:tag name="KSO_WM_TEMPLATE_INDEX" val="20234968"/>
  <p:tag name="KSO_WM_UNIT_LAYERLEVEL" val="1"/>
  <p:tag name="KSO_WM_TAG_VERSION" val="3.0"/>
  <p:tag name="KSO_WM_BEAUTIFY_FLAG" val="#wm#"/>
  <p:tag name="KSO_WM_UNIT_LINE_FORE_SCHEMECOLOR_INDEX_1_BRIGHTNESS" val="0.4"/>
  <p:tag name="KSO_WM_UNIT_LINE_FORE_SCHEMECOLOR_INDEX_1" val="5"/>
  <p:tag name="KSO_WM_UNIT_LINE_FORE_SCHEMECOLOR_INDEX_1_POS" val="0"/>
  <p:tag name="KSO_WM_UNIT_LINE_FORE_SCHEMECOLOR_INDEX_1_TRANS" val="0"/>
  <p:tag name="KSO_WM_UNIT_LINE_FORE_SCHEMECOLOR_INDEX_2_BRIGHTNESS" val="0"/>
  <p:tag name="KSO_WM_UNIT_LINE_FORE_SCHEMECOLOR_INDEX_2" val="5"/>
  <p:tag name="KSO_WM_UNIT_LINE_FORE_SCHEMECOLOR_INDEX_2_POS" val="1"/>
  <p:tag name="KSO_WM_UNIT_LINE_FORE_SCHEMECOLOR_INDEX_2_TRANS" val="0"/>
  <p:tag name="KSO_WM_UNIT_LINE_GRADIENT_TYPE" val="0"/>
  <p:tag name="KSO_WM_UNIT_LINE_GRADIENT_ANGLE" val="90"/>
  <p:tag name="KSO_WM_UNIT_LINE_GRADIENT_Direction" val="1"/>
  <p:tag name="KSO_WM_UNIT_LINE_FILL_TYPE" val="5"/>
  <p:tag name="KSO_WM_UNIT_TEXT_FILL_FORE_SCHEMECOLOR_INDEX_BRIGHTNESS" val="0"/>
  <p:tag name="KSO_WM_UNIT_TEXT_FILL_FORE_SCHEMECOLOR_INDEX" val="13"/>
  <p:tag name="KSO_WM_UNIT_TEXT_FILL_TYPE" val="1"/>
</p:tagLst>
</file>

<file path=ppt/tags/tag33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3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2"/>
  <p:tag name="KSO_WM_UNIT_ID" val="custom20234968_1*i*12"/>
  <p:tag name="KSO_WM_TEMPLATE_CATEGORY" val="custom"/>
  <p:tag name="KSO_WM_TEMPLATE_INDEX" val="20234968"/>
  <p:tag name="KSO_WM_UNIT_LAYERLEVEL" val="1"/>
  <p:tag name="KSO_WM_TAG_VERSION" val="3.0"/>
  <p:tag name="KSO_WM_BEAUTIFY_FLAG" val="#wm#"/>
  <p:tag name="KSO_WM_UNIT_LINE_FORE_SCHEMECOLOR_INDEX_BRIGHTNESS" val="0"/>
  <p:tag name="KSO_WM_UNIT_LINE_FORE_SCHEMECOLOR_INDEX" val="5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3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3"/>
  <p:tag name="KSO_WM_UNIT_ID" val="custom20234968_1*i*13"/>
  <p:tag name="KSO_WM_TEMPLATE_CATEGORY" val="custom"/>
  <p:tag name="KSO_WM_TEMPLATE_INDEX" val="20234968"/>
  <p:tag name="KSO_WM_UNIT_LAYERLEVEL" val="1"/>
  <p:tag name="KSO_WM_TAG_VERSION" val="3.0"/>
  <p:tag name="KSO_WM_BEAUTIFY_FLAG" val="#wm#"/>
  <p:tag name="KSO_WM_UNIT_LINE_FORE_SCHEMECOLOR_INDEX_1_BRIGHTNESS" val="0.4"/>
  <p:tag name="KSO_WM_UNIT_LINE_FORE_SCHEMECOLOR_INDEX_1" val="5"/>
  <p:tag name="KSO_WM_UNIT_LINE_FORE_SCHEMECOLOR_INDEX_1_POS" val="0"/>
  <p:tag name="KSO_WM_UNIT_LINE_FORE_SCHEMECOLOR_INDEX_1_TRANS" val="0"/>
  <p:tag name="KSO_WM_UNIT_LINE_FORE_SCHEMECOLOR_INDEX_2_BRIGHTNESS" val="0"/>
  <p:tag name="KSO_WM_UNIT_LINE_FORE_SCHEMECOLOR_INDEX_2" val="5"/>
  <p:tag name="KSO_WM_UNIT_LINE_FORE_SCHEMECOLOR_INDEX_2_POS" val="1"/>
  <p:tag name="KSO_WM_UNIT_LINE_FORE_SCHEMECOLOR_INDEX_2_TRANS" val="0"/>
  <p:tag name="KSO_WM_UNIT_LINE_GRADIENT_TYPE" val="0"/>
  <p:tag name="KSO_WM_UNIT_LINE_GRADIENT_ANGLE" val="90"/>
  <p:tag name="KSO_WM_UNIT_LINE_GRADIENT_Direction" val="1"/>
  <p:tag name="KSO_WM_UNIT_LINE_FILL_TYPE" val="5"/>
  <p:tag name="KSO_WM_UNIT_TEXT_FILL_FORE_SCHEMECOLOR_INDEX_BRIGHTNESS" val="0"/>
  <p:tag name="KSO_WM_UNIT_TEXT_FILL_FORE_SCHEMECOLOR_INDEX" val="13"/>
  <p:tag name="KSO_WM_UNIT_TEXT_FILL_TYPE" val="1"/>
</p:tagLst>
</file>

<file path=ppt/tags/tag3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4"/>
  <p:tag name="KSO_WM_UNIT_ID" val="custom20234968_1*i*14"/>
  <p:tag name="KSO_WM_TEMPLATE_CATEGORY" val="custom"/>
  <p:tag name="KSO_WM_TEMPLATE_INDEX" val="20234968"/>
  <p:tag name="KSO_WM_UNIT_LAYERLEVEL" val="1"/>
  <p:tag name="KSO_WM_TAG_VERSION" val="3.0"/>
  <p:tag name="KSO_WM_BEAUTIFY_FLAG" val="#wm#"/>
  <p:tag name="KSO_WM_UNIT_LINE_FORE_SCHEMECOLOR_INDEX_BRIGHTNESS" val="0"/>
  <p:tag name="KSO_WM_UNIT_LINE_FORE_SCHEMECOLOR_INDEX" val="5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3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5"/>
  <p:tag name="KSO_WM_UNIT_ID" val="custom20234968_1*i*15"/>
  <p:tag name="KSO_WM_TEMPLATE_CATEGORY" val="custom"/>
  <p:tag name="KSO_WM_TEMPLATE_INDEX" val="20234968"/>
  <p:tag name="KSO_WM_UNIT_LAYERLEVEL" val="1"/>
  <p:tag name="KSO_WM_TAG_VERSION" val="3.0"/>
  <p:tag name="KSO_WM_BEAUTIFY_FLAG" val="#wm#"/>
  <p:tag name="KSO_WM_UNIT_LINE_FORE_SCHEMECOLOR_INDEX_1_BRIGHTNESS" val="0.4"/>
  <p:tag name="KSO_WM_UNIT_LINE_FORE_SCHEMECOLOR_INDEX_1" val="5"/>
  <p:tag name="KSO_WM_UNIT_LINE_FORE_SCHEMECOLOR_INDEX_1_POS" val="0"/>
  <p:tag name="KSO_WM_UNIT_LINE_FORE_SCHEMECOLOR_INDEX_1_TRANS" val="0"/>
  <p:tag name="KSO_WM_UNIT_LINE_FORE_SCHEMECOLOR_INDEX_2_BRIGHTNESS" val="0"/>
  <p:tag name="KSO_WM_UNIT_LINE_FORE_SCHEMECOLOR_INDEX_2" val="5"/>
  <p:tag name="KSO_WM_UNIT_LINE_FORE_SCHEMECOLOR_INDEX_2_POS" val="1"/>
  <p:tag name="KSO_WM_UNIT_LINE_FORE_SCHEMECOLOR_INDEX_2_TRANS" val="0"/>
  <p:tag name="KSO_WM_UNIT_LINE_GRADIENT_TYPE" val="0"/>
  <p:tag name="KSO_WM_UNIT_LINE_GRADIENT_ANGLE" val="90"/>
  <p:tag name="KSO_WM_UNIT_LINE_GRADIENT_Direction" val="1"/>
  <p:tag name="KSO_WM_UNIT_LINE_FILL_TYPE" val="5"/>
  <p:tag name="KSO_WM_UNIT_TEXT_FILL_FORE_SCHEMECOLOR_INDEX_BRIGHTNESS" val="0"/>
  <p:tag name="KSO_WM_UNIT_TEXT_FILL_FORE_SCHEMECOLOR_INDEX" val="13"/>
  <p:tag name="KSO_WM_UNIT_TEXT_FILL_TYPE" val="1"/>
</p:tagLst>
</file>

<file path=ppt/tags/tag3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custom20234968_1*i*3"/>
  <p:tag name="KSO_WM_TEMPLATE_CATEGORY" val="custom"/>
  <p:tag name="KSO_WM_TEMPLATE_INDEX" val="20234968"/>
  <p:tag name="KSO_WM_UNIT_LAYERLEVEL" val="1"/>
  <p:tag name="KSO_WM_TAG_VERSION" val="3.0"/>
  <p:tag name="KSO_WM_BEAUTIFY_FLAG" val="#wm#"/>
  <p:tag name="KSO_WM_UNIT_LINE_FORE_SCHEMECOLOR_INDEX_BRIGHTNESS" val="0"/>
  <p:tag name="KSO_WM_UNIT_LINE_FORE_SCHEMECOLOR_INDEX" val="5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3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custom20234968_1*i*4"/>
  <p:tag name="KSO_WM_TEMPLATE_CATEGORY" val="custom"/>
  <p:tag name="KSO_WM_TEMPLATE_INDEX" val="20234968"/>
  <p:tag name="KSO_WM_UNIT_LAYERLEVEL" val="1"/>
  <p:tag name="KSO_WM_TAG_VERSION" val="3.0"/>
  <p:tag name="KSO_WM_BEAUTIFY_FLAG" val="#wm#"/>
  <p:tag name="KSO_WM_UNIT_LINE_FORE_SCHEMECOLOR_INDEX_1_BRIGHTNESS" val="0.4"/>
  <p:tag name="KSO_WM_UNIT_LINE_FORE_SCHEMECOLOR_INDEX_1" val="5"/>
  <p:tag name="KSO_WM_UNIT_LINE_FORE_SCHEMECOLOR_INDEX_1_POS" val="0"/>
  <p:tag name="KSO_WM_UNIT_LINE_FORE_SCHEMECOLOR_INDEX_1_TRANS" val="0"/>
  <p:tag name="KSO_WM_UNIT_LINE_FORE_SCHEMECOLOR_INDEX_2_BRIGHTNESS" val="0"/>
  <p:tag name="KSO_WM_UNIT_LINE_FORE_SCHEMECOLOR_INDEX_2" val="5"/>
  <p:tag name="KSO_WM_UNIT_LINE_FORE_SCHEMECOLOR_INDEX_2_POS" val="1"/>
  <p:tag name="KSO_WM_UNIT_LINE_FORE_SCHEMECOLOR_INDEX_2_TRANS" val="0"/>
  <p:tag name="KSO_WM_UNIT_LINE_GRADIENT_TYPE" val="0"/>
  <p:tag name="KSO_WM_UNIT_LINE_GRADIENT_ANGLE" val="90"/>
  <p:tag name="KSO_WM_UNIT_LINE_GRADIENT_Direction" val="1"/>
  <p:tag name="KSO_WM_UNIT_LINE_FILL_TYPE" val="5"/>
  <p:tag name="KSO_WM_UNIT_TEXT_FILL_FORE_SCHEMECOLOR_INDEX_BRIGHTNESS" val="0"/>
  <p:tag name="KSO_WM_UNIT_TEXT_FILL_FORE_SCHEMECOLOR_INDEX" val="13"/>
  <p:tag name="KSO_WM_UNIT_TEXT_FILL_TYPE" val="1"/>
</p:tagLst>
</file>

<file path=ppt/tags/tag3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custom20234968_1*i*6"/>
  <p:tag name="KSO_WM_TEMPLATE_CATEGORY" val="custom"/>
  <p:tag name="KSO_WM_TEMPLATE_INDEX" val="20234968"/>
  <p:tag name="KSO_WM_UNIT_LAYERLEVEL" val="1"/>
  <p:tag name="KSO_WM_TAG_VERSION" val="3.0"/>
  <p:tag name="KSO_WM_BEAUTIFY_FLAG" val="#wm#"/>
  <p:tag name="KSO_WM_UNIT_LINE_FORE_SCHEMECOLOR_INDEX_BRIGHTNESS" val="0"/>
  <p:tag name="KSO_WM_UNIT_LINE_FORE_SCHEMECOLOR_INDEX" val="5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3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"/>
  <p:tag name="KSO_WM_UNIT_ID" val="custom20234968_1*i*7"/>
  <p:tag name="KSO_WM_TEMPLATE_CATEGORY" val="custom"/>
  <p:tag name="KSO_WM_TEMPLATE_INDEX" val="20234968"/>
  <p:tag name="KSO_WM_UNIT_LAYERLEVEL" val="1"/>
  <p:tag name="KSO_WM_TAG_VERSION" val="3.0"/>
  <p:tag name="KSO_WM_BEAUTIFY_FLAG" val="#wm#"/>
  <p:tag name="KSO_WM_UNIT_LINE_FORE_SCHEMECOLOR_INDEX_1_BRIGHTNESS" val="0.4"/>
  <p:tag name="KSO_WM_UNIT_LINE_FORE_SCHEMECOLOR_INDEX_1" val="5"/>
  <p:tag name="KSO_WM_UNIT_LINE_FORE_SCHEMECOLOR_INDEX_1_POS" val="0"/>
  <p:tag name="KSO_WM_UNIT_LINE_FORE_SCHEMECOLOR_INDEX_1_TRANS" val="0"/>
  <p:tag name="KSO_WM_UNIT_LINE_FORE_SCHEMECOLOR_INDEX_2_BRIGHTNESS" val="0"/>
  <p:tag name="KSO_WM_UNIT_LINE_FORE_SCHEMECOLOR_INDEX_2" val="5"/>
  <p:tag name="KSO_WM_UNIT_LINE_FORE_SCHEMECOLOR_INDEX_2_POS" val="1"/>
  <p:tag name="KSO_WM_UNIT_LINE_FORE_SCHEMECOLOR_INDEX_2_TRANS" val="0"/>
  <p:tag name="KSO_WM_UNIT_LINE_GRADIENT_TYPE" val="0"/>
  <p:tag name="KSO_WM_UNIT_LINE_GRADIENT_ANGLE" val="90"/>
  <p:tag name="KSO_WM_UNIT_LINE_GRADIENT_Direction" val="1"/>
  <p:tag name="KSO_WM_UNIT_LINE_FILL_TYPE" val="5"/>
  <p:tag name="KSO_WM_UNIT_TEXT_FILL_FORE_SCHEMECOLOR_INDEX_BRIGHTNESS" val="0"/>
  <p:tag name="KSO_WM_UNIT_TEXT_FILL_FORE_SCHEMECOLOR_INDEX" val="13"/>
  <p:tag name="KSO_WM_UNIT_TEXT_FILL_TYPE" val="1"/>
</p:tagLst>
</file>

<file path=ppt/tags/tag3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"/>
  <p:tag name="KSO_WM_UNIT_ID" val="custom20234968_1*i*8"/>
  <p:tag name="KSO_WM_TEMPLATE_CATEGORY" val="custom"/>
  <p:tag name="KSO_WM_TEMPLATE_INDEX" val="20234968"/>
  <p:tag name="KSO_WM_UNIT_LAYERLEVEL" val="1"/>
  <p:tag name="KSO_WM_TAG_VERSION" val="3.0"/>
  <p:tag name="KSO_WM_BEAUTIFY_FLAG" val="#wm#"/>
  <p:tag name="KSO_WM_UNIT_LINE_FORE_SCHEMECOLOR_INDEX_BRIGHTNESS" val="0"/>
  <p:tag name="KSO_WM_UNIT_LINE_FORE_SCHEMECOLOR_INDEX" val="5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3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9"/>
  <p:tag name="KSO_WM_UNIT_ID" val="custom20234968_1*i*9"/>
  <p:tag name="KSO_WM_TEMPLATE_CATEGORY" val="custom"/>
  <p:tag name="KSO_WM_TEMPLATE_INDEX" val="20234968"/>
  <p:tag name="KSO_WM_UNIT_LAYERLEVEL" val="1"/>
  <p:tag name="KSO_WM_TAG_VERSION" val="3.0"/>
  <p:tag name="KSO_WM_BEAUTIFY_FLAG" val="#wm#"/>
  <p:tag name="KSO_WM_UNIT_LINE_FORE_SCHEMECOLOR_INDEX_1_BRIGHTNESS" val="0.4"/>
  <p:tag name="KSO_WM_UNIT_LINE_FORE_SCHEMECOLOR_INDEX_1" val="5"/>
  <p:tag name="KSO_WM_UNIT_LINE_FORE_SCHEMECOLOR_INDEX_1_POS" val="0"/>
  <p:tag name="KSO_WM_UNIT_LINE_FORE_SCHEMECOLOR_INDEX_1_TRANS" val="0"/>
  <p:tag name="KSO_WM_UNIT_LINE_FORE_SCHEMECOLOR_INDEX_2_BRIGHTNESS" val="0"/>
  <p:tag name="KSO_WM_UNIT_LINE_FORE_SCHEMECOLOR_INDEX_2" val="5"/>
  <p:tag name="KSO_WM_UNIT_LINE_FORE_SCHEMECOLOR_INDEX_2_POS" val="1"/>
  <p:tag name="KSO_WM_UNIT_LINE_FORE_SCHEMECOLOR_INDEX_2_TRANS" val="0"/>
  <p:tag name="KSO_WM_UNIT_LINE_GRADIENT_TYPE" val="0"/>
  <p:tag name="KSO_WM_UNIT_LINE_GRADIENT_ANGLE" val="90"/>
  <p:tag name="KSO_WM_UNIT_LINE_GRADIENT_Direction" val="1"/>
  <p:tag name="KSO_WM_UNIT_LINE_FILL_TYPE" val="5"/>
  <p:tag name="KSO_WM_UNIT_TEXT_FILL_FORE_SCHEMECOLOR_INDEX_BRIGHTNESS" val="0"/>
  <p:tag name="KSO_WM_UNIT_TEXT_FILL_FORE_SCHEMECOLOR_INDEX" val="13"/>
  <p:tag name="KSO_WM_UNIT_TEXT_FILL_TYPE" val="1"/>
</p:tagLst>
</file>

<file path=ppt/tags/tag34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340.xml><?xml version="1.0" encoding="utf-8"?>
<p:tagLst xmlns:p="http://schemas.openxmlformats.org/presentationml/2006/main">
  <p:tag name="KSO_WM_UNIT_SUBTYPE" val="a"/>
  <p:tag name="KSO_WM_UNIT_TEXT_LAYER_COUNT" val="1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34968_1*f*1"/>
  <p:tag name="KSO_WM_TEMPLATE_CATEGORY" val="custom"/>
  <p:tag name="KSO_WM_TEMPLATE_INDEX" val="20234968"/>
  <p:tag name="KSO_WM_UNIT_LAYERLEVEL" val="1"/>
  <p:tag name="KSO_WM_TAG_VERSION" val="3.0"/>
  <p:tag name="KSO_WM_BEAUTIFY_FLAG" val="#wm#"/>
  <p:tag name="KSO_WM_UNIT_VALUE" val="360"/>
  <p:tag name="KSO_WM_UNIT_TEXT_TYPE" val="1"/>
  <p:tag name="KSO_WM_UNIT_PRESET_TEXT" val="单击添加文本具体内容，简明扼要地阐述您的观点。根据需要可酌情增减文字，以便观者准确地理解您传达的思想。单击添加文本具体内容，简明扼要地阐述您的观点。根据需要可酌情增减文字，以便观者准确地理解您传达的思想。单击添加文本具体内容，简明扼要地阐述您的观点。根据需要可酌情增减文字，以便观者准确地理解您传达的思想。单击添加文本具体内容，简明扼要地阐述您的观点。单击添加文本具体内容，简明扼要地阐述您的观点。根据需要可酌情增减文字，以便观者准确地理解您传达的思想。"/>
  <p:tag name="KSO_WM_UNIT_TEXT_FILL_FORE_SCHEMECOLOR_INDEX_BRIGHTNESS" val="0"/>
  <p:tag name="KSO_WM_UNIT_TEXT_FILL_FORE_SCHEMECOLOR_INDEX" val="13"/>
  <p:tag name="KSO_WM_UNIT_TEXT_FILL_TYPE" val="1"/>
</p:tagLst>
</file>

<file path=ppt/tags/tag34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4968_1*a*1"/>
  <p:tag name="KSO_WM_TEMPLATE_CATEGORY" val="custom"/>
  <p:tag name="KSO_WM_TEMPLATE_INDEX" val="20234968"/>
  <p:tag name="KSO_WM_UNIT_LAYERLEVEL" val="1"/>
  <p:tag name="KSO_WM_TAG_VERSION" val="3.0"/>
  <p:tag name="KSO_WM_BEAUTIFY_FLAG" val="#wm#"/>
  <p:tag name="KSO_WM_UNIT_TEXT_TYPE" val="1"/>
  <p:tag name="KSO_WM_UNIT_PRESET_TEXT" val="单击此处添加标题"/>
</p:tagLst>
</file>

<file path=ppt/tags/tag342.xml><?xml version="1.0" encoding="utf-8"?>
<p:tagLst xmlns:p="http://schemas.openxmlformats.org/presentationml/2006/main">
  <p:tag name="KSO_WM_SLIDE_ID" val="custom20234968_1"/>
  <p:tag name="KSO_WM_TEMPLATE_SUBCATEGORY" val="0"/>
  <p:tag name="KSO_WM_TEMPLATE_MASTER_TYPE" val="0"/>
  <p:tag name="KSO_WM_TEMPLATE_COLOR_TYPE" val="0"/>
  <p:tag name="KSO_WM_SLIDE_ITEM_CNT" val="0"/>
  <p:tag name="KSO_WM_SLIDE_INDEX" val="1"/>
  <p:tag name="KSO_WM_TAG_VERSION" val="3.0"/>
  <p:tag name="KSO_WM_BEAUTIFY_FLAG" val="#wm#"/>
  <p:tag name="KSO_WM_TEMPLATE_CATEGORY" val="custom"/>
  <p:tag name="KSO_WM_TEMPLATE_INDEX" val="20234968"/>
  <p:tag name="KSO_WM_SLIDE_TYPE" val="text"/>
  <p:tag name="KSO_WM_SLIDE_SUBTYPE" val="picTxt"/>
  <p:tag name="KSO_WM_SLIDE_SIZE" val="860*468"/>
  <p:tag name="KSO_WM_SLIDE_POSITION" val="52*28"/>
  <p:tag name="KSO_WM_SLIDE_LAYOUT" val="a_f"/>
  <p:tag name="KSO_WM_SLIDE_LAYOUT_CNT" val="1_1"/>
  <p:tag name="KSO_WM_SPECIAL_SOURCE" val="bdnull"/>
  <p:tag name="KSO_WM_SLIDE_BACKGROUND_TYPE" val="general"/>
</p:tagLst>
</file>

<file path=ppt/tags/tag34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31069_5*a*1"/>
  <p:tag name="KSO_WM_TEMPLATE_CATEGORY" val="diagram"/>
  <p:tag name="KSO_WM_TEMPLATE_INDEX" val="20231069"/>
  <p:tag name="KSO_WM_UNIT_LAYERLEVEL" val="1"/>
  <p:tag name="KSO_WM_TAG_VERSION" val="3.0"/>
  <p:tag name="KSO_WM_BEAUTIFY_FLAG" val="#wm#"/>
  <p:tag name="KSO_WM_DIAGRAM_GROUP_CODE" val="l1-1"/>
  <p:tag name="KSO_WM_UNIT_PRESET_TEXT" val="单击此处添加标题"/>
  <p:tag name="KSO_WM_UNIT_TEXT_TYPE" val="1"/>
  <p:tag name="KSO_WM_UNIT_TEXT_FILL_FORE_SCHEMECOLOR_INDEX" val="2"/>
  <p:tag name="KSO_WM_UNIT_TEXT_FILL_TYPE" val="1"/>
  <p:tag name="KSO_WM_UNIT_USESOURCEFORMAT_APPLY" val="1"/>
</p:tagLst>
</file>

<file path=ppt/tags/tag344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1069_5*l_h_i*1_1_1"/>
  <p:tag name="KSO_WM_TEMPLATE_CATEGORY" val="diagram"/>
  <p:tag name="KSO_WM_TEMPLATE_INDEX" val="20231069"/>
  <p:tag name="KSO_WM_UNIT_LAYERLEVEL" val="1_1_1"/>
  <p:tag name="KSO_WM_TAG_VERSION" val="3.0"/>
  <p:tag name="KSO_WM_DIAGRAM_VERSION" val="3"/>
  <p:tag name="KSO_WM_DIAGRAM_COLOR_TRICK" val="4"/>
  <p:tag name="KSO_WM_DIAGRAM_COLOR_TEXT_CAN_REMOVE" val="n"/>
  <p:tag name="KSO_WM_UNIT_SUBTYPE" val="d"/>
  <p:tag name="KSO_WM_UNIT_TYPE" val="l_h_i"/>
  <p:tag name="KSO_WM_UNIT_INDEX" val="1_1_1"/>
  <p:tag name="KSO_WM_DIAGRAM_MAX_ITEMCNT" val="6"/>
  <p:tag name="KSO_WM_DIAGRAM_MIN_ITEMCNT" val="2"/>
  <p:tag name="KSO_WM_DIAGRAM_VIRTUALLY_FRAME" val="{&quot;height&quot;:177.41259842519682,&quot;left&quot;:47.17500000000001,&quot;top&quot;:124.08748031496063,&quot;width&quot;:640.725}"/>
  <p:tag name="KSO_WM_DIAGRAM_COLOR_MATCH_VALUE" val="{&quot;shape&quot;:{&quot;fill&quot;:{&quot;gradient&quot;:[{&quot;brightness&quot;:0,&quot;colorType&quot;:1,&quot;foreColorIndex&quot;:5,&quot;pos&quot;:0,&quot;transparency&quot;:0},{&quot;brightness&quot;:0.4000000059604645,&quot;colorType&quot;:1,&quot;foreColorIndex&quot;:5,&quot;pos&quot;:0.8999999761581421,&quot;transparency&quot;:0}],&quot;type&quot;:3},&quot;glow&quot;:{&quot;colorType&quot;:0},&quot;line&quot;:{&quot;type&quot;:0},&quot;shadow&quot;:{&quot;brightness&quot;:0,&quot;colorType&quot;:1,&quot;foreColorIndex&quot;:5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UNIT_SHADOW_SCHEMECOLOR_INDEX" val="5"/>
  <p:tag name="KSO_WM_UNIT_USESOURCEFORMAT_APPLY" val="1"/>
</p:tagLst>
</file>

<file path=ppt/tags/tag345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1069_5*l_h_i*1_1_4"/>
  <p:tag name="KSO_WM_TEMPLATE_CATEGORY" val="diagram"/>
  <p:tag name="KSO_WM_TEMPLATE_INDEX" val="20231069"/>
  <p:tag name="KSO_WM_UNIT_LAYERLEVEL" val="1_1_1"/>
  <p:tag name="KSO_WM_TAG_VERSION" val="3.0"/>
  <p:tag name="KSO_WM_DIAGRAM_VERSION" val="3"/>
  <p:tag name="KSO_WM_DIAGRAM_COLOR_TRICK" val="4"/>
  <p:tag name="KSO_WM_DIAGRAM_COLOR_TEXT_CAN_REMOVE" val="n"/>
  <p:tag name="KSO_WM_UNIT_TYPE" val="l_h_i"/>
  <p:tag name="KSO_WM_UNIT_INDEX" val="1_1_4"/>
  <p:tag name="KSO_WM_DIAGRAM_MAX_ITEMCNT" val="6"/>
  <p:tag name="KSO_WM_DIAGRAM_MIN_ITEMCNT" val="2"/>
  <p:tag name="KSO_WM_DIAGRAM_VIRTUALLY_FRAME" val="{&quot;height&quot;:177.41259842519682,&quot;left&quot;:47.17500000000001,&quot;top&quot;:124.08748031496063,&quot;width&quot;:640.725}"/>
  <p:tag name="KSO_WM_DIAGRAM_COLOR_MATCH_VALUE" val="{&quot;shape&quot;:{&quot;fill&quot;:{&quot;solid&quot;:{&quot;brightness&quot;:0,&quot;colorType&quot;:1,&quot;foreColorIndex&quot;:5,&quot;transparency&quot;:0.8500000238418579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TEXT_FILL_FORE_SCHEMECOLOR_INDEX" val="2"/>
  <p:tag name="KSO_WM_UNIT_TEXT_FILL_TYPE" val="1"/>
  <p:tag name="KSO_WM_UNIT_USESOURCEFORMAT_APPLY" val="1"/>
</p:tagLst>
</file>

<file path=ppt/tags/tag346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1069_5*l_h_i*1_1_2"/>
  <p:tag name="KSO_WM_TEMPLATE_CATEGORY" val="diagram"/>
  <p:tag name="KSO_WM_TEMPLATE_INDEX" val="20231069"/>
  <p:tag name="KSO_WM_UNIT_LAYERLEVEL" val="1_1_1"/>
  <p:tag name="KSO_WM_TAG_VERSION" val="3.0"/>
  <p:tag name="KSO_WM_DIAGRAM_VERSION" val="3"/>
  <p:tag name="KSO_WM_DIAGRAM_COLOR_TRICK" val="4"/>
  <p:tag name="KSO_WM_DIAGRAM_COLOR_TEXT_CAN_REMOVE" val="n"/>
  <p:tag name="KSO_WM_UNIT_TYPE" val="l_h_i"/>
  <p:tag name="KSO_WM_UNIT_INDEX" val="1_1_2"/>
  <p:tag name="KSO_WM_DIAGRAM_MAX_ITEMCNT" val="6"/>
  <p:tag name="KSO_WM_DIAGRAM_MIN_ITEMCNT" val="2"/>
  <p:tag name="KSO_WM_DIAGRAM_VIRTUALLY_FRAME" val="{&quot;height&quot;:177.41259842519682,&quot;left&quot;:47.17500000000001,&quot;top&quot;:124.08748031496063,&quot;width&quot;:640.725}"/>
  <p:tag name="KSO_WM_DIAGRAM_COLOR_MATCH_VALUE" val="{&quot;shape&quot;:{&quot;fill&quot;:{&quot;solid&quot;:{&quot;brightness&quot;:0,&quot;colorType&quot;:1,&quot;foreColorIndex&quot;:5,&quot;transparency&quot;:0.25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TEXT_FILL_FORE_SCHEMECOLOR_INDEX" val="2"/>
  <p:tag name="KSO_WM_UNIT_TEXT_FILL_TYPE" val="1"/>
  <p:tag name="KSO_WM_UNIT_USESOURCEFORMAT_APPLY" val="1"/>
</p:tagLst>
</file>

<file path=ppt/tags/tag347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1069_5*l_h_i*1_1_3"/>
  <p:tag name="KSO_WM_TEMPLATE_CATEGORY" val="diagram"/>
  <p:tag name="KSO_WM_TEMPLATE_INDEX" val="20231069"/>
  <p:tag name="KSO_WM_UNIT_LAYERLEVEL" val="1_1_1"/>
  <p:tag name="KSO_WM_TAG_VERSION" val="3.0"/>
  <p:tag name="KSO_WM_DIAGRAM_VERSION" val="3"/>
  <p:tag name="KSO_WM_DIAGRAM_COLOR_TRICK" val="4"/>
  <p:tag name="KSO_WM_DIAGRAM_COLOR_TEXT_CAN_REMOVE" val="n"/>
  <p:tag name="KSO_WM_UNIT_TYPE" val="l_h_i"/>
  <p:tag name="KSO_WM_UNIT_INDEX" val="1_1_3"/>
  <p:tag name="KSO_WM_DIAGRAM_MAX_ITEMCNT" val="6"/>
  <p:tag name="KSO_WM_DIAGRAM_MIN_ITEMCNT" val="2"/>
  <p:tag name="KSO_WM_DIAGRAM_VIRTUALLY_FRAME" val="{&quot;height&quot;:177.41259842519682,&quot;left&quot;:47.17500000000001,&quot;top&quot;:124.08748031496063,&quot;width&quot;:640.725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5"/>
  <p:tag name="KSO_WM_UNIT_LINE_FILL_TYPE" val="2"/>
  <p:tag name="KSO_WM_UNIT_USESOURCEFORMAT_APPLY" val="1"/>
</p:tagLst>
</file>

<file path=ppt/tags/tag34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8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diagram20231069_5*l_h_a*1_1_1"/>
  <p:tag name="KSO_WM_TEMPLATE_CATEGORY" val="diagram"/>
  <p:tag name="KSO_WM_TEMPLATE_INDEX" val="20231069"/>
  <p:tag name="KSO_WM_UNIT_LAYERLEVEL" val="1_1_1"/>
  <p:tag name="KSO_WM_TAG_VERSION" val="3.0"/>
  <p:tag name="KSO_WM_BEAUTIFY_FLAG" val="#wm#"/>
  <p:tag name="KSO_WM_DIAGRAM_GROUP_CODE" val="l1-1"/>
  <p:tag name="KSO_WM_DIAGRAM_VERSION" val="3"/>
  <p:tag name="KSO_WM_DIAGRAM_COLOR_TRICK" val="4"/>
  <p:tag name="KSO_WM_DIAGRAM_COLOR_TEXT_CAN_REMOVE" val="n"/>
  <p:tag name="KSO_WM_DIAGRAM_MAX_ITEMCNT" val="6"/>
  <p:tag name="KSO_WM_DIAGRAM_MIN_ITEMCNT" val="2"/>
  <p:tag name="KSO_WM_DIAGRAM_VIRTUALLY_FRAME" val="{&quot;height&quot;:177.41259842519682,&quot;left&quot;:47.17500000000001,&quot;top&quot;:124.08748031496063,&quot;width&quot;:640.7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添加标题"/>
  <p:tag name="KSO_WM_UNIT_TEXT_FILL_FORE_SCHEMECOLOR_INDEX" val="1"/>
  <p:tag name="KSO_WM_UNIT_TEXT_FILL_TYPE" val="1"/>
  <p:tag name="KSO_WM_UNIT_TEXT_TYPE" val="1"/>
  <p:tag name="KSO_WM_UNIT_USESOURCEFORMAT_APPLY" val="1"/>
</p:tagLst>
</file>

<file path=ppt/tags/tag349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1069_5*l_h_f*1_1_1"/>
  <p:tag name="KSO_WM_TEMPLATE_CATEGORY" val="diagram"/>
  <p:tag name="KSO_WM_TEMPLATE_INDEX" val="20231069"/>
  <p:tag name="KSO_WM_UNIT_LAYERLEVEL" val="1_1_1"/>
  <p:tag name="KSO_WM_TAG_VERSION" val="3.0"/>
  <p:tag name="KSO_WM_BEAUTIFY_FLAG" val="#wm#"/>
  <p:tag name="KSO_WM_DIAGRAM_VERSION" val="3"/>
  <p:tag name="KSO_WM_DIAGRAM_COLOR_TRICK" val="4"/>
  <p:tag name="KSO_WM_DIAGRAM_COLOR_TEXT_CAN_REMOVE" val="n"/>
  <p:tag name="KSO_WM_DIAGRAM_MAX_ITEMCNT" val="6"/>
  <p:tag name="KSO_WM_DIAGRAM_MIN_ITEMCNT" val="2"/>
  <p:tag name="KSO_WM_DIAGRAM_VIRTUALLY_FRAME" val="{&quot;height&quot;:177.41259842519682,&quot;left&quot;:47.17500000000001,&quot;top&quot;:124.08748031496063,&quot;width&quot;:640.7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27"/>
  <p:tag name="KSO_WM_UNIT_PRESET_TEXT" val="单击此处输入&#10;你的智能图形项正文&#10;"/>
  <p:tag name="KSO_WM_UNIT_TEXT_FILL_FORE_SCHEMECOLOR_INDEX" val="1"/>
  <p:tag name="KSO_WM_UNIT_TEXT_FILL_TYPE" val="1"/>
  <p:tag name="KSO_WM_UNIT_TEXT_TYPE" val="1"/>
  <p:tag name="KSO_WM_UNIT_USESOURCEFORMAT_APPLY" val="1"/>
</p:tagLst>
</file>

<file path=ppt/tags/tag35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350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1069_5*l_h_i*1_2_1"/>
  <p:tag name="KSO_WM_TEMPLATE_CATEGORY" val="diagram"/>
  <p:tag name="KSO_WM_TEMPLATE_INDEX" val="20231069"/>
  <p:tag name="KSO_WM_UNIT_LAYERLEVEL" val="1_1_1"/>
  <p:tag name="KSO_WM_TAG_VERSION" val="3.0"/>
  <p:tag name="KSO_WM_DIAGRAM_VERSION" val="3"/>
  <p:tag name="KSO_WM_DIAGRAM_COLOR_TRICK" val="4"/>
  <p:tag name="KSO_WM_DIAGRAM_COLOR_TEXT_CAN_REMOVE" val="n"/>
  <p:tag name="KSO_WM_UNIT_SUBTYPE" val="d"/>
  <p:tag name="KSO_WM_UNIT_TYPE" val="l_h_i"/>
  <p:tag name="KSO_WM_UNIT_INDEX" val="1_2_1"/>
  <p:tag name="KSO_WM_DIAGRAM_MAX_ITEMCNT" val="6"/>
  <p:tag name="KSO_WM_DIAGRAM_MIN_ITEMCNT" val="2"/>
  <p:tag name="KSO_WM_DIAGRAM_VIRTUALLY_FRAME" val="{&quot;height&quot;:177.41259842519682,&quot;left&quot;:47.17500000000001,&quot;top&quot;:124.08748031496063,&quot;width&quot;:640.725}"/>
  <p:tag name="KSO_WM_DIAGRAM_COLOR_MATCH_VALUE" val="{&quot;shape&quot;:{&quot;fill&quot;:{&quot;gradient&quot;:[{&quot;brightness&quot;:0.4000000059604645,&quot;colorType&quot;:1,&quot;foreColorIndex&quot;:6,&quot;pos&quot;:0.8999999761581421,&quot;transparency&quot;:0},{&quot;brightness&quot;:0,&quot;colorType&quot;:1,&quot;foreColorIndex&quot;:6,&quot;pos&quot;:0,&quot;transparency&quot;:0}],&quot;type&quot;:3},&quot;glow&quot;:{&quot;colorType&quot;:0},&quot;line&quot;:{&quot;type&quot;:0},&quot;shadow&quot;:{&quot;brightness&quot;:0,&quot;colorType&quot;:1,&quot;foreColorIndex&quot;:6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UNIT_TEXT_FILL_FORE_SCHEMECOLOR_INDEX" val="1"/>
  <p:tag name="KSO_WM_UNIT_TEXT_FILL_TYPE" val="1"/>
  <p:tag name="KSO_WM_UNIT_SHADOW_SCHEMECOLOR_INDEX" val="6"/>
  <p:tag name="KSO_WM_UNIT_USESOURCEFORMAT_APPLY" val="1"/>
</p:tagLst>
</file>

<file path=ppt/tags/tag351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1069_5*l_h_i*1_2_4"/>
  <p:tag name="KSO_WM_TEMPLATE_CATEGORY" val="diagram"/>
  <p:tag name="KSO_WM_TEMPLATE_INDEX" val="20231069"/>
  <p:tag name="KSO_WM_UNIT_LAYERLEVEL" val="1_1_1"/>
  <p:tag name="KSO_WM_TAG_VERSION" val="3.0"/>
  <p:tag name="KSO_WM_DIAGRAM_VERSION" val="3"/>
  <p:tag name="KSO_WM_DIAGRAM_COLOR_TRICK" val="4"/>
  <p:tag name="KSO_WM_DIAGRAM_COLOR_TEXT_CAN_REMOVE" val="n"/>
  <p:tag name="KSO_WM_UNIT_TYPE" val="l_h_i"/>
  <p:tag name="KSO_WM_UNIT_INDEX" val="1_2_4"/>
  <p:tag name="KSO_WM_DIAGRAM_MAX_ITEMCNT" val="6"/>
  <p:tag name="KSO_WM_DIAGRAM_MIN_ITEMCNT" val="2"/>
  <p:tag name="KSO_WM_DIAGRAM_VIRTUALLY_FRAME" val="{&quot;height&quot;:177.41259842519682,&quot;left&quot;:47.17500000000001,&quot;top&quot;:124.08748031496063,&quot;width&quot;:640.725}"/>
  <p:tag name="KSO_WM_DIAGRAM_COLOR_MATCH_VALUE" val="{&quot;shape&quot;:{&quot;fill&quot;:{&quot;solid&quot;:{&quot;brightness&quot;:0,&quot;colorType&quot;:1,&quot;foreColorIndex&quot;:6,&quot;transparency&quot;:0.8500000238418579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6"/>
  <p:tag name="KSO_WM_UNIT_FILL_FORE_SCHEMECOLOR_INDEX_BRIGHTNESS" val="0"/>
  <p:tag name="KSO_WM_UNIT_TEXT_FILL_FORE_SCHEMECOLOR_INDEX" val="2"/>
  <p:tag name="KSO_WM_UNIT_TEXT_FILL_TYPE" val="1"/>
  <p:tag name="KSO_WM_UNIT_USESOURCEFORMAT_APPLY" val="1"/>
</p:tagLst>
</file>

<file path=ppt/tags/tag352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1069_5*l_h_i*1_2_2"/>
  <p:tag name="KSO_WM_TEMPLATE_CATEGORY" val="diagram"/>
  <p:tag name="KSO_WM_TEMPLATE_INDEX" val="20231069"/>
  <p:tag name="KSO_WM_UNIT_LAYERLEVEL" val="1_1_1"/>
  <p:tag name="KSO_WM_TAG_VERSION" val="3.0"/>
  <p:tag name="KSO_WM_DIAGRAM_VERSION" val="3"/>
  <p:tag name="KSO_WM_DIAGRAM_COLOR_TRICK" val="4"/>
  <p:tag name="KSO_WM_DIAGRAM_COLOR_TEXT_CAN_REMOVE" val="n"/>
  <p:tag name="KSO_WM_UNIT_TYPE" val="l_h_i"/>
  <p:tag name="KSO_WM_UNIT_INDEX" val="1_2_2"/>
  <p:tag name="KSO_WM_DIAGRAM_MAX_ITEMCNT" val="6"/>
  <p:tag name="KSO_WM_DIAGRAM_MIN_ITEMCNT" val="2"/>
  <p:tag name="KSO_WM_DIAGRAM_VIRTUALLY_FRAME" val="{&quot;height&quot;:177.41259842519682,&quot;left&quot;:47.17500000000001,&quot;top&quot;:124.08748031496063,&quot;width&quot;:640.725}"/>
  <p:tag name="KSO_WM_DIAGRAM_COLOR_MATCH_VALUE" val="{&quot;shape&quot;:{&quot;fill&quot;:{&quot;solid&quot;:{&quot;brightness&quot;:0,&quot;colorType&quot;:1,&quot;foreColorIndex&quot;:6,&quot;transparency&quot;:0.25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6"/>
  <p:tag name="KSO_WM_UNIT_FILL_FORE_SCHEMECOLOR_INDEX_BRIGHTNESS" val="0"/>
  <p:tag name="KSO_WM_UNIT_TEXT_FILL_FORE_SCHEMECOLOR_INDEX" val="2"/>
  <p:tag name="KSO_WM_UNIT_TEXT_FILL_TYPE" val="1"/>
  <p:tag name="KSO_WM_UNIT_USESOURCEFORMAT_APPLY" val="1"/>
</p:tagLst>
</file>

<file path=ppt/tags/tag353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1069_5*l_h_i*1_2_3"/>
  <p:tag name="KSO_WM_TEMPLATE_CATEGORY" val="diagram"/>
  <p:tag name="KSO_WM_TEMPLATE_INDEX" val="20231069"/>
  <p:tag name="KSO_WM_UNIT_LAYERLEVEL" val="1_1_1"/>
  <p:tag name="KSO_WM_TAG_VERSION" val="3.0"/>
  <p:tag name="KSO_WM_DIAGRAM_VERSION" val="3"/>
  <p:tag name="KSO_WM_DIAGRAM_COLOR_TRICK" val="4"/>
  <p:tag name="KSO_WM_DIAGRAM_COLOR_TEXT_CAN_REMOVE" val="n"/>
  <p:tag name="KSO_WM_UNIT_TYPE" val="l_h_i"/>
  <p:tag name="KSO_WM_UNIT_INDEX" val="1_2_3"/>
  <p:tag name="KSO_WM_DIAGRAM_MAX_ITEMCNT" val="6"/>
  <p:tag name="KSO_WM_DIAGRAM_MIN_ITEMCNT" val="2"/>
  <p:tag name="KSO_WM_DIAGRAM_VIRTUALLY_FRAME" val="{&quot;height&quot;:177.41259842519682,&quot;left&quot;:47.17500000000001,&quot;top&quot;:124.08748031496063,&quot;width&quot;:640.725}"/>
  <p:tag name="KSO_WM_DIAGRAM_COLOR_MATCH_VALUE" val="{&quot;shape&quot;:{&quot;fill&quot;:{&quot;type&quot;:0},&quot;glow&quot;:{&quot;colorType&quot;:0},&quot;line&quot;:{&quot;solidLine&quot;:{&quot;brightness&quot;:0,&quot;colorType&quot;:1,&quot;foreColorIndex&quot;:6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6"/>
  <p:tag name="KSO_WM_UNIT_LINE_FILL_TYPE" val="2"/>
  <p:tag name="KSO_WM_UNIT_USESOURCEFORMAT_APPLY" val="1"/>
</p:tagLst>
</file>

<file path=ppt/tags/tag35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2_1"/>
  <p:tag name="KSO_WM_UNIT_ID" val="diagram20231069_5*l_h_a*1_2_1"/>
  <p:tag name="KSO_WM_TEMPLATE_CATEGORY" val="diagram"/>
  <p:tag name="KSO_WM_TEMPLATE_INDEX" val="20231069"/>
  <p:tag name="KSO_WM_UNIT_LAYERLEVEL" val="1_1_1"/>
  <p:tag name="KSO_WM_TAG_VERSION" val="3.0"/>
  <p:tag name="KSO_WM_BEAUTIFY_FLAG" val="#wm#"/>
  <p:tag name="KSO_WM_DIAGRAM_GROUP_CODE" val="l1-1"/>
  <p:tag name="KSO_WM_DIAGRAM_VERSION" val="3"/>
  <p:tag name="KSO_WM_DIAGRAM_COLOR_TRICK" val="4"/>
  <p:tag name="KSO_WM_DIAGRAM_COLOR_TEXT_CAN_REMOVE" val="n"/>
  <p:tag name="KSO_WM_UNIT_VALUE" val="18"/>
  <p:tag name="KSO_WM_DIAGRAM_MAX_ITEMCNT" val="6"/>
  <p:tag name="KSO_WM_DIAGRAM_MIN_ITEMCNT" val="2"/>
  <p:tag name="KSO_WM_DIAGRAM_VIRTUALLY_FRAME" val="{&quot;height&quot;:177.41259842519682,&quot;left&quot;:47.17500000000001,&quot;top&quot;:124.08748031496063,&quot;width&quot;:640.7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6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添加标题"/>
  <p:tag name="KSO_WM_UNIT_TEXT_FILL_FORE_SCHEMECOLOR_INDEX" val="1"/>
  <p:tag name="KSO_WM_UNIT_TEXT_FILL_TYPE" val="1"/>
  <p:tag name="KSO_WM_UNIT_TEXT_TYPE" val="1"/>
  <p:tag name="KSO_WM_UNIT_USESOURCEFORMAT_APPLY" val="1"/>
</p:tagLst>
</file>

<file path=ppt/tags/tag355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31069_5*l_h_f*1_2_1"/>
  <p:tag name="KSO_WM_TEMPLATE_CATEGORY" val="diagram"/>
  <p:tag name="KSO_WM_TEMPLATE_INDEX" val="20231069"/>
  <p:tag name="KSO_WM_UNIT_LAYERLEVEL" val="1_1_1"/>
  <p:tag name="KSO_WM_TAG_VERSION" val="3.0"/>
  <p:tag name="KSO_WM_BEAUTIFY_FLAG" val="#wm#"/>
  <p:tag name="KSO_WM_DIAGRAM_VERSION" val="3"/>
  <p:tag name="KSO_WM_DIAGRAM_COLOR_TRICK" val="4"/>
  <p:tag name="KSO_WM_DIAGRAM_COLOR_TEXT_CAN_REMOVE" val="n"/>
  <p:tag name="KSO_WM_DIAGRAM_MAX_ITEMCNT" val="6"/>
  <p:tag name="KSO_WM_DIAGRAM_MIN_ITEMCNT" val="2"/>
  <p:tag name="KSO_WM_DIAGRAM_VIRTUALLY_FRAME" val="{&quot;height&quot;:177.41259842519682,&quot;left&quot;:47.17500000000001,&quot;top&quot;:124.08748031496063,&quot;width&quot;:640.7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27"/>
  <p:tag name="KSO_WM_UNIT_PRESET_TEXT" val="单击此处输入&#10;你的智能图形项正文&#10;"/>
  <p:tag name="KSO_WM_UNIT_TEXT_FILL_FORE_SCHEMECOLOR_INDEX" val="1"/>
  <p:tag name="KSO_WM_UNIT_TEXT_FILL_TYPE" val="1"/>
  <p:tag name="KSO_WM_UNIT_TEXT_TYPE" val="1"/>
  <p:tag name="KSO_WM_UNIT_USESOURCEFORMAT_APPLY" val="1"/>
</p:tagLst>
</file>

<file path=ppt/tags/tag356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1069_5*l_h_i*1_3_1"/>
  <p:tag name="KSO_WM_TEMPLATE_CATEGORY" val="diagram"/>
  <p:tag name="KSO_WM_TEMPLATE_INDEX" val="20231069"/>
  <p:tag name="KSO_WM_UNIT_LAYERLEVEL" val="1_1_1"/>
  <p:tag name="KSO_WM_TAG_VERSION" val="3.0"/>
  <p:tag name="KSO_WM_DIAGRAM_VERSION" val="3"/>
  <p:tag name="KSO_WM_DIAGRAM_COLOR_TRICK" val="4"/>
  <p:tag name="KSO_WM_DIAGRAM_COLOR_TEXT_CAN_REMOVE" val="n"/>
  <p:tag name="KSO_WM_UNIT_SUBTYPE" val="d"/>
  <p:tag name="KSO_WM_UNIT_TYPE" val="l_h_i"/>
  <p:tag name="KSO_WM_UNIT_INDEX" val="1_3_1"/>
  <p:tag name="KSO_WM_DIAGRAM_MAX_ITEMCNT" val="6"/>
  <p:tag name="KSO_WM_DIAGRAM_MIN_ITEMCNT" val="2"/>
  <p:tag name="KSO_WM_DIAGRAM_VIRTUALLY_FRAME" val="{&quot;height&quot;:177.41259842519682,&quot;left&quot;:47.17500000000001,&quot;top&quot;:124.08748031496063,&quot;width&quot;:640.725}"/>
  <p:tag name="KSO_WM_DIAGRAM_COLOR_MATCH_VALUE" val="{&quot;shape&quot;:{&quot;fill&quot;:{&quot;gradient&quot;:[{&quot;brightness&quot;:0.4000000059604645,&quot;colorType&quot;:1,&quot;foreColorIndex&quot;:7,&quot;pos&quot;:1,&quot;transparency&quot;:0},{&quot;brightness&quot;:0,&quot;colorType&quot;:1,&quot;foreColorIndex&quot;:7,&quot;pos&quot;:0.10000000149011612,&quot;transparency&quot;:0}],&quot;type&quot;:3},&quot;glow&quot;:{&quot;colorType&quot;:0},&quot;line&quot;:{&quot;type&quot;:0},&quot;shadow&quot;:{&quot;brightness&quot;:0,&quot;colorType&quot;:1,&quot;foreColorIndex&quot;:7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UNIT_TEXT_FILL_FORE_SCHEMECOLOR_INDEX" val="1"/>
  <p:tag name="KSO_WM_UNIT_TEXT_FILL_TYPE" val="1"/>
  <p:tag name="KSO_WM_UNIT_SHADOW_SCHEMECOLOR_INDEX" val="7"/>
  <p:tag name="KSO_WM_UNIT_USESOURCEFORMAT_APPLY" val="1"/>
</p:tagLst>
</file>

<file path=ppt/tags/tag357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1069_5*l_h_i*1_3_4"/>
  <p:tag name="KSO_WM_TEMPLATE_CATEGORY" val="diagram"/>
  <p:tag name="KSO_WM_TEMPLATE_INDEX" val="20231069"/>
  <p:tag name="KSO_WM_UNIT_LAYERLEVEL" val="1_1_1"/>
  <p:tag name="KSO_WM_TAG_VERSION" val="3.0"/>
  <p:tag name="KSO_WM_DIAGRAM_VERSION" val="3"/>
  <p:tag name="KSO_WM_DIAGRAM_COLOR_TRICK" val="4"/>
  <p:tag name="KSO_WM_DIAGRAM_COLOR_TEXT_CAN_REMOVE" val="n"/>
  <p:tag name="KSO_WM_UNIT_TYPE" val="l_h_i"/>
  <p:tag name="KSO_WM_UNIT_INDEX" val="1_3_4"/>
  <p:tag name="KSO_WM_DIAGRAM_MAX_ITEMCNT" val="6"/>
  <p:tag name="KSO_WM_DIAGRAM_MIN_ITEMCNT" val="2"/>
  <p:tag name="KSO_WM_DIAGRAM_VIRTUALLY_FRAME" val="{&quot;height&quot;:177.41259842519682,&quot;left&quot;:47.17500000000001,&quot;top&quot;:124.08748031496063,&quot;width&quot;:640.725}"/>
  <p:tag name="KSO_WM_DIAGRAM_COLOR_MATCH_VALUE" val="{&quot;shape&quot;:{&quot;fill&quot;:{&quot;solid&quot;:{&quot;brightness&quot;:0,&quot;colorType&quot;:1,&quot;foreColorIndex&quot;:7,&quot;transparency&quot;:0.8500000238418579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7"/>
  <p:tag name="KSO_WM_UNIT_FILL_FORE_SCHEMECOLOR_INDEX_BRIGHTNESS" val="0"/>
  <p:tag name="KSO_WM_UNIT_TEXT_FILL_FORE_SCHEMECOLOR_INDEX" val="2"/>
  <p:tag name="KSO_WM_UNIT_TEXT_FILL_TYPE" val="1"/>
  <p:tag name="KSO_WM_UNIT_USESOURCEFORMAT_APPLY" val="1"/>
</p:tagLst>
</file>

<file path=ppt/tags/tag358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1069_5*l_h_i*1_3_2"/>
  <p:tag name="KSO_WM_TEMPLATE_CATEGORY" val="diagram"/>
  <p:tag name="KSO_WM_TEMPLATE_INDEX" val="20231069"/>
  <p:tag name="KSO_WM_UNIT_LAYERLEVEL" val="1_1_1"/>
  <p:tag name="KSO_WM_TAG_VERSION" val="3.0"/>
  <p:tag name="KSO_WM_DIAGRAM_VERSION" val="3"/>
  <p:tag name="KSO_WM_DIAGRAM_COLOR_TRICK" val="4"/>
  <p:tag name="KSO_WM_DIAGRAM_COLOR_TEXT_CAN_REMOVE" val="n"/>
  <p:tag name="KSO_WM_UNIT_TYPE" val="l_h_i"/>
  <p:tag name="KSO_WM_UNIT_INDEX" val="1_3_2"/>
  <p:tag name="KSO_WM_DIAGRAM_MAX_ITEMCNT" val="6"/>
  <p:tag name="KSO_WM_DIAGRAM_MIN_ITEMCNT" val="2"/>
  <p:tag name="KSO_WM_DIAGRAM_VIRTUALLY_FRAME" val="{&quot;height&quot;:177.41259842519682,&quot;left&quot;:47.17500000000001,&quot;top&quot;:124.08748031496063,&quot;width&quot;:640.725}"/>
  <p:tag name="KSO_WM_DIAGRAM_COLOR_MATCH_VALUE" val="{&quot;shape&quot;:{&quot;fill&quot;:{&quot;solid&quot;:{&quot;brightness&quot;:0,&quot;colorType&quot;:1,&quot;foreColorIndex&quot;:7,&quot;transparency&quot;:0.25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7"/>
  <p:tag name="KSO_WM_UNIT_FILL_FORE_SCHEMECOLOR_INDEX_BRIGHTNESS" val="0"/>
  <p:tag name="KSO_WM_UNIT_TEXT_FILL_FORE_SCHEMECOLOR_INDEX" val="2"/>
  <p:tag name="KSO_WM_UNIT_TEXT_FILL_TYPE" val="1"/>
  <p:tag name="KSO_WM_UNIT_USESOURCEFORMAT_APPLY" val="1"/>
</p:tagLst>
</file>

<file path=ppt/tags/tag359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1069_5*l_h_i*1_3_3"/>
  <p:tag name="KSO_WM_TEMPLATE_CATEGORY" val="diagram"/>
  <p:tag name="KSO_WM_TEMPLATE_INDEX" val="20231069"/>
  <p:tag name="KSO_WM_UNIT_LAYERLEVEL" val="1_1_1"/>
  <p:tag name="KSO_WM_TAG_VERSION" val="3.0"/>
  <p:tag name="KSO_WM_DIAGRAM_VERSION" val="3"/>
  <p:tag name="KSO_WM_DIAGRAM_COLOR_TRICK" val="4"/>
  <p:tag name="KSO_WM_DIAGRAM_COLOR_TEXT_CAN_REMOVE" val="n"/>
  <p:tag name="KSO_WM_UNIT_TYPE" val="l_h_i"/>
  <p:tag name="KSO_WM_UNIT_INDEX" val="1_3_3"/>
  <p:tag name="KSO_WM_DIAGRAM_MAX_ITEMCNT" val="6"/>
  <p:tag name="KSO_WM_DIAGRAM_MIN_ITEMCNT" val="2"/>
  <p:tag name="KSO_WM_DIAGRAM_VIRTUALLY_FRAME" val="{&quot;height&quot;:177.41259842519682,&quot;left&quot;:47.17500000000001,&quot;top&quot;:124.08748031496063,&quot;width&quot;:640.725}"/>
  <p:tag name="KSO_WM_DIAGRAM_COLOR_MATCH_VALUE" val="{&quot;shape&quot;:{&quot;fill&quot;:{&quot;type&quot;:0},&quot;glow&quot;:{&quot;colorType&quot;:0},&quot;line&quot;:{&quot;solidLine&quot;:{&quot;brightness&quot;:0,&quot;colorType&quot;:1,&quot;foreColorIndex&quot;:7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7"/>
  <p:tag name="KSO_WM_UNIT_LINE_FILL_TYPE" val="2"/>
  <p:tag name="KSO_WM_UNIT_USESOURCEFORMAT_APPLY" val="1"/>
</p:tagLst>
</file>

<file path=ppt/tags/tag36.xml><?xml version="1.0" encoding="utf-8"?>
<p:tagLst xmlns:p="http://schemas.openxmlformats.org/presentationml/2006/main">
  <p:tag name="KSO_WM_UNIT_SUBTYPE" val="v"/>
  <p:tag name="KSO_WM_TEMPLATE_CATEGORY" val="chip"/>
  <p:tag name="KSO_WM_TEMPLATE_INDEX" val="20224213"/>
  <p:tag name="KSO_WM_UNIT_TYPE" val="i"/>
  <p:tag name="KSO_WM_UNIT_INDEX" val="1"/>
  <p:tag name="KSO_WM_UNIT_ID" val="chip20224213_10*i*1"/>
  <p:tag name="KSO_WM_BEAUTIFY_FLAG" val="#wm#"/>
  <p:tag name="KSO_WM_TAG_VERSION" val="1.0"/>
  <p:tag name="KSO_WM_CHIP_GROUPID" val="62d9fc3602b43a043ddc1f6d"/>
  <p:tag name="KSO_WM_CHIP_XID" val="62d9fcef02b43a043ddc2960"/>
  <p:tag name="KSO_WM_UNIT_DEC_AREA_ID" val="b926e0ebe6d04d2aaf3c4370a5b680e3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f5325a072d254bb8aa0b9a129276a672"/>
</p:tagLst>
</file>

<file path=ppt/tags/tag36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3_1"/>
  <p:tag name="KSO_WM_UNIT_ID" val="diagram20231069_5*l_h_a*1_3_1"/>
  <p:tag name="KSO_WM_TEMPLATE_CATEGORY" val="diagram"/>
  <p:tag name="KSO_WM_TEMPLATE_INDEX" val="20231069"/>
  <p:tag name="KSO_WM_UNIT_LAYERLEVEL" val="1_1_1"/>
  <p:tag name="KSO_WM_TAG_VERSION" val="3.0"/>
  <p:tag name="KSO_WM_BEAUTIFY_FLAG" val="#wm#"/>
  <p:tag name="KSO_WM_DIAGRAM_GROUP_CODE" val="l1-1"/>
  <p:tag name="KSO_WM_DIAGRAM_VERSION" val="3"/>
  <p:tag name="KSO_WM_DIAGRAM_COLOR_TRICK" val="4"/>
  <p:tag name="KSO_WM_DIAGRAM_COLOR_TEXT_CAN_REMOVE" val="n"/>
  <p:tag name="KSO_WM_DIAGRAM_MAX_ITEMCNT" val="6"/>
  <p:tag name="KSO_WM_DIAGRAM_MIN_ITEMCNT" val="2"/>
  <p:tag name="KSO_WM_DIAGRAM_VIRTUALLY_FRAME" val="{&quot;height&quot;:177.41259842519682,&quot;left&quot;:47.17500000000001,&quot;top&quot;:124.08748031496063,&quot;width&quot;:640.7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7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添加标题"/>
  <p:tag name="KSO_WM_UNIT_TEXT_FILL_FORE_SCHEMECOLOR_INDEX" val="1"/>
  <p:tag name="KSO_WM_UNIT_TEXT_FILL_TYPE" val="1"/>
  <p:tag name="KSO_WM_UNIT_TEXT_TYPE" val="1"/>
  <p:tag name="KSO_WM_UNIT_USESOURCEFORMAT_APPLY" val="1"/>
</p:tagLst>
</file>

<file path=ppt/tags/tag361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diagram20231069_5*l_h_f*1_3_1"/>
  <p:tag name="KSO_WM_TEMPLATE_CATEGORY" val="diagram"/>
  <p:tag name="KSO_WM_TEMPLATE_INDEX" val="20231069"/>
  <p:tag name="KSO_WM_UNIT_LAYERLEVEL" val="1_1_1"/>
  <p:tag name="KSO_WM_TAG_VERSION" val="3.0"/>
  <p:tag name="KSO_WM_BEAUTIFY_FLAG" val="#wm#"/>
  <p:tag name="KSO_WM_DIAGRAM_VERSION" val="3"/>
  <p:tag name="KSO_WM_DIAGRAM_COLOR_TRICK" val="4"/>
  <p:tag name="KSO_WM_DIAGRAM_COLOR_TEXT_CAN_REMOVE" val="n"/>
  <p:tag name="KSO_WM_DIAGRAM_MAX_ITEMCNT" val="6"/>
  <p:tag name="KSO_WM_DIAGRAM_MIN_ITEMCNT" val="2"/>
  <p:tag name="KSO_WM_DIAGRAM_VIRTUALLY_FRAME" val="{&quot;height&quot;:177.41259842519682,&quot;left&quot;:47.17500000000001,&quot;top&quot;:124.08748031496063,&quot;width&quot;:640.7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27"/>
  <p:tag name="KSO_WM_UNIT_PRESET_TEXT" val="单击此处输入&#10;你的智能图形项正文&#10;"/>
  <p:tag name="KSO_WM_UNIT_TEXT_FILL_FORE_SCHEMECOLOR_INDEX" val="1"/>
  <p:tag name="KSO_WM_UNIT_TEXT_FILL_TYPE" val="1"/>
  <p:tag name="KSO_WM_UNIT_TEXT_TYPE" val="1"/>
  <p:tag name="KSO_WM_UNIT_USESOURCEFORMAT_APPLY" val="1"/>
</p:tagLst>
</file>

<file path=ppt/tags/tag362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1069_5*l_h_i*1_4_1"/>
  <p:tag name="KSO_WM_TEMPLATE_CATEGORY" val="diagram"/>
  <p:tag name="KSO_WM_TEMPLATE_INDEX" val="20231069"/>
  <p:tag name="KSO_WM_UNIT_LAYERLEVEL" val="1_1_1"/>
  <p:tag name="KSO_WM_TAG_VERSION" val="3.0"/>
  <p:tag name="KSO_WM_DIAGRAM_VERSION" val="3"/>
  <p:tag name="KSO_WM_DIAGRAM_COLOR_TRICK" val="4"/>
  <p:tag name="KSO_WM_DIAGRAM_COLOR_TEXT_CAN_REMOVE" val="n"/>
  <p:tag name="KSO_WM_UNIT_SUBTYPE" val="d"/>
  <p:tag name="KSO_WM_UNIT_TYPE" val="l_h_i"/>
  <p:tag name="KSO_WM_UNIT_INDEX" val="1_4_1"/>
  <p:tag name="KSO_WM_DIAGRAM_MAX_ITEMCNT" val="6"/>
  <p:tag name="KSO_WM_DIAGRAM_MIN_ITEMCNT" val="2"/>
  <p:tag name="KSO_WM_DIAGRAM_VIRTUALLY_FRAME" val="{&quot;height&quot;:177.41259842519682,&quot;left&quot;:47.17500000000001,&quot;top&quot;:124.08748031496063,&quot;width&quot;:640.725}"/>
  <p:tag name="KSO_WM_DIAGRAM_COLOR_MATCH_VALUE" val="{&quot;shape&quot;:{&quot;fill&quot;:{&quot;gradient&quot;:[{&quot;brightness&quot;:0.4000000059604645,&quot;colorType&quot;:1,&quot;foreColorIndex&quot;:8,&quot;pos&quot;:1,&quot;transparency&quot;:0},{&quot;brightness&quot;:0,&quot;colorType&quot;:1,&quot;foreColorIndex&quot;:8,&quot;pos&quot;:0,&quot;transparency&quot;:0}],&quot;type&quot;:3},&quot;glow&quot;:{&quot;colorType&quot;:0},&quot;line&quot;:{&quot;type&quot;:0},&quot;shadow&quot;:{&quot;brightness&quot;:0,&quot;colorType&quot;:1,&quot;foreColorIndex&quot;:8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UNIT_TEXT_FILL_FORE_SCHEMECOLOR_INDEX" val="1"/>
  <p:tag name="KSO_WM_UNIT_TEXT_FILL_TYPE" val="1"/>
  <p:tag name="KSO_WM_UNIT_SHADOW_SCHEMECOLOR_INDEX" val="8"/>
  <p:tag name="KSO_WM_UNIT_USESOURCEFORMAT_APPLY" val="1"/>
</p:tagLst>
</file>

<file path=ppt/tags/tag363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1069_5*l_h_i*1_4_4"/>
  <p:tag name="KSO_WM_TEMPLATE_CATEGORY" val="diagram"/>
  <p:tag name="KSO_WM_TEMPLATE_INDEX" val="20231069"/>
  <p:tag name="KSO_WM_UNIT_LAYERLEVEL" val="1_1_1"/>
  <p:tag name="KSO_WM_TAG_VERSION" val="3.0"/>
  <p:tag name="KSO_WM_DIAGRAM_VERSION" val="3"/>
  <p:tag name="KSO_WM_DIAGRAM_COLOR_TRICK" val="4"/>
  <p:tag name="KSO_WM_DIAGRAM_COLOR_TEXT_CAN_REMOVE" val="n"/>
  <p:tag name="KSO_WM_UNIT_TYPE" val="l_h_i"/>
  <p:tag name="KSO_WM_UNIT_INDEX" val="1_4_4"/>
  <p:tag name="KSO_WM_DIAGRAM_MAX_ITEMCNT" val="6"/>
  <p:tag name="KSO_WM_DIAGRAM_MIN_ITEMCNT" val="2"/>
  <p:tag name="KSO_WM_DIAGRAM_VIRTUALLY_FRAME" val="{&quot;height&quot;:177.41259842519682,&quot;left&quot;:47.17500000000001,&quot;top&quot;:124.08748031496063,&quot;width&quot;:640.725}"/>
  <p:tag name="KSO_WM_DIAGRAM_COLOR_MATCH_VALUE" val="{&quot;shape&quot;:{&quot;fill&quot;:{&quot;solid&quot;:{&quot;brightness&quot;:0,&quot;colorType&quot;:1,&quot;foreColorIndex&quot;:8,&quot;transparency&quot;:0.8500000238418579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8"/>
  <p:tag name="KSO_WM_UNIT_FILL_FORE_SCHEMECOLOR_INDEX_BRIGHTNESS" val="0"/>
  <p:tag name="KSO_WM_UNIT_TEXT_FILL_FORE_SCHEMECOLOR_INDEX" val="2"/>
  <p:tag name="KSO_WM_UNIT_TEXT_FILL_TYPE" val="1"/>
  <p:tag name="KSO_WM_UNIT_USESOURCEFORMAT_APPLY" val="1"/>
</p:tagLst>
</file>

<file path=ppt/tags/tag364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1069_5*l_h_i*1_4_2"/>
  <p:tag name="KSO_WM_TEMPLATE_CATEGORY" val="diagram"/>
  <p:tag name="KSO_WM_TEMPLATE_INDEX" val="20231069"/>
  <p:tag name="KSO_WM_UNIT_LAYERLEVEL" val="1_1_1"/>
  <p:tag name="KSO_WM_TAG_VERSION" val="3.0"/>
  <p:tag name="KSO_WM_DIAGRAM_VERSION" val="3"/>
  <p:tag name="KSO_WM_DIAGRAM_COLOR_TRICK" val="4"/>
  <p:tag name="KSO_WM_DIAGRAM_COLOR_TEXT_CAN_REMOVE" val="n"/>
  <p:tag name="KSO_WM_UNIT_TYPE" val="l_h_i"/>
  <p:tag name="KSO_WM_UNIT_INDEX" val="1_4_2"/>
  <p:tag name="KSO_WM_DIAGRAM_MAX_ITEMCNT" val="6"/>
  <p:tag name="KSO_WM_DIAGRAM_MIN_ITEMCNT" val="2"/>
  <p:tag name="KSO_WM_DIAGRAM_VIRTUALLY_FRAME" val="{&quot;height&quot;:177.41259842519682,&quot;left&quot;:47.17500000000001,&quot;top&quot;:124.08748031496063,&quot;width&quot;:640.725}"/>
  <p:tag name="KSO_WM_DIAGRAM_COLOR_MATCH_VALUE" val="{&quot;shape&quot;:{&quot;fill&quot;:{&quot;solid&quot;:{&quot;brightness&quot;:0,&quot;colorType&quot;:1,&quot;foreColorIndex&quot;:8,&quot;transparency&quot;:0.25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8"/>
  <p:tag name="KSO_WM_UNIT_FILL_FORE_SCHEMECOLOR_INDEX_BRIGHTNESS" val="0"/>
  <p:tag name="KSO_WM_UNIT_TEXT_FILL_FORE_SCHEMECOLOR_INDEX" val="2"/>
  <p:tag name="KSO_WM_UNIT_TEXT_FILL_TYPE" val="1"/>
  <p:tag name="KSO_WM_UNIT_USESOURCEFORMAT_APPLY" val="1"/>
</p:tagLst>
</file>

<file path=ppt/tags/tag365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1069_5*l_h_i*1_4_3"/>
  <p:tag name="KSO_WM_TEMPLATE_CATEGORY" val="diagram"/>
  <p:tag name="KSO_WM_TEMPLATE_INDEX" val="20231069"/>
  <p:tag name="KSO_WM_UNIT_LAYERLEVEL" val="1_1_1"/>
  <p:tag name="KSO_WM_TAG_VERSION" val="3.0"/>
  <p:tag name="KSO_WM_DIAGRAM_VERSION" val="3"/>
  <p:tag name="KSO_WM_DIAGRAM_COLOR_TRICK" val="4"/>
  <p:tag name="KSO_WM_DIAGRAM_COLOR_TEXT_CAN_REMOVE" val="n"/>
  <p:tag name="KSO_WM_UNIT_TYPE" val="l_h_i"/>
  <p:tag name="KSO_WM_UNIT_INDEX" val="1_4_3"/>
  <p:tag name="KSO_WM_DIAGRAM_MAX_ITEMCNT" val="6"/>
  <p:tag name="KSO_WM_DIAGRAM_MIN_ITEMCNT" val="2"/>
  <p:tag name="KSO_WM_DIAGRAM_VIRTUALLY_FRAME" val="{&quot;height&quot;:177.41259842519682,&quot;left&quot;:47.17500000000001,&quot;top&quot;:124.08748031496063,&quot;width&quot;:640.725}"/>
  <p:tag name="KSO_WM_DIAGRAM_COLOR_MATCH_VALUE" val="{&quot;shape&quot;:{&quot;fill&quot;:{&quot;type&quot;:0},&quot;glow&quot;:{&quot;colorType&quot;:0},&quot;line&quot;:{&quot;solidLine&quot;:{&quot;brightness&quot;:0,&quot;colorType&quot;:1,&quot;foreColorIndex&quot;:8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8"/>
  <p:tag name="KSO_WM_UNIT_LINE_FILL_TYPE" val="2"/>
  <p:tag name="KSO_WM_UNIT_USESOURCEFORMAT_APPLY" val="1"/>
</p:tagLst>
</file>

<file path=ppt/tags/tag36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4_1"/>
  <p:tag name="KSO_WM_UNIT_ID" val="diagram20231069_5*l_h_a*1_4_1"/>
  <p:tag name="KSO_WM_TEMPLATE_CATEGORY" val="diagram"/>
  <p:tag name="KSO_WM_TEMPLATE_INDEX" val="20231069"/>
  <p:tag name="KSO_WM_UNIT_LAYERLEVEL" val="1_1_1"/>
  <p:tag name="KSO_WM_TAG_VERSION" val="3.0"/>
  <p:tag name="KSO_WM_BEAUTIFY_FLAG" val="#wm#"/>
  <p:tag name="KSO_WM_DIAGRAM_GROUP_CODE" val="l1-1"/>
  <p:tag name="KSO_WM_DIAGRAM_VERSION" val="3"/>
  <p:tag name="KSO_WM_DIAGRAM_COLOR_TRICK" val="4"/>
  <p:tag name="KSO_WM_DIAGRAM_COLOR_TEXT_CAN_REMOVE" val="n"/>
  <p:tag name="KSO_WM_DIAGRAM_MAX_ITEMCNT" val="6"/>
  <p:tag name="KSO_WM_DIAGRAM_MIN_ITEMCNT" val="2"/>
  <p:tag name="KSO_WM_DIAGRAM_VIRTUALLY_FRAME" val="{&quot;height&quot;:177.41259842519682,&quot;left&quot;:47.17500000000001,&quot;top&quot;:124.08748031496063,&quot;width&quot;:640.7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8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添加标题"/>
  <p:tag name="KSO_WM_UNIT_TEXT_FILL_FORE_SCHEMECOLOR_INDEX" val="1"/>
  <p:tag name="KSO_WM_UNIT_TEXT_FILL_TYPE" val="1"/>
  <p:tag name="KSO_WM_UNIT_TEXT_TYPE" val="1"/>
  <p:tag name="KSO_WM_UNIT_USESOURCEFORMAT_APPLY" val="1"/>
</p:tagLst>
</file>

<file path=ppt/tags/tag367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4_1"/>
  <p:tag name="KSO_WM_UNIT_ID" val="diagram20231069_5*l_h_f*1_4_1"/>
  <p:tag name="KSO_WM_TEMPLATE_CATEGORY" val="diagram"/>
  <p:tag name="KSO_WM_TEMPLATE_INDEX" val="20231069"/>
  <p:tag name="KSO_WM_UNIT_LAYERLEVEL" val="1_1_1"/>
  <p:tag name="KSO_WM_TAG_VERSION" val="3.0"/>
  <p:tag name="KSO_WM_BEAUTIFY_FLAG" val="#wm#"/>
  <p:tag name="KSO_WM_DIAGRAM_VERSION" val="3"/>
  <p:tag name="KSO_WM_DIAGRAM_COLOR_TRICK" val="4"/>
  <p:tag name="KSO_WM_DIAGRAM_COLOR_TEXT_CAN_REMOVE" val="n"/>
  <p:tag name="KSO_WM_DIAGRAM_MAX_ITEMCNT" val="6"/>
  <p:tag name="KSO_WM_DIAGRAM_MIN_ITEMCNT" val="2"/>
  <p:tag name="KSO_WM_DIAGRAM_VIRTUALLY_FRAME" val="{&quot;height&quot;:177.41259842519682,&quot;left&quot;:47.17500000000001,&quot;top&quot;:124.08748031496063,&quot;width&quot;:640.7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27"/>
  <p:tag name="KSO_WM_UNIT_PRESET_TEXT" val="单击此处输入&#10;你的智能图形项正文&#10;"/>
  <p:tag name="KSO_WM_UNIT_TEXT_FILL_FORE_SCHEMECOLOR_INDEX" val="1"/>
  <p:tag name="KSO_WM_UNIT_TEXT_FILL_TYPE" val="1"/>
  <p:tag name="KSO_WM_UNIT_TEXT_TYPE" val="1"/>
  <p:tag name="KSO_WM_UNIT_USESOURCEFORMAT_APPLY" val="1"/>
</p:tagLst>
</file>

<file path=ppt/tags/tag368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1069_5*l_h_i*1_5_1"/>
  <p:tag name="KSO_WM_TEMPLATE_CATEGORY" val="diagram"/>
  <p:tag name="KSO_WM_TEMPLATE_INDEX" val="20231069"/>
  <p:tag name="KSO_WM_UNIT_LAYERLEVEL" val="1_1_1"/>
  <p:tag name="KSO_WM_TAG_VERSION" val="3.0"/>
  <p:tag name="KSO_WM_DIAGRAM_VERSION" val="3"/>
  <p:tag name="KSO_WM_DIAGRAM_COLOR_TRICK" val="4"/>
  <p:tag name="KSO_WM_DIAGRAM_COLOR_TEXT_CAN_REMOVE" val="n"/>
  <p:tag name="KSO_WM_UNIT_SUBTYPE" val="d"/>
  <p:tag name="KSO_WM_UNIT_TYPE" val="l_h_i"/>
  <p:tag name="KSO_WM_UNIT_INDEX" val="1_5_1"/>
  <p:tag name="KSO_WM_DIAGRAM_MAX_ITEMCNT" val="6"/>
  <p:tag name="KSO_WM_DIAGRAM_MIN_ITEMCNT" val="2"/>
  <p:tag name="KSO_WM_DIAGRAM_VIRTUALLY_FRAME" val="{&quot;height&quot;:177.41259842519682,&quot;left&quot;:47.17500000000001,&quot;top&quot;:124.08748031496063,&quot;width&quot;:640.725}"/>
  <p:tag name="KSO_WM_DIAGRAM_COLOR_MATCH_VALUE" val="{&quot;shape&quot;:{&quot;fill&quot;:{&quot;gradient&quot;:[{&quot;brightness&quot;:0.4000000059604645,&quot;colorType&quot;:1,&quot;foreColorIndex&quot;:9,&quot;pos&quot;:1,&quot;transparency&quot;:0},{&quot;brightness&quot;:0,&quot;colorType&quot;:1,&quot;foreColorIndex&quot;:9,&quot;pos&quot;:0,&quot;transparency&quot;:0}],&quot;type&quot;:3},&quot;glow&quot;:{&quot;colorType&quot;:0},&quot;line&quot;:{&quot;type&quot;:0},&quot;shadow&quot;:{&quot;brightness&quot;:0,&quot;colorType&quot;:1,&quot;foreColorIndex&quot;:9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UNIT_TEXT_FILL_FORE_SCHEMECOLOR_INDEX" val="1"/>
  <p:tag name="KSO_WM_UNIT_TEXT_FILL_TYPE" val="1"/>
  <p:tag name="KSO_WM_UNIT_SHADOW_SCHEMECOLOR_INDEX" val="9"/>
  <p:tag name="KSO_WM_UNIT_USESOURCEFORMAT_APPLY" val="1"/>
</p:tagLst>
</file>

<file path=ppt/tags/tag369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1069_5*l_h_i*1_5_4"/>
  <p:tag name="KSO_WM_TEMPLATE_CATEGORY" val="diagram"/>
  <p:tag name="KSO_WM_TEMPLATE_INDEX" val="20231069"/>
  <p:tag name="KSO_WM_UNIT_LAYERLEVEL" val="1_1_1"/>
  <p:tag name="KSO_WM_TAG_VERSION" val="3.0"/>
  <p:tag name="KSO_WM_DIAGRAM_VERSION" val="3"/>
  <p:tag name="KSO_WM_DIAGRAM_COLOR_TRICK" val="4"/>
  <p:tag name="KSO_WM_DIAGRAM_COLOR_TEXT_CAN_REMOVE" val="n"/>
  <p:tag name="KSO_WM_UNIT_TYPE" val="l_h_i"/>
  <p:tag name="KSO_WM_UNIT_INDEX" val="1_5_4"/>
  <p:tag name="KSO_WM_DIAGRAM_MAX_ITEMCNT" val="6"/>
  <p:tag name="KSO_WM_DIAGRAM_MIN_ITEMCNT" val="2"/>
  <p:tag name="KSO_WM_DIAGRAM_VIRTUALLY_FRAME" val="{&quot;height&quot;:177.41259842519682,&quot;left&quot;:47.17500000000001,&quot;top&quot;:124.08748031496063,&quot;width&quot;:640.725}"/>
  <p:tag name="KSO_WM_DIAGRAM_COLOR_MATCH_VALUE" val="{&quot;shape&quot;:{&quot;fill&quot;:{&quot;solid&quot;:{&quot;brightness&quot;:0,&quot;colorType&quot;:1,&quot;foreColorIndex&quot;:9,&quot;transparency&quot;:0.8500000238418579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9"/>
  <p:tag name="KSO_WM_UNIT_FILL_FORE_SCHEMECOLOR_INDEX_BRIGHTNESS" val="0"/>
  <p:tag name="KSO_WM_UNIT_TEXT_FILL_FORE_SCHEMECOLOR_INDEX" val="2"/>
  <p:tag name="KSO_WM_UNIT_TEXT_FILL_TYPE" val="1"/>
  <p:tag name="KSO_WM_UNIT_USESOURCEFORMAT_APPLY" val="1"/>
</p:tagLst>
</file>

<file path=ppt/tags/tag37.xml><?xml version="1.0" encoding="utf-8"?>
<p:tagLst xmlns:p="http://schemas.openxmlformats.org/presentationml/2006/main">
  <p:tag name="KSO_WM_UNIT_SUBTYPE" val="t"/>
  <p:tag name="KSO_WM_TEMPLATE_CATEGORY" val="chip"/>
  <p:tag name="KSO_WM_TEMPLATE_INDEX" val="20224213"/>
  <p:tag name="KSO_WM_UNIT_TYPE" val="i"/>
  <p:tag name="KSO_WM_UNIT_INDEX" val="1"/>
  <p:tag name="KSO_WM_UNIT_ID" val="chip20224213_11*i*1"/>
  <p:tag name="KSO_WM_BEAUTIFY_FLAG" val="#wm#"/>
  <p:tag name="KSO_WM_TAG_VERSION" val="1.0"/>
  <p:tag name="KSO_WM_CHIP_GROUPID" val="62d9fc3602b43a043ddc1f6d"/>
  <p:tag name="KSO_WM_CHIP_XID" val="62d9fcef02b43a043ddc290f"/>
  <p:tag name="KSO_WM_UNIT_DEC_AREA_ID" val="07b41b1391de4b2f8a32d5a2d775664b"/>
  <p:tag name="KSO_WM_CHIP_FILLAREA_FILL_RULE" val="{&quot;fill_align&quot;:&quot;l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108b5e0a7aea4993960e8568706793d5"/>
</p:tagLst>
</file>

<file path=ppt/tags/tag370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1069_5*l_h_i*1_5_2"/>
  <p:tag name="KSO_WM_TEMPLATE_CATEGORY" val="diagram"/>
  <p:tag name="KSO_WM_TEMPLATE_INDEX" val="20231069"/>
  <p:tag name="KSO_WM_UNIT_LAYERLEVEL" val="1_1_1"/>
  <p:tag name="KSO_WM_TAG_VERSION" val="3.0"/>
  <p:tag name="KSO_WM_DIAGRAM_VERSION" val="3"/>
  <p:tag name="KSO_WM_DIAGRAM_COLOR_TRICK" val="4"/>
  <p:tag name="KSO_WM_DIAGRAM_COLOR_TEXT_CAN_REMOVE" val="n"/>
  <p:tag name="KSO_WM_UNIT_TYPE" val="l_h_i"/>
  <p:tag name="KSO_WM_UNIT_INDEX" val="1_5_2"/>
  <p:tag name="KSO_WM_DIAGRAM_MAX_ITEMCNT" val="6"/>
  <p:tag name="KSO_WM_DIAGRAM_MIN_ITEMCNT" val="2"/>
  <p:tag name="KSO_WM_DIAGRAM_VIRTUALLY_FRAME" val="{&quot;height&quot;:177.41259842519682,&quot;left&quot;:47.17500000000001,&quot;top&quot;:124.08748031496063,&quot;width&quot;:640.725}"/>
  <p:tag name="KSO_WM_DIAGRAM_COLOR_MATCH_VALUE" val="{&quot;shape&quot;:{&quot;fill&quot;:{&quot;solid&quot;:{&quot;brightness&quot;:0,&quot;colorType&quot;:1,&quot;foreColorIndex&quot;:9,&quot;transparency&quot;:0.25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9"/>
  <p:tag name="KSO_WM_UNIT_FILL_FORE_SCHEMECOLOR_INDEX_BRIGHTNESS" val="0"/>
  <p:tag name="KSO_WM_UNIT_TEXT_FILL_FORE_SCHEMECOLOR_INDEX" val="2"/>
  <p:tag name="KSO_WM_UNIT_TEXT_FILL_TYPE" val="1"/>
  <p:tag name="KSO_WM_UNIT_USESOURCEFORMAT_APPLY" val="1"/>
</p:tagLst>
</file>

<file path=ppt/tags/tag371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1069_5*l_h_i*1_5_3"/>
  <p:tag name="KSO_WM_TEMPLATE_CATEGORY" val="diagram"/>
  <p:tag name="KSO_WM_TEMPLATE_INDEX" val="20231069"/>
  <p:tag name="KSO_WM_UNIT_LAYERLEVEL" val="1_1_1"/>
  <p:tag name="KSO_WM_TAG_VERSION" val="3.0"/>
  <p:tag name="KSO_WM_DIAGRAM_VERSION" val="3"/>
  <p:tag name="KSO_WM_DIAGRAM_COLOR_TRICK" val="4"/>
  <p:tag name="KSO_WM_DIAGRAM_COLOR_TEXT_CAN_REMOVE" val="n"/>
  <p:tag name="KSO_WM_UNIT_TYPE" val="l_h_i"/>
  <p:tag name="KSO_WM_UNIT_INDEX" val="1_5_3"/>
  <p:tag name="KSO_WM_DIAGRAM_MAX_ITEMCNT" val="6"/>
  <p:tag name="KSO_WM_DIAGRAM_MIN_ITEMCNT" val="2"/>
  <p:tag name="KSO_WM_DIAGRAM_VIRTUALLY_FRAME" val="{&quot;height&quot;:177.41259842519682,&quot;left&quot;:47.17500000000001,&quot;top&quot;:124.08748031496063,&quot;width&quot;:640.725}"/>
  <p:tag name="KSO_WM_DIAGRAM_COLOR_MATCH_VALUE" val="{&quot;shape&quot;:{&quot;fill&quot;:{&quot;type&quot;:0},&quot;glow&quot;:{&quot;colorType&quot;:0},&quot;line&quot;:{&quot;solidLine&quot;:{&quot;brightness&quot;:0,&quot;colorType&quot;:1,&quot;foreColorIndex&quot;:9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9"/>
  <p:tag name="KSO_WM_UNIT_LINE_FILL_TYPE" val="2"/>
  <p:tag name="KSO_WM_UNIT_USESOURCEFORMAT_APPLY" val="1"/>
</p:tagLst>
</file>

<file path=ppt/tags/tag372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5_1"/>
  <p:tag name="KSO_WM_UNIT_ID" val="diagram20231069_5*l_h_a*1_5_1"/>
  <p:tag name="KSO_WM_TEMPLATE_CATEGORY" val="diagram"/>
  <p:tag name="KSO_WM_TEMPLATE_INDEX" val="20231069"/>
  <p:tag name="KSO_WM_UNIT_LAYERLEVEL" val="1_1_1"/>
  <p:tag name="KSO_WM_TAG_VERSION" val="3.0"/>
  <p:tag name="KSO_WM_BEAUTIFY_FLAG" val="#wm#"/>
  <p:tag name="KSO_WM_DIAGRAM_GROUP_CODE" val="l1-1"/>
  <p:tag name="KSO_WM_DIAGRAM_VERSION" val="3"/>
  <p:tag name="KSO_WM_DIAGRAM_COLOR_TRICK" val="4"/>
  <p:tag name="KSO_WM_DIAGRAM_COLOR_TEXT_CAN_REMOVE" val="n"/>
  <p:tag name="KSO_WM_DIAGRAM_MAX_ITEMCNT" val="6"/>
  <p:tag name="KSO_WM_DIAGRAM_MIN_ITEMCNT" val="2"/>
  <p:tag name="KSO_WM_DIAGRAM_VIRTUALLY_FRAME" val="{&quot;height&quot;:177.41259842519682,&quot;left&quot;:47.17500000000001,&quot;top&quot;:124.08748031496063,&quot;width&quot;:640.7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9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添加标题"/>
  <p:tag name="KSO_WM_UNIT_TEXT_FILL_FORE_SCHEMECOLOR_INDEX" val="1"/>
  <p:tag name="KSO_WM_UNIT_TEXT_FILL_TYPE" val="1"/>
  <p:tag name="KSO_WM_UNIT_TEXT_TYPE" val="1"/>
  <p:tag name="KSO_WM_UNIT_USESOURCEFORMAT_APPLY" val="1"/>
</p:tagLst>
</file>

<file path=ppt/tags/tag373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5_1"/>
  <p:tag name="KSO_WM_UNIT_ID" val="diagram20231069_5*l_h_f*1_5_1"/>
  <p:tag name="KSO_WM_TEMPLATE_CATEGORY" val="diagram"/>
  <p:tag name="KSO_WM_TEMPLATE_INDEX" val="20231069"/>
  <p:tag name="KSO_WM_UNIT_LAYERLEVEL" val="1_1_1"/>
  <p:tag name="KSO_WM_TAG_VERSION" val="3.0"/>
  <p:tag name="KSO_WM_BEAUTIFY_FLAG" val="#wm#"/>
  <p:tag name="KSO_WM_DIAGRAM_VERSION" val="3"/>
  <p:tag name="KSO_WM_DIAGRAM_COLOR_TRICK" val="4"/>
  <p:tag name="KSO_WM_DIAGRAM_COLOR_TEXT_CAN_REMOVE" val="n"/>
  <p:tag name="KSO_WM_DIAGRAM_MAX_ITEMCNT" val="6"/>
  <p:tag name="KSO_WM_DIAGRAM_MIN_ITEMCNT" val="2"/>
  <p:tag name="KSO_WM_DIAGRAM_VIRTUALLY_FRAME" val="{&quot;height&quot;:177.41259842519682,&quot;left&quot;:47.17500000000001,&quot;top&quot;:124.08748031496063,&quot;width&quot;:640.7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输入&#10;你的智能图形项正文&#10;"/>
  <p:tag name="KSO_WM_UNIT_TEXT_FILL_FORE_SCHEMECOLOR_INDEX" val="1"/>
  <p:tag name="KSO_WM_UNIT_TEXT_FILL_TYPE" val="1"/>
  <p:tag name="KSO_WM_UNIT_TEXT_TYPE" val="1"/>
  <p:tag name="KSO_WM_UNIT_USESOURCEFORMAT_APPLY" val="1"/>
</p:tagLst>
</file>

<file path=ppt/tags/tag374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1069_5*l_h_i*1_6_1"/>
  <p:tag name="KSO_WM_TEMPLATE_CATEGORY" val="diagram"/>
  <p:tag name="KSO_WM_TEMPLATE_INDEX" val="20231069"/>
  <p:tag name="KSO_WM_UNIT_LAYERLEVEL" val="1_1_1"/>
  <p:tag name="KSO_WM_TAG_VERSION" val="3.0"/>
  <p:tag name="KSO_WM_DIAGRAM_VERSION" val="3"/>
  <p:tag name="KSO_WM_DIAGRAM_COLOR_TRICK" val="4"/>
  <p:tag name="KSO_WM_DIAGRAM_COLOR_TEXT_CAN_REMOVE" val="n"/>
  <p:tag name="KSO_WM_UNIT_SUBTYPE" val="d"/>
  <p:tag name="KSO_WM_UNIT_TYPE" val="l_h_i"/>
  <p:tag name="KSO_WM_UNIT_INDEX" val="1_6_1"/>
  <p:tag name="KSO_WM_DIAGRAM_MAX_ITEMCNT" val="6"/>
  <p:tag name="KSO_WM_DIAGRAM_MIN_ITEMCNT" val="2"/>
  <p:tag name="KSO_WM_DIAGRAM_VIRTUALLY_FRAME" val="{&quot;height&quot;:177.41259842519682,&quot;left&quot;:47.17500000000001,&quot;top&quot;:124.08748031496063,&quot;width&quot;:640.725}"/>
  <p:tag name="KSO_WM_DIAGRAM_COLOR_MATCH_VALUE" val="{&quot;shape&quot;:{&quot;fill&quot;:{&quot;gradient&quot;:[{&quot;brightness&quot;:0.4000000059604645,&quot;colorType&quot;:1,&quot;foreColorIndex&quot;:10,&quot;pos&quot;:1,&quot;transparency&quot;:0},{&quot;brightness&quot;:0,&quot;colorType&quot;:1,&quot;foreColorIndex&quot;:10,&quot;pos&quot;:0,&quot;transparency&quot;:0}],&quot;type&quot;:3},&quot;glow&quot;:{&quot;colorType&quot;:0},&quot;line&quot;:{&quot;type&quot;:0},&quot;shadow&quot;:{&quot;brightness&quot;:0,&quot;colorType&quot;:1,&quot;foreColorIndex&quot;:10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UNIT_TEXT_FILL_FORE_SCHEMECOLOR_INDEX" val="1"/>
  <p:tag name="KSO_WM_UNIT_TEXT_FILL_TYPE" val="1"/>
  <p:tag name="KSO_WM_UNIT_SHADOW_SCHEMECOLOR_INDEX" val="10"/>
  <p:tag name="KSO_WM_UNIT_USESOURCEFORMAT_APPLY" val="1"/>
</p:tagLst>
</file>

<file path=ppt/tags/tag375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1069_5*l_h_i*1_6_4"/>
  <p:tag name="KSO_WM_TEMPLATE_CATEGORY" val="diagram"/>
  <p:tag name="KSO_WM_TEMPLATE_INDEX" val="20231069"/>
  <p:tag name="KSO_WM_UNIT_LAYERLEVEL" val="1_1_1"/>
  <p:tag name="KSO_WM_TAG_VERSION" val="3.0"/>
  <p:tag name="KSO_WM_DIAGRAM_VERSION" val="3"/>
  <p:tag name="KSO_WM_DIAGRAM_COLOR_TRICK" val="4"/>
  <p:tag name="KSO_WM_DIAGRAM_COLOR_TEXT_CAN_REMOVE" val="n"/>
  <p:tag name="KSO_WM_UNIT_TYPE" val="l_h_i"/>
  <p:tag name="KSO_WM_UNIT_INDEX" val="1_6_4"/>
  <p:tag name="KSO_WM_DIAGRAM_MAX_ITEMCNT" val="6"/>
  <p:tag name="KSO_WM_DIAGRAM_MIN_ITEMCNT" val="2"/>
  <p:tag name="KSO_WM_DIAGRAM_VIRTUALLY_FRAME" val="{&quot;height&quot;:177.41259842519682,&quot;left&quot;:47.17500000000001,&quot;top&quot;:124.08748031496063,&quot;width&quot;:640.725}"/>
  <p:tag name="KSO_WM_DIAGRAM_COLOR_MATCH_VALUE" val="{&quot;shape&quot;:{&quot;fill&quot;:{&quot;solid&quot;:{&quot;brightness&quot;:0,&quot;colorType&quot;:1,&quot;foreColorIndex&quot;:10,&quot;transparency&quot;:0.8500000238418579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10"/>
  <p:tag name="KSO_WM_UNIT_FILL_FORE_SCHEMECOLOR_INDEX_BRIGHTNESS" val="0"/>
  <p:tag name="KSO_WM_UNIT_TEXT_FILL_FORE_SCHEMECOLOR_INDEX" val="2"/>
  <p:tag name="KSO_WM_UNIT_TEXT_FILL_TYPE" val="1"/>
  <p:tag name="KSO_WM_UNIT_USESOURCEFORMAT_APPLY" val="1"/>
</p:tagLst>
</file>

<file path=ppt/tags/tag376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1069_5*l_h_i*1_6_2"/>
  <p:tag name="KSO_WM_TEMPLATE_CATEGORY" val="diagram"/>
  <p:tag name="KSO_WM_TEMPLATE_INDEX" val="20231069"/>
  <p:tag name="KSO_WM_UNIT_LAYERLEVEL" val="1_1_1"/>
  <p:tag name="KSO_WM_TAG_VERSION" val="3.0"/>
  <p:tag name="KSO_WM_DIAGRAM_VERSION" val="3"/>
  <p:tag name="KSO_WM_DIAGRAM_COLOR_TRICK" val="4"/>
  <p:tag name="KSO_WM_DIAGRAM_COLOR_TEXT_CAN_REMOVE" val="n"/>
  <p:tag name="KSO_WM_UNIT_TYPE" val="l_h_i"/>
  <p:tag name="KSO_WM_UNIT_INDEX" val="1_6_2"/>
  <p:tag name="KSO_WM_DIAGRAM_MAX_ITEMCNT" val="6"/>
  <p:tag name="KSO_WM_DIAGRAM_MIN_ITEMCNT" val="2"/>
  <p:tag name="KSO_WM_DIAGRAM_VIRTUALLY_FRAME" val="{&quot;height&quot;:177.41259842519682,&quot;left&quot;:47.17500000000001,&quot;top&quot;:124.08748031496063,&quot;width&quot;:640.725}"/>
  <p:tag name="KSO_WM_DIAGRAM_COLOR_MATCH_VALUE" val="{&quot;shape&quot;:{&quot;fill&quot;:{&quot;solid&quot;:{&quot;brightness&quot;:0,&quot;colorType&quot;:1,&quot;foreColorIndex&quot;:10,&quot;transparency&quot;:0.25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10"/>
  <p:tag name="KSO_WM_UNIT_FILL_FORE_SCHEMECOLOR_INDEX_BRIGHTNESS" val="0"/>
  <p:tag name="KSO_WM_UNIT_TEXT_FILL_FORE_SCHEMECOLOR_INDEX" val="2"/>
  <p:tag name="KSO_WM_UNIT_TEXT_FILL_TYPE" val="1"/>
  <p:tag name="KSO_WM_UNIT_USESOURCEFORMAT_APPLY" val="1"/>
</p:tagLst>
</file>

<file path=ppt/tags/tag377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1069_5*l_h_i*1_6_3"/>
  <p:tag name="KSO_WM_TEMPLATE_CATEGORY" val="diagram"/>
  <p:tag name="KSO_WM_TEMPLATE_INDEX" val="20231069"/>
  <p:tag name="KSO_WM_UNIT_LAYERLEVEL" val="1_1_1"/>
  <p:tag name="KSO_WM_TAG_VERSION" val="3.0"/>
  <p:tag name="KSO_WM_DIAGRAM_VERSION" val="3"/>
  <p:tag name="KSO_WM_DIAGRAM_COLOR_TRICK" val="4"/>
  <p:tag name="KSO_WM_DIAGRAM_COLOR_TEXT_CAN_REMOVE" val="n"/>
  <p:tag name="KSO_WM_UNIT_TYPE" val="l_h_i"/>
  <p:tag name="KSO_WM_UNIT_INDEX" val="1_6_3"/>
  <p:tag name="KSO_WM_DIAGRAM_MAX_ITEMCNT" val="6"/>
  <p:tag name="KSO_WM_DIAGRAM_MIN_ITEMCNT" val="2"/>
  <p:tag name="KSO_WM_DIAGRAM_VIRTUALLY_FRAME" val="{&quot;height&quot;:177.41259842519682,&quot;left&quot;:47.17500000000001,&quot;top&quot;:124.08748031496063,&quot;width&quot;:640.725}"/>
  <p:tag name="KSO_WM_DIAGRAM_COLOR_MATCH_VALUE" val="{&quot;shape&quot;:{&quot;fill&quot;:{&quot;type&quot;:0},&quot;glow&quot;:{&quot;colorType&quot;:0},&quot;line&quot;:{&quot;solidLine&quot;:{&quot;brightness&quot;:0,&quot;colorType&quot;:1,&quot;foreColorIndex&quot;:10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10"/>
  <p:tag name="KSO_WM_UNIT_LINE_FILL_TYPE" val="2"/>
  <p:tag name="KSO_WM_UNIT_USESOURCEFORMAT_APPLY" val="1"/>
</p:tagLst>
</file>

<file path=ppt/tags/tag37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6_1"/>
  <p:tag name="KSO_WM_UNIT_ID" val="diagram20231069_5*l_h_a*1_6_1"/>
  <p:tag name="KSO_WM_TEMPLATE_CATEGORY" val="diagram"/>
  <p:tag name="KSO_WM_TEMPLATE_INDEX" val="20231069"/>
  <p:tag name="KSO_WM_UNIT_LAYERLEVEL" val="1_1_1"/>
  <p:tag name="KSO_WM_TAG_VERSION" val="3.0"/>
  <p:tag name="KSO_WM_BEAUTIFY_FLAG" val="#wm#"/>
  <p:tag name="KSO_WM_DIAGRAM_GROUP_CODE" val="l1-1"/>
  <p:tag name="KSO_WM_DIAGRAM_VERSION" val="3"/>
  <p:tag name="KSO_WM_DIAGRAM_COLOR_TRICK" val="4"/>
  <p:tag name="KSO_WM_DIAGRAM_COLOR_TEXT_CAN_REMOVE" val="n"/>
  <p:tag name="KSO_WM_DIAGRAM_MAX_ITEMCNT" val="6"/>
  <p:tag name="KSO_WM_DIAGRAM_MIN_ITEMCNT" val="2"/>
  <p:tag name="KSO_WM_DIAGRAM_VIRTUALLY_FRAME" val="{&quot;height&quot;:177.41259842519682,&quot;left&quot;:47.17500000000001,&quot;top&quot;:124.08748031496063,&quot;width&quot;:640.7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0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添加标题"/>
  <p:tag name="KSO_WM_UNIT_TEXT_FILL_FORE_SCHEMECOLOR_INDEX" val="1"/>
  <p:tag name="KSO_WM_UNIT_TEXT_FILL_TYPE" val="1"/>
  <p:tag name="KSO_WM_UNIT_TEXT_TYPE" val="1"/>
  <p:tag name="KSO_WM_UNIT_USESOURCEFORMAT_APPLY" val="1"/>
</p:tagLst>
</file>

<file path=ppt/tags/tag379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6_1"/>
  <p:tag name="KSO_WM_UNIT_ID" val="diagram20231069_5*l_h_f*1_6_1"/>
  <p:tag name="KSO_WM_TEMPLATE_CATEGORY" val="diagram"/>
  <p:tag name="KSO_WM_TEMPLATE_INDEX" val="20231069"/>
  <p:tag name="KSO_WM_UNIT_LAYERLEVEL" val="1_1_1"/>
  <p:tag name="KSO_WM_TAG_VERSION" val="3.0"/>
  <p:tag name="KSO_WM_BEAUTIFY_FLAG" val="#wm#"/>
  <p:tag name="KSO_WM_DIAGRAM_VERSION" val="3"/>
  <p:tag name="KSO_WM_DIAGRAM_COLOR_TRICK" val="4"/>
  <p:tag name="KSO_WM_DIAGRAM_COLOR_TEXT_CAN_REMOVE" val="n"/>
  <p:tag name="KSO_WM_DIAGRAM_MAX_ITEMCNT" val="6"/>
  <p:tag name="KSO_WM_DIAGRAM_MIN_ITEMCNT" val="2"/>
  <p:tag name="KSO_WM_DIAGRAM_VIRTUALLY_FRAME" val="{&quot;height&quot;:177.41259842519682,&quot;left&quot;:47.17500000000001,&quot;top&quot;:124.08748031496063,&quot;width&quot;:640.7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27"/>
  <p:tag name="KSO_WM_UNIT_PRESET_TEXT" val="单击此处输入&#10;你的智能图形项正文&#10;"/>
  <p:tag name="KSO_WM_UNIT_TEXT_FILL_FORE_SCHEMECOLOR_INDEX" val="1"/>
  <p:tag name="KSO_WM_UNIT_TEXT_FILL_TYPE" val="1"/>
  <p:tag name="KSO_WM_UNIT_TEXT_TYPE" val="1"/>
  <p:tag name="KSO_WM_UNIT_USESOURCEFORMAT_APPLY" val="1"/>
</p:tagLst>
</file>

<file path=ppt/tags/tag38.xml><?xml version="1.0" encoding="utf-8"?>
<p:tagLst xmlns:p="http://schemas.openxmlformats.org/presentationml/2006/main">
  <p:tag name="KSO_WM_UNIT_SUBTYPE" val="t"/>
  <p:tag name="KSO_WM_TEMPLATE_CATEGORY" val="chip"/>
  <p:tag name="KSO_WM_TEMPLATE_INDEX" val="20224213"/>
  <p:tag name="KSO_WM_UNIT_TYPE" val="i"/>
  <p:tag name="KSO_WM_UNIT_INDEX" val="1"/>
  <p:tag name="KSO_WM_UNIT_ID" val="chip20224213_12*i*1"/>
  <p:tag name="KSO_WM_BEAUTIFY_FLAG" val="#wm#"/>
  <p:tag name="KSO_WM_TAG_VERSION" val="1.0"/>
  <p:tag name="KSO_WM_CHIP_GROUPID" val="62d9fc3602b43a043ddc1f6d"/>
  <p:tag name="KSO_WM_CHIP_XID" val="62d9fcef02b43a043ddc292b"/>
  <p:tag name="KSO_WM_UNIT_DEC_AREA_ID" val="3d59f3d8ca9844f48c898f2ec107ef47"/>
  <p:tag name="KSO_WM_CHIP_FILLAREA_FILL_RULE" val="{&quot;fill_align&quot;:&quot;r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757318be420646a5a434ff403903e618"/>
</p:tagLst>
</file>

<file path=ppt/tags/tag380.xml><?xml version="1.0" encoding="utf-8"?>
<p:tagLst xmlns:p="http://schemas.openxmlformats.org/presentationml/2006/main">
  <p:tag name="KSO_WM_SLIDE_ID" val="diagram20231069_5"/>
  <p:tag name="KSO_WM_TEMPLATE_SUBCATEGORY" val="0"/>
  <p:tag name="KSO_WM_TEMPLATE_MASTER_TYPE" val="0"/>
  <p:tag name="KSO_WM_TEMPLATE_COLOR_TYPE" val="0"/>
  <p:tag name="KSO_WM_SLIDE_ITEM_CNT" val="6"/>
  <p:tag name="KSO_WM_SLIDE_INDEX" val="5"/>
  <p:tag name="KSO_WM_TAG_VERSION" val="3.0"/>
  <p:tag name="KSO_WM_BEAUTIFY_FLAG" val="#wm#"/>
  <p:tag name="KSO_WM_TEMPLATE_CATEGORY" val="diagram"/>
  <p:tag name="KSO_WM_TEMPLATE_INDEX" val="20231069"/>
  <p:tag name="KSO_WM_SLIDE_TYPE" val="text"/>
  <p:tag name="KSO_WM_SLIDE_SUBTYPE" val="diag"/>
  <p:tag name="KSO_WM_SLIDE_SIZE" val="854.3*192.1"/>
  <p:tag name="KSO_WM_SLIDE_POSITION" val="62.9*209.9"/>
  <p:tag name="KSO_WM_SLIDE_LAYOUT" val="a_l"/>
  <p:tag name="KSO_WM_SLIDE_LAYOUT_CNT" val="1_1"/>
  <p:tag name="KSO_WM_SPECIAL_SOURCE" val="bdnull"/>
  <p:tag name="KSO_WM_DIAGRAM_GROUP_CODE" val="l1-1"/>
  <p:tag name="KSO_WM_SLIDE_DIAGTYPE" val="l"/>
</p:tagLst>
</file>

<file path=ppt/tags/tag381.xml><?xml version="1.0" encoding="utf-8"?>
<p:tagLst xmlns:p="http://schemas.openxmlformats.org/presentationml/2006/main">
  <p:tag name="KSO_WM_UNIT_SUBTYPE" val="v"/>
  <p:tag name="KSO_WM_TEMPLATE_CATEGORY" val="chip"/>
  <p:tag name="KSO_WM_TEMPLATE_INDEX" val="20224213"/>
  <p:tag name="KSO_WM_UNIT_TYPE" val="i"/>
  <p:tag name="KSO_WM_UNIT_INDEX" val="1"/>
  <p:tag name="KSO_WM_UNIT_ID" val="chip20224213_10*i*1"/>
  <p:tag name="KSO_WM_BEAUTIFY_FLAG" val="#wm#"/>
  <p:tag name="KSO_WM_TAG_VERSION" val="1.0"/>
  <p:tag name="KSO_WM_CHIP_GROUPID" val="62d9fc3602b43a043ddc1f6d"/>
  <p:tag name="KSO_WM_CHIP_XID" val="62d9fcef02b43a043ddc2960"/>
  <p:tag name="KSO_WM_UNIT_DEC_AREA_ID" val="b926e0ebe6d04d2aaf3c4370a5b680e3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f5325a072d254bb8aa0b9a129276a672"/>
  <p:tag name="KSO_WM_SLIDE_BACKGROUND_TYPE" val="general"/>
</p:tagLst>
</file>

<file path=ppt/tags/tag382.xml><?xml version="1.0" encoding="utf-8"?>
<p:tagLst xmlns:p="http://schemas.openxmlformats.org/presentationml/2006/main">
  <p:tag name="KSO_WM_UNIT_SUBTYPE" val="t"/>
  <p:tag name="KSO_WM_TEMPLATE_CATEGORY" val="chip"/>
  <p:tag name="KSO_WM_TEMPLATE_INDEX" val="20224213"/>
  <p:tag name="KSO_WM_UNIT_TYPE" val="i"/>
  <p:tag name="KSO_WM_UNIT_INDEX" val="1"/>
  <p:tag name="KSO_WM_UNIT_ID" val="chip20224213_11*i*1"/>
  <p:tag name="KSO_WM_BEAUTIFY_FLAG" val="#wm#"/>
  <p:tag name="KSO_WM_TAG_VERSION" val="1.0"/>
  <p:tag name="KSO_WM_CHIP_GROUPID" val="62d9fc3602b43a043ddc1f6d"/>
  <p:tag name="KSO_WM_CHIP_XID" val="62d9fcef02b43a043ddc290f"/>
  <p:tag name="KSO_WM_UNIT_DEC_AREA_ID" val="07b41b1391de4b2f8a32d5a2d775664b"/>
  <p:tag name="KSO_WM_CHIP_FILLAREA_FILL_RULE" val="{&quot;fill_align&quot;:&quot;l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108b5e0a7aea4993960e8568706793d5"/>
  <p:tag name="KSO_WM_SLIDE_BACKGROUND_TYPE" val="general"/>
</p:tagLst>
</file>

<file path=ppt/tags/tag383.xml><?xml version="1.0" encoding="utf-8"?>
<p:tagLst xmlns:p="http://schemas.openxmlformats.org/presentationml/2006/main">
  <p:tag name="KSO_WM_UNIT_SUBTYPE" val="t"/>
  <p:tag name="KSO_WM_TEMPLATE_CATEGORY" val="chip"/>
  <p:tag name="KSO_WM_TEMPLATE_INDEX" val="20224213"/>
  <p:tag name="KSO_WM_UNIT_TYPE" val="i"/>
  <p:tag name="KSO_WM_UNIT_INDEX" val="1"/>
  <p:tag name="KSO_WM_UNIT_ID" val="chip20224213_12*i*1"/>
  <p:tag name="KSO_WM_BEAUTIFY_FLAG" val="#wm#"/>
  <p:tag name="KSO_WM_TAG_VERSION" val="1.0"/>
  <p:tag name="KSO_WM_CHIP_GROUPID" val="62d9fc3602b43a043ddc1f6d"/>
  <p:tag name="KSO_WM_CHIP_XID" val="62d9fcef02b43a043ddc292b"/>
  <p:tag name="KSO_WM_UNIT_DEC_AREA_ID" val="3d59f3d8ca9844f48c898f2ec107ef47"/>
  <p:tag name="KSO_WM_CHIP_FILLAREA_FILL_RULE" val="{&quot;fill_align&quot;:&quot;r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757318be420646a5a434ff403903e618"/>
  <p:tag name="KSO_WM_SLIDE_BACKGROUND_TYPE" val="general"/>
</p:tagLst>
</file>

<file path=ppt/tags/tag3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ID" val="diagram20231068_2*m_h_i*1_1_1"/>
  <p:tag name="KSO_WM_TEMPLATE_CATEGORY" val="diagram"/>
  <p:tag name="KSO_WM_TEMPLATE_INDEX" val="20231068"/>
  <p:tag name="KSO_WM_UNIT_LAYERLEVEL" val="1_1_1"/>
  <p:tag name="KSO_WM_TAG_VERSION" val="3.0"/>
  <p:tag name="KSO_WM_DIAGRAM_VERSION" val="3"/>
  <p:tag name="KSO_WM_DIAGRAM_COLOR_TRICK" val="2"/>
  <p:tag name="KSO_WM_DIAGRAM_COLOR_TEXT_CAN_REMOVE" val="n"/>
  <p:tag name="KSO_WM_UNIT_SUBTYPE" val="d"/>
  <p:tag name="KSO_WM_UNIT_TYPE" val="m_h_i"/>
  <p:tag name="KSO_WM_UNIT_INDEX" val="1_1_1"/>
  <p:tag name="KSO_WM_DIAGRAM_MAX_ITEMCNT" val="6"/>
  <p:tag name="KSO_WM_DIAGRAM_MIN_ITEMCNT" val="2"/>
  <p:tag name="KSO_WM_DIAGRAM_VIRTUALLY_FRAME" val="{&quot;height&quot;:278.63011394798673,&quot;left&quot;:74.84999999999997,&quot;top&quot;:91.27161833547785,&quot;width&quot;:606.6750000000001}"/>
  <p:tag name="KSO_WM_DIAGRAM_COLOR_MATCH_VALUE" val="{&quot;shape&quot;:{&quot;fill&quot;:{&quot;gradient&quot;:[{&quot;brightness&quot;:0.4000000059604645,&quot;colorType&quot;:1,&quot;foreColorIndex&quot;:5,&quot;pos&quot;:0.1599999964237213,&quot;transparency&quot;:0},{&quot;brightness&quot;:0,&quot;colorType&quot;:1,&quot;foreColorIndex&quot;:5,&quot;pos&quot;:1,&quot;transparency&quot;:0}],&quot;type&quot;:3},&quot;glow&quot;:{&quot;colorType&quot;:0},&quot;line&quot;:{&quot;type&quot;:0},&quot;shadow&quot;:{&quot;brightness&quot;:0,&quot;colorType&quot;:1,&quot;foreColorIndex&quot;:5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BEAUTIFY_FLAG" val="#wm#"/>
  <p:tag name="KSO_WM_UNIT_FILL_TYPE" val="3"/>
  <p:tag name="KSO_WM_UNIT_SHADOW_SCHEMECOLOR_INDEX" val="5"/>
  <p:tag name="KSO_WM_UNIT_USESOURCEFORMAT_APPLY" val="1"/>
</p:tagLst>
</file>

<file path=ppt/tags/tag3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ID" val="diagram20231068_2*m_h_i*1_2_1"/>
  <p:tag name="KSO_WM_TEMPLATE_CATEGORY" val="diagram"/>
  <p:tag name="KSO_WM_TEMPLATE_INDEX" val="20231068"/>
  <p:tag name="KSO_WM_UNIT_LAYERLEVEL" val="1_1_1"/>
  <p:tag name="KSO_WM_TAG_VERSION" val="3.0"/>
  <p:tag name="KSO_WM_DIAGRAM_VERSION" val="3"/>
  <p:tag name="KSO_WM_DIAGRAM_COLOR_TRICK" val="2"/>
  <p:tag name="KSO_WM_DIAGRAM_COLOR_TEXT_CAN_REMOVE" val="n"/>
  <p:tag name="KSO_WM_UNIT_SUBTYPE" val="d"/>
  <p:tag name="KSO_WM_UNIT_TYPE" val="m_h_i"/>
  <p:tag name="KSO_WM_UNIT_INDEX" val="1_2_1"/>
  <p:tag name="KSO_WM_DIAGRAM_MAX_ITEMCNT" val="6"/>
  <p:tag name="KSO_WM_DIAGRAM_MIN_ITEMCNT" val="2"/>
  <p:tag name="KSO_WM_DIAGRAM_VIRTUALLY_FRAME" val="{&quot;height&quot;:278.63011394798673,&quot;left&quot;:74.84999999999997,&quot;top&quot;:91.27161833547785,&quot;width&quot;:606.6750000000001}"/>
  <p:tag name="KSO_WM_DIAGRAM_COLOR_MATCH_VALUE" val="{&quot;shape&quot;:{&quot;fill&quot;:{&quot;gradient&quot;:[{&quot;brightness&quot;:0.4000000059604645,&quot;colorType&quot;:1,&quot;foreColorIndex&quot;:8,&quot;pos&quot;:0.1599999964237213,&quot;transparency&quot;:0},{&quot;brightness&quot;:0,&quot;colorType&quot;:1,&quot;foreColorIndex&quot;:8,&quot;pos&quot;:1,&quot;transparency&quot;:0}],&quot;type&quot;:3},&quot;glow&quot;:{&quot;colorType&quot;:0},&quot;line&quot;:{&quot;type&quot;:0},&quot;shadow&quot;:{&quot;brightness&quot;:0,&quot;colorType&quot;:1,&quot;foreColorIndex&quot;:8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BEAUTIFY_FLAG" val="#wm#"/>
  <p:tag name="KSO_WM_UNIT_FILL_TYPE" val="3"/>
  <p:tag name="KSO_WM_UNIT_SHADOW_SCHEMECOLOR_INDEX" val="8"/>
  <p:tag name="KSO_WM_UNIT_USESOURCEFORMAT_APPLY" val="1"/>
</p:tagLst>
</file>

<file path=ppt/tags/tag38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m_h_a"/>
  <p:tag name="KSO_WM_UNIT_INDEX" val="1_1_1"/>
  <p:tag name="KSO_WM_UNIT_ID" val="diagram20231068_2*m_h_a*1_1_1"/>
  <p:tag name="KSO_WM_TEMPLATE_CATEGORY" val="diagram"/>
  <p:tag name="KSO_WM_TEMPLATE_INDEX" val="20231068"/>
  <p:tag name="KSO_WM_UNIT_LAYERLEVEL" val="1_1_1"/>
  <p:tag name="KSO_WM_TAG_VERSION" val="3.0"/>
  <p:tag name="KSO_WM_DIAGRAM_GROUP_CODE" val="m1-1"/>
  <p:tag name="KSO_WM_DIAGRAM_VERSION" val="3"/>
  <p:tag name="KSO_WM_DIAGRAM_COLOR_TRICK" val="2"/>
  <p:tag name="KSO_WM_DIAGRAM_COLOR_TEXT_CAN_REMOVE" val="n"/>
  <p:tag name="KSO_WM_UNIT_VALUE" val="22"/>
  <p:tag name="KSO_WM_DIAGRAM_MAX_ITEMCNT" val="6"/>
  <p:tag name="KSO_WM_DIAGRAM_MIN_ITEMCNT" val="2"/>
  <p:tag name="KSO_WM_DIAGRAM_VIRTUALLY_FRAME" val="{&quot;height&quot;:278.63011394798673,&quot;left&quot;:74.84999999999997,&quot;top&quot;:91.27161833547785,&quot;width&quot;:606.6750000000001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BEAUTIFY_FLAG" val="#wm#"/>
  <p:tag name="KSO_WM_UNIT_PRESET_TEXT" val="添加标题"/>
  <p:tag name="KSO_WM_UNIT_TEXT_FILL_FORE_SCHEMECOLOR_INDEX" val="1"/>
  <p:tag name="KSO_WM_UNIT_TEXT_FILL_TYPE" val="1"/>
  <p:tag name="KSO_WM_UNIT_USESOURCEFORMAT_APPLY" val="1"/>
</p:tagLst>
</file>

<file path=ppt/tags/tag387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f"/>
  <p:tag name="KSO_WM_UNIT_INDEX" val="1_1_1"/>
  <p:tag name="KSO_WM_UNIT_ID" val="diagram20231068_2*m_h_f*1_1_1"/>
  <p:tag name="KSO_WM_TEMPLATE_CATEGORY" val="diagram"/>
  <p:tag name="KSO_WM_TEMPLATE_INDEX" val="20231068"/>
  <p:tag name="KSO_WM_UNIT_LAYERLEVEL" val="1_1_1"/>
  <p:tag name="KSO_WM_TAG_VERSION" val="3.0"/>
  <p:tag name="KSO_WM_DIAGRAM_VERSION" val="3"/>
  <p:tag name="KSO_WM_DIAGRAM_COLOR_TRICK" val="2"/>
  <p:tag name="KSO_WM_DIAGRAM_COLOR_TEXT_CAN_REMOVE" val="n"/>
  <p:tag name="KSO_WM_UNIT_VALUE" val="51"/>
  <p:tag name="KSO_WM_DIAGRAM_MAX_ITEMCNT" val="6"/>
  <p:tag name="KSO_WM_DIAGRAM_MIN_ITEMCNT" val="2"/>
  <p:tag name="KSO_WM_DIAGRAM_VIRTUALLY_FRAME" val="{&quot;height&quot;:278.63011394798673,&quot;left&quot;:74.84999999999997,&quot;top&quot;:91.27161833547785,&quot;width&quot;:606.6750000000001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LAYER_COUNT" val="1"/>
  <p:tag name="KSO_WM_BEAUTIFY_FLAG" val="#wm#"/>
  <p:tag name="KSO_WM_UNIT_PRESET_TEXT" val="单击此处输入&#10;你的智能图形项正文内容"/>
  <p:tag name="KSO_WM_UNIT_TEXT_FILL_FORE_SCHEMECOLOR_INDEX" val="1"/>
  <p:tag name="KSO_WM_UNIT_TEXT_FILL_TYPE" val="1"/>
  <p:tag name="KSO_WM_UNIT_USESOURCEFORMAT_APPLY" val="1"/>
</p:tagLst>
</file>

<file path=ppt/tags/tag3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ID" val="diagram20231068_2*m_h_i*1_3_1"/>
  <p:tag name="KSO_WM_TEMPLATE_CATEGORY" val="diagram"/>
  <p:tag name="KSO_WM_TEMPLATE_INDEX" val="20231068"/>
  <p:tag name="KSO_WM_UNIT_LAYERLEVEL" val="1_1_1"/>
  <p:tag name="KSO_WM_TAG_VERSION" val="3.0"/>
  <p:tag name="KSO_WM_DIAGRAM_VERSION" val="3"/>
  <p:tag name="KSO_WM_DIAGRAM_COLOR_TRICK" val="2"/>
  <p:tag name="KSO_WM_DIAGRAM_COLOR_TEXT_CAN_REMOVE" val="n"/>
  <p:tag name="KSO_WM_UNIT_SUBTYPE" val="d"/>
  <p:tag name="KSO_WM_UNIT_TYPE" val="m_h_i"/>
  <p:tag name="KSO_WM_UNIT_INDEX" val="1_3_1"/>
  <p:tag name="KSO_WM_DIAGRAM_MAX_ITEMCNT" val="6"/>
  <p:tag name="KSO_WM_DIAGRAM_MIN_ITEMCNT" val="2"/>
  <p:tag name="KSO_WM_DIAGRAM_VIRTUALLY_FRAME" val="{&quot;height&quot;:278.63011394798673,&quot;left&quot;:74.84999999999997,&quot;top&quot;:91.27161833547785,&quot;width&quot;:606.6750000000001}"/>
  <p:tag name="KSO_WM_DIAGRAM_COLOR_MATCH_VALUE" val="{&quot;shape&quot;:{&quot;fill&quot;:{&quot;gradient&quot;:[{&quot;brightness&quot;:0.4000000059604645,&quot;colorType&quot;:1,&quot;foreColorIndex&quot;:5,&quot;pos&quot;:0.1599999964237213,&quot;transparency&quot;:0},{&quot;brightness&quot;:0,&quot;colorType&quot;:1,&quot;foreColorIndex&quot;:5,&quot;pos&quot;:1,&quot;transparency&quot;:0}],&quot;type&quot;:3},&quot;glow&quot;:{&quot;colorType&quot;:0},&quot;line&quot;:{&quot;type&quot;:0},&quot;shadow&quot;:{&quot;brightness&quot;:0,&quot;colorType&quot;:1,&quot;foreColorIndex&quot;:5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BEAUTIFY_FLAG" val="#wm#"/>
  <p:tag name="KSO_WM_UNIT_FILL_TYPE" val="3"/>
  <p:tag name="KSO_WM_UNIT_SHADOW_SCHEMECOLOR_INDEX" val="5"/>
  <p:tag name="KSO_WM_UNIT_USESOURCEFORMAT_APPLY" val="1"/>
</p:tagLst>
</file>

<file path=ppt/tags/tag3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ID" val="diagram20231068_2*m_h_i*1_1_2"/>
  <p:tag name="KSO_WM_TEMPLATE_CATEGORY" val="diagram"/>
  <p:tag name="KSO_WM_TEMPLATE_INDEX" val="20231068"/>
  <p:tag name="KSO_WM_UNIT_LAYERLEVEL" val="1_1_1"/>
  <p:tag name="KSO_WM_TAG_VERSION" val="3.0"/>
  <p:tag name="KSO_WM_DIAGRAM_VERSION" val="3"/>
  <p:tag name="KSO_WM_DIAGRAM_COLOR_TRICK" val="2"/>
  <p:tag name="KSO_WM_DIAGRAM_COLOR_TEXT_CAN_REMOVE" val="n"/>
  <p:tag name="KSO_WM_UNIT_TYPE" val="m_h_i"/>
  <p:tag name="KSO_WM_UNIT_INDEX" val="1_1_2"/>
  <p:tag name="KSO_WM_DIAGRAM_MAX_ITEMCNT" val="6"/>
  <p:tag name="KSO_WM_DIAGRAM_MIN_ITEMCNT" val="2"/>
  <p:tag name="KSO_WM_DIAGRAM_VIRTUALLY_FRAME" val="{&quot;height&quot;:278.63011394798673,&quot;left&quot;:74.84999999999997,&quot;top&quot;:91.27161833547785,&quot;width&quot;:606.6750000000001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BEAUTIFY_FLAG" val="#wm#"/>
  <p:tag name="KSO_WM_UNIT_LINE_FORE_SCHEMECOLOR_INDEX" val="5"/>
  <p:tag name="KSO_WM_UNIT_LINE_FILL_TYPE" val="2"/>
  <p:tag name="KSO_WM_UNIT_USESOURCEFORMAT_APPLY" val="1"/>
</p:tagLst>
</file>

<file path=ppt/tags/tag39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9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m_h_a"/>
  <p:tag name="KSO_WM_UNIT_INDEX" val="1_2_1"/>
  <p:tag name="KSO_WM_UNIT_ID" val="diagram20231068_2*m_h_a*1_2_1"/>
  <p:tag name="KSO_WM_TEMPLATE_CATEGORY" val="diagram"/>
  <p:tag name="KSO_WM_TEMPLATE_INDEX" val="20231068"/>
  <p:tag name="KSO_WM_UNIT_LAYERLEVEL" val="1_1_1"/>
  <p:tag name="KSO_WM_TAG_VERSION" val="3.0"/>
  <p:tag name="KSO_WM_DIAGRAM_GROUP_CODE" val="m1-1"/>
  <p:tag name="KSO_WM_DIAGRAM_VERSION" val="3"/>
  <p:tag name="KSO_WM_DIAGRAM_COLOR_TRICK" val="2"/>
  <p:tag name="KSO_WM_DIAGRAM_COLOR_TEXT_CAN_REMOVE" val="n"/>
  <p:tag name="KSO_WM_DIAGRAM_MAX_ITEMCNT" val="6"/>
  <p:tag name="KSO_WM_DIAGRAM_MIN_ITEMCNT" val="2"/>
  <p:tag name="KSO_WM_DIAGRAM_VIRTUALLY_FRAME" val="{&quot;height&quot;:278.63011394798673,&quot;left&quot;:74.84999999999997,&quot;top&quot;:91.27161833547785,&quot;width&quot;:606.6750000000001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8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BEAUTIFY_FLAG" val="#wm#"/>
  <p:tag name="KSO_WM_UNIT_PRESET_TEXT" val="添加标题"/>
  <p:tag name="KSO_WM_UNIT_TEXT_FILL_FORE_SCHEMECOLOR_INDEX" val="1"/>
  <p:tag name="KSO_WM_UNIT_TEXT_FILL_TYPE" val="1"/>
  <p:tag name="KSO_WM_UNIT_USESOURCEFORMAT_APPLY" val="1"/>
</p:tagLst>
</file>

<file path=ppt/tags/tag391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f"/>
  <p:tag name="KSO_WM_UNIT_INDEX" val="1_2_1"/>
  <p:tag name="KSO_WM_UNIT_ID" val="diagram20231068_2*m_h_f*1_2_1"/>
  <p:tag name="KSO_WM_TEMPLATE_CATEGORY" val="diagram"/>
  <p:tag name="KSO_WM_TEMPLATE_INDEX" val="20231068"/>
  <p:tag name="KSO_WM_UNIT_LAYERLEVEL" val="1_1_1"/>
  <p:tag name="KSO_WM_TAG_VERSION" val="3.0"/>
  <p:tag name="KSO_WM_DIAGRAM_VERSION" val="3"/>
  <p:tag name="KSO_WM_DIAGRAM_COLOR_TRICK" val="2"/>
  <p:tag name="KSO_WM_DIAGRAM_COLOR_TEXT_CAN_REMOVE" val="n"/>
  <p:tag name="KSO_WM_DIAGRAM_MAX_ITEMCNT" val="6"/>
  <p:tag name="KSO_WM_DIAGRAM_MIN_ITEMCNT" val="2"/>
  <p:tag name="KSO_WM_DIAGRAM_VIRTUALLY_FRAME" val="{&quot;height&quot;:278.63011394798673,&quot;left&quot;:74.84999999999997,&quot;top&quot;:91.27161833547785,&quot;width&quot;:606.6750000000001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LAYER_COUNT" val="1"/>
  <p:tag name="KSO_WM_BEAUTIFY_FLAG" val="#wm#"/>
  <p:tag name="KSO_WM_UNIT_PRESET_TEXT" val="单击此处输入&#10;你的智能图形项正文"/>
  <p:tag name="KSO_WM_UNIT_TEXT_FILL_FORE_SCHEMECOLOR_INDEX" val="1"/>
  <p:tag name="KSO_WM_UNIT_TEXT_FILL_TYPE" val="1"/>
  <p:tag name="KSO_WM_UNIT_USESOURCEFORMAT_APPLY" val="1"/>
</p:tagLst>
</file>

<file path=ppt/tags/tag3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ID" val="diagram20231068_2*m_h_i*1_2_2"/>
  <p:tag name="KSO_WM_TEMPLATE_CATEGORY" val="diagram"/>
  <p:tag name="KSO_WM_TEMPLATE_INDEX" val="20231068"/>
  <p:tag name="KSO_WM_UNIT_LAYERLEVEL" val="1_1_1"/>
  <p:tag name="KSO_WM_TAG_VERSION" val="3.0"/>
  <p:tag name="KSO_WM_DIAGRAM_VERSION" val="3"/>
  <p:tag name="KSO_WM_DIAGRAM_COLOR_TRICK" val="2"/>
  <p:tag name="KSO_WM_DIAGRAM_COLOR_TEXT_CAN_REMOVE" val="n"/>
  <p:tag name="KSO_WM_UNIT_TYPE" val="m_h_i"/>
  <p:tag name="KSO_WM_UNIT_INDEX" val="1_2_2"/>
  <p:tag name="KSO_WM_DIAGRAM_MAX_ITEMCNT" val="6"/>
  <p:tag name="KSO_WM_DIAGRAM_MIN_ITEMCNT" val="2"/>
  <p:tag name="KSO_WM_DIAGRAM_VIRTUALLY_FRAME" val="{&quot;height&quot;:278.63011394798673,&quot;left&quot;:74.84999999999997,&quot;top&quot;:91.27161833547785,&quot;width&quot;:606.6750000000001}"/>
  <p:tag name="KSO_WM_DIAGRAM_COLOR_MATCH_VALUE" val="{&quot;shape&quot;:{&quot;fill&quot;:{&quot;type&quot;:0},&quot;glow&quot;:{&quot;colorType&quot;:0},&quot;line&quot;:{&quot;solidLine&quot;:{&quot;brightness&quot;:0,&quot;colorType&quot;:1,&quot;foreColorIndex&quot;:8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BEAUTIFY_FLAG" val="#wm#"/>
  <p:tag name="KSO_WM_UNIT_LINE_FORE_SCHEMECOLOR_INDEX" val="8"/>
  <p:tag name="KSO_WM_UNIT_LINE_FILL_TYPE" val="2"/>
  <p:tag name="KSO_WM_UNIT_USESOURCEFORMAT_APPLY" val="1"/>
</p:tagLst>
</file>

<file path=ppt/tags/tag39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m_h_a"/>
  <p:tag name="KSO_WM_UNIT_INDEX" val="1_3_1"/>
  <p:tag name="KSO_WM_UNIT_ID" val="diagram20231068_2*m_h_a*1_3_1"/>
  <p:tag name="KSO_WM_TEMPLATE_CATEGORY" val="diagram"/>
  <p:tag name="KSO_WM_TEMPLATE_INDEX" val="20231068"/>
  <p:tag name="KSO_WM_UNIT_LAYERLEVEL" val="1_1_1"/>
  <p:tag name="KSO_WM_TAG_VERSION" val="3.0"/>
  <p:tag name="KSO_WM_DIAGRAM_GROUP_CODE" val="m1-1"/>
  <p:tag name="KSO_WM_DIAGRAM_VERSION" val="3"/>
  <p:tag name="KSO_WM_DIAGRAM_COLOR_TRICK" val="2"/>
  <p:tag name="KSO_WM_DIAGRAM_COLOR_TEXT_CAN_REMOVE" val="n"/>
  <p:tag name="KSO_WM_DIAGRAM_MAX_ITEMCNT" val="6"/>
  <p:tag name="KSO_WM_DIAGRAM_MIN_ITEMCNT" val="2"/>
  <p:tag name="KSO_WM_DIAGRAM_VIRTUALLY_FRAME" val="{&quot;height&quot;:278.63011394798673,&quot;left&quot;:74.84999999999997,&quot;top&quot;:91.27161833547785,&quot;width&quot;:606.6750000000001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BEAUTIFY_FLAG" val="#wm#"/>
  <p:tag name="KSO_WM_UNIT_PRESET_TEXT" val="添加标题"/>
  <p:tag name="KSO_WM_UNIT_TEXT_FILL_FORE_SCHEMECOLOR_INDEX" val="1"/>
  <p:tag name="KSO_WM_UNIT_TEXT_FILL_TYPE" val="1"/>
  <p:tag name="KSO_WM_UNIT_USESOURCEFORMAT_APPLY" val="1"/>
</p:tagLst>
</file>

<file path=ppt/tags/tag394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f"/>
  <p:tag name="KSO_WM_UNIT_INDEX" val="1_3_1"/>
  <p:tag name="KSO_WM_UNIT_ID" val="diagram20231068_2*m_h_f*1_3_1"/>
  <p:tag name="KSO_WM_TEMPLATE_CATEGORY" val="diagram"/>
  <p:tag name="KSO_WM_TEMPLATE_INDEX" val="20231068"/>
  <p:tag name="KSO_WM_UNIT_LAYERLEVEL" val="1_1_1"/>
  <p:tag name="KSO_WM_TAG_VERSION" val="3.0"/>
  <p:tag name="KSO_WM_DIAGRAM_VERSION" val="3"/>
  <p:tag name="KSO_WM_DIAGRAM_COLOR_TRICK" val="2"/>
  <p:tag name="KSO_WM_DIAGRAM_COLOR_TEXT_CAN_REMOVE" val="n"/>
  <p:tag name="KSO_WM_DIAGRAM_MAX_ITEMCNT" val="6"/>
  <p:tag name="KSO_WM_DIAGRAM_MIN_ITEMCNT" val="2"/>
  <p:tag name="KSO_WM_DIAGRAM_VIRTUALLY_FRAME" val="{&quot;height&quot;:278.63011394798673,&quot;left&quot;:74.84999999999997,&quot;top&quot;:91.27161833547785,&quot;width&quot;:606.6750000000001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LAYER_COUNT" val="1"/>
  <p:tag name="KSO_WM_BEAUTIFY_FLAG" val="#wm#"/>
  <p:tag name="KSO_WM_UNIT_PRESET_TEXT" val="单击此处输入&#10;你的智能图形项正文"/>
  <p:tag name="KSO_WM_UNIT_TEXT_FILL_FORE_SCHEMECOLOR_INDEX" val="1"/>
  <p:tag name="KSO_WM_UNIT_TEXT_FILL_TYPE" val="1"/>
  <p:tag name="KSO_WM_UNIT_USESOURCEFORMAT_APPLY" val="1"/>
</p:tagLst>
</file>

<file path=ppt/tags/tag3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ID" val="diagram20231068_2*m_h_i*1_3_2"/>
  <p:tag name="KSO_WM_TEMPLATE_CATEGORY" val="diagram"/>
  <p:tag name="KSO_WM_TEMPLATE_INDEX" val="20231068"/>
  <p:tag name="KSO_WM_UNIT_LAYERLEVEL" val="1_1_1"/>
  <p:tag name="KSO_WM_TAG_VERSION" val="3.0"/>
  <p:tag name="KSO_WM_DIAGRAM_VERSION" val="3"/>
  <p:tag name="KSO_WM_DIAGRAM_COLOR_TRICK" val="2"/>
  <p:tag name="KSO_WM_DIAGRAM_COLOR_TEXT_CAN_REMOVE" val="n"/>
  <p:tag name="KSO_WM_UNIT_TYPE" val="m_h_i"/>
  <p:tag name="KSO_WM_UNIT_INDEX" val="1_3_2"/>
  <p:tag name="KSO_WM_DIAGRAM_MAX_ITEMCNT" val="6"/>
  <p:tag name="KSO_WM_DIAGRAM_MIN_ITEMCNT" val="2"/>
  <p:tag name="KSO_WM_DIAGRAM_VIRTUALLY_FRAME" val="{&quot;height&quot;:278.63011394798673,&quot;left&quot;:74.84999999999997,&quot;top&quot;:91.27161833547785,&quot;width&quot;:606.6750000000001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BEAUTIFY_FLAG" val="#wm#"/>
  <p:tag name="KSO_WM_UNIT_LINE_FORE_SCHEMECOLOR_INDEX" val="5"/>
  <p:tag name="KSO_WM_UNIT_LINE_FILL_TYPE" val="2"/>
  <p:tag name="KSO_WM_UNIT_USESOURCEFORMAT_APPLY" val="1"/>
</p:tagLst>
</file>

<file path=ppt/tags/tag39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31068_3*a*1"/>
  <p:tag name="KSO_WM_TEMPLATE_CATEGORY" val="diagram"/>
  <p:tag name="KSO_WM_TEMPLATE_INDEX" val="20231068"/>
  <p:tag name="KSO_WM_UNIT_LAYERLEVEL" val="1"/>
  <p:tag name="KSO_WM_TAG_VERSION" val="3.0"/>
  <p:tag name="KSO_WM_BEAUTIFY_FLAG" val="#wm#"/>
  <p:tag name="KSO_WM_DIAGRAM_GROUP_CODE" val="m1-1"/>
  <p:tag name="KSO_WM_UNIT_PRESET_TEXT" val="单击此处添加标题"/>
  <p:tag name="KSO_WM_UNIT_TEXT_TYPE" val="1"/>
  <p:tag name="KSO_WM_UNIT_TEXT_FILL_FORE_SCHEMECOLOR_INDEX" val="13"/>
  <p:tag name="KSO_WM_UNIT_TEXT_FILL_TYPE" val="1"/>
  <p:tag name="KSO_WM_UNIT_USESOURCEFORMAT_APPLY" val="1"/>
</p:tagLst>
</file>

<file path=ppt/tags/tag397.xml><?xml version="1.0" encoding="utf-8"?>
<p:tagLst xmlns:p="http://schemas.openxmlformats.org/presentationml/2006/main">
  <p:tag name="KSO_WM_SLIDE_ID" val="diagram20231068_3"/>
  <p:tag name="KSO_WM_TEMPLATE_SUBCATEGORY" val="0"/>
  <p:tag name="KSO_WM_TEMPLATE_MASTER_TYPE" val="0"/>
  <p:tag name="KSO_WM_TEMPLATE_COLOR_TYPE" val="0"/>
  <p:tag name="KSO_WM_SLIDE_ITEM_CNT" val="4"/>
  <p:tag name="KSO_WM_SLIDE_INDEX" val="3"/>
  <p:tag name="KSO_WM_TAG_VERSION" val="3.0"/>
  <p:tag name="KSO_WM_BEAUTIFY_FLAG" val="#wm#"/>
  <p:tag name="KSO_WM_TEMPLATE_CATEGORY" val="diagram"/>
  <p:tag name="KSO_WM_TEMPLATE_INDEX" val="20231068"/>
  <p:tag name="KSO_WM_SLIDE_TYPE" val="text"/>
  <p:tag name="KSO_WM_SLIDE_SUBTYPE" val="diag"/>
  <p:tag name="KSO_WM_SLIDE_SIZE" val="808.9*354.75"/>
  <p:tag name="KSO_WM_SLIDE_POSITION" val="99.8*146.1"/>
  <p:tag name="KSO_WM_SLIDE_LAYOUT" val="a_m"/>
  <p:tag name="KSO_WM_SLIDE_LAYOUT_CNT" val="1_1"/>
  <p:tag name="KSO_WM_SPECIAL_SOURCE" val="bdnull"/>
  <p:tag name="KSO_WM_DIAGRAM_GROUP_CODE" val="m1-1"/>
  <p:tag name="KSO_WM_SLIDE_DIAGTYPE" val="m"/>
  <p:tag name="KSO_WM_SLIDE_BACKGROUND_TYPE" val="general"/>
</p:tagLst>
</file>

<file path=ppt/tags/tag398.xml><?xml version="1.0" encoding="utf-8"?>
<p:tagLst xmlns:p="http://schemas.openxmlformats.org/presentationml/2006/main">
  <p:tag name="KSO_WM_UNIT_SUBTYPE" val="v"/>
  <p:tag name="KSO_WM_TEMPLATE_CATEGORY" val="chip"/>
  <p:tag name="KSO_WM_TEMPLATE_INDEX" val="20224213"/>
  <p:tag name="KSO_WM_UNIT_TYPE" val="i"/>
  <p:tag name="KSO_WM_UNIT_INDEX" val="1"/>
  <p:tag name="KSO_WM_UNIT_ID" val="chip20224213_10*i*1"/>
  <p:tag name="KSO_WM_BEAUTIFY_FLAG" val="#wm#"/>
  <p:tag name="KSO_WM_TAG_VERSION" val="1.0"/>
  <p:tag name="KSO_WM_CHIP_GROUPID" val="62d9fc3602b43a043ddc1f6d"/>
  <p:tag name="KSO_WM_CHIP_XID" val="62d9fcef02b43a043ddc2960"/>
  <p:tag name="KSO_WM_UNIT_DEC_AREA_ID" val="b926e0ebe6d04d2aaf3c4370a5b680e3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f5325a072d254bb8aa0b9a129276a672"/>
  <p:tag name="KSO_WM_SLIDE_BACKGROUND_TYPE" val="general"/>
</p:tagLst>
</file>

<file path=ppt/tags/tag399.xml><?xml version="1.0" encoding="utf-8"?>
<p:tagLst xmlns:p="http://schemas.openxmlformats.org/presentationml/2006/main">
  <p:tag name="KSO_WM_UNIT_SUBTYPE" val="t"/>
  <p:tag name="KSO_WM_TEMPLATE_CATEGORY" val="chip"/>
  <p:tag name="KSO_WM_TEMPLATE_INDEX" val="20224213"/>
  <p:tag name="KSO_WM_UNIT_TYPE" val="i"/>
  <p:tag name="KSO_WM_UNIT_INDEX" val="1"/>
  <p:tag name="KSO_WM_UNIT_ID" val="chip20224213_11*i*1"/>
  <p:tag name="KSO_WM_BEAUTIFY_FLAG" val="#wm#"/>
  <p:tag name="KSO_WM_TAG_VERSION" val="1.0"/>
  <p:tag name="KSO_WM_CHIP_GROUPID" val="62d9fc3602b43a043ddc1f6d"/>
  <p:tag name="KSO_WM_CHIP_XID" val="62d9fcef02b43a043ddc290f"/>
  <p:tag name="KSO_WM_UNIT_DEC_AREA_ID" val="07b41b1391de4b2f8a32d5a2d775664b"/>
  <p:tag name="KSO_WM_CHIP_FILLAREA_FILL_RULE" val="{&quot;fill_align&quot;:&quot;l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108b5e0a7aea4993960e8568706793d5"/>
  <p:tag name="KSO_WM_SLIDE_BACKGROUND_TYPE" val="general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30"/>
  <p:tag name="KSO_WM_UNIT_TYPE" val="a"/>
  <p:tag name="KSO_WM_UNIT_INDEX" val="1"/>
</p:tagLst>
</file>

<file path=ppt/tags/tag40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400.xml><?xml version="1.0" encoding="utf-8"?>
<p:tagLst xmlns:p="http://schemas.openxmlformats.org/presentationml/2006/main">
  <p:tag name="KSO_WM_UNIT_SUBTYPE" val="t"/>
  <p:tag name="KSO_WM_TEMPLATE_CATEGORY" val="chip"/>
  <p:tag name="KSO_WM_TEMPLATE_INDEX" val="20224213"/>
  <p:tag name="KSO_WM_UNIT_TYPE" val="i"/>
  <p:tag name="KSO_WM_UNIT_INDEX" val="1"/>
  <p:tag name="KSO_WM_UNIT_ID" val="chip20224213_12*i*1"/>
  <p:tag name="KSO_WM_BEAUTIFY_FLAG" val="#wm#"/>
  <p:tag name="KSO_WM_TAG_VERSION" val="1.0"/>
  <p:tag name="KSO_WM_CHIP_GROUPID" val="62d9fc3602b43a043ddc1f6d"/>
  <p:tag name="KSO_WM_CHIP_XID" val="62d9fcef02b43a043ddc292b"/>
  <p:tag name="KSO_WM_UNIT_DEC_AREA_ID" val="3d59f3d8ca9844f48c898f2ec107ef47"/>
  <p:tag name="KSO_WM_CHIP_FILLAREA_FILL_RULE" val="{&quot;fill_align&quot;:&quot;r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757318be420646a5a434ff403903e618"/>
  <p:tag name="KSO_WM_SLIDE_BACKGROUND_TYPE" val="general"/>
</p:tagLst>
</file>

<file path=ppt/tags/tag4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867_2*l_h_i*1_3_1"/>
  <p:tag name="KSO_WM_TEMPLATE_CATEGORY" val="diagram"/>
  <p:tag name="KSO_WM_TEMPLATE_INDEX" val="20231867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UNIT_TYPE" val="l_h_i"/>
  <p:tag name="KSO_WM_UNIT_INDEX" val="1_3_1"/>
  <p:tag name="KSO_WM_DIAGRAM_MAX_ITEMCNT" val="3"/>
  <p:tag name="KSO_WM_DIAGRAM_MIN_ITEMCNT" val="2"/>
  <p:tag name="KSO_WM_DIAGRAM_VIRTUALLY_FRAME" val="{&quot;height&quot;:270.1592857525007,&quot;left&quot;:41.0625,&quot;top&quot;:85.89595751745043,&quot;width&quot;:637.7812204724409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solidLine&quot;:{&quot;brightness&quot;:0,&quot;colorType&quot;:1,&quot;foreColorIndex&quot;:5,&quot;transparency&quot;:0},&quot;type&quot;:1},&quot;shadow&quot;:{&quot;brightness&quot;:0,&quot;colorType&quot;:1,&quot;foreColorIndex&quot;:5,&quot;transparency&quot;:0.8399999737739563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ORE_SCHEMECOLOR_INDEX" val="5"/>
  <p:tag name="KSO_WM_UNIT_LINE_FILL_TYPE" val="2"/>
  <p:tag name="KSO_WM_UNIT_SHADOW_SCHEMECOLOR_INDEX" val="5"/>
  <p:tag name="KSO_WM_UNIT_TEXT_FILL_FORE_SCHEMECOLOR_INDEX" val="2"/>
  <p:tag name="KSO_WM_UNIT_TEXT_FILL_TYPE" val="1"/>
  <p:tag name="KSO_WM_UNIT_USESOURCEFORMAT_APPLY" val="1"/>
</p:tagLst>
</file>

<file path=ppt/tags/tag402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3_1"/>
  <p:tag name="KSO_WM_UNIT_ID" val="diagram20231867_2*l_h_f*1_3_1"/>
  <p:tag name="KSO_WM_TEMPLATE_CATEGORY" val="diagram"/>
  <p:tag name="KSO_WM_TEMPLATE_INDEX" val="20231867"/>
  <p:tag name="KSO_WM_UNIT_LAYERLEVEL" val="1_1_1"/>
  <p:tag name="KSO_WM_TAG_VERSION" val="3.0"/>
  <p:tag name="KSO_WM_BEAUTIFY_FLAG" val="#wm#"/>
  <p:tag name="KSO_WM_UNIT_TEXT_FILL_FORE_SCHEMECOLOR_INDEX_BRIGHTNESS" val="0.15"/>
  <p:tag name="KSO_WM_UNIT_TEXT_FILL_TYPE" val="1"/>
  <p:tag name="KSO_WM_DIAGRAM_VERSION" val="3"/>
  <p:tag name="KSO_WM_DIAGRAM_COLOR_TRICK" val="1"/>
  <p:tag name="KSO_WM_DIAGRAM_COLOR_TEXT_CAN_REMOVE" val="n"/>
  <p:tag name="KSO_WM_DIAGRAM_GROUP_CODE" val="l1-1"/>
  <p:tag name="KSO_WM_DIAGRAM_MAX_ITEMCNT" val="3"/>
  <p:tag name="KSO_WM_DIAGRAM_MIN_ITEMCNT" val="2"/>
  <p:tag name="KSO_WM_DIAGRAM_VIRTUALLY_FRAME" val="{&quot;height&quot;:270.1592857525007,&quot;left&quot;:41.0625,&quot;top&quot;:85.89595751745043,&quot;width&quot;:637.7812204724409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404040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PRESET_TEXT" val="单击此处添加文本具体内容，简明扼要地阐述您的观点。根据需要可酌情增减文字，以便观者准确地理解您传达的思想。单击此处添加您文本的具体内容，简明扼要地阐述您的观点"/>
  <p:tag name="KSO_WM_UNIT_USESOURCEFORMAT_APPLY" val="1"/>
</p:tagLst>
</file>

<file path=ppt/tags/tag4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867_2*l_h_a*1_3_1"/>
  <p:tag name="KSO_WM_TEMPLATE_CATEGORY" val="diagram"/>
  <p:tag name="KSO_WM_TEMPLATE_INDEX" val="20231867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DIAGRAM_GROUP_CODE" val="l1-1"/>
  <p:tag name="KSO_WM_UNIT_TYPE" val="l_h_a"/>
  <p:tag name="KSO_WM_UNIT_INDEX" val="1_3_1"/>
  <p:tag name="KSO_WM_DIAGRAM_MAX_ITEMCNT" val="3"/>
  <p:tag name="KSO_WM_DIAGRAM_MIN_ITEMCNT" val="2"/>
  <p:tag name="KSO_WM_DIAGRAM_VIRTUALLY_FRAME" val="{&quot;height&quot;:270.1592857525007,&quot;left&quot;:41.0625,&quot;top&quot;:85.89595751745043,&quot;width&quot;:637.7812204724409}"/>
  <p:tag name="KSO_WM_DIAGRAM_COLOR_MATCH_VALUE" val="{&quot;shape&quot;:{&quot;fill&quot;:{&quot;gradient&quot;:[{&quot;brightness&quot;:0,&quot;colorType&quot;:1,&quot;foreColorIndex&quot;:5,&quot;pos&quot;:0.6899999976158142,&quot;transparency&quot;:0},{&quot;brightness&quot;:0.4000000059604645,&quot;colorType&quot;:1,&quot;foreColorIndex&quot;:5,&quot;pos&quot;:0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gradient&quot;:[{&quot;brightness&quot;:0.800000011920929,&quot;colorType&quot;:1,&quot;foreColorIndex&quot;:5,&quot;pos&quot;:0.6899999976158142,&quot;transparency&quot;:0},{&quot;brightness&quot;:0,&quot;colorType&quot;:2,&quot;pos&quot;:0,&quot;rgb&quot;:&quot;#ffffff&quot;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16"/>
  <p:tag name="KSO_WM_UNIT_TEXT_TYPE" val="1"/>
  <p:tag name="KSO_WM_UNIT_PRESET_TEXT" val="单击此处添加项标题"/>
  <p:tag name="KSO_WM_UNIT_FILL_TYPE" val="3"/>
  <p:tag name="KSO_WM_UNIT_TEXT_FILL_TYPE" val="3"/>
  <p:tag name="KSO_WM_UNIT_USESOURCEFORMAT_APPLY" val="1"/>
</p:tagLst>
</file>

<file path=ppt/tags/tag4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867_2*l_h_i*1_2_1"/>
  <p:tag name="KSO_WM_TEMPLATE_CATEGORY" val="diagram"/>
  <p:tag name="KSO_WM_TEMPLATE_INDEX" val="20231867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UNIT_TYPE" val="l_h_i"/>
  <p:tag name="KSO_WM_UNIT_INDEX" val="1_2_1"/>
  <p:tag name="KSO_WM_DIAGRAM_MAX_ITEMCNT" val="3"/>
  <p:tag name="KSO_WM_DIAGRAM_MIN_ITEMCNT" val="2"/>
  <p:tag name="KSO_WM_DIAGRAM_VIRTUALLY_FRAME" val="{&quot;height&quot;:270.1592857525007,&quot;left&quot;:41.0625,&quot;top&quot;:85.89595751745043,&quot;width&quot;:637.7812204724409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solidLine&quot;:{&quot;brightness&quot;:0,&quot;colorType&quot;:1,&quot;foreColorIndex&quot;:5,&quot;transparency&quot;:0},&quot;type&quot;:1},&quot;shadow&quot;:{&quot;brightness&quot;:0,&quot;colorType&quot;:1,&quot;foreColorIndex&quot;:5,&quot;transparency&quot;:0.8399999737739563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ORE_SCHEMECOLOR_INDEX" val="5"/>
  <p:tag name="KSO_WM_UNIT_LINE_FILL_TYPE" val="2"/>
  <p:tag name="KSO_WM_UNIT_SHADOW_SCHEMECOLOR_INDEX" val="5"/>
  <p:tag name="KSO_WM_UNIT_TEXT_FILL_FORE_SCHEMECOLOR_INDEX" val="2"/>
  <p:tag name="KSO_WM_UNIT_TEXT_FILL_TYPE" val="1"/>
  <p:tag name="KSO_WM_UNIT_USESOURCEFORMAT_APPLY" val="1"/>
</p:tagLst>
</file>

<file path=ppt/tags/tag405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2_1"/>
  <p:tag name="KSO_WM_UNIT_ID" val="diagram20231867_2*l_h_f*1_2_1"/>
  <p:tag name="KSO_WM_TEMPLATE_CATEGORY" val="diagram"/>
  <p:tag name="KSO_WM_TEMPLATE_INDEX" val="20231867"/>
  <p:tag name="KSO_WM_UNIT_LAYERLEVEL" val="1_1_1"/>
  <p:tag name="KSO_WM_TAG_VERSION" val="3.0"/>
  <p:tag name="KSO_WM_BEAUTIFY_FLAG" val="#wm#"/>
  <p:tag name="KSO_WM_UNIT_TEXT_FILL_FORE_SCHEMECOLOR_INDEX_BRIGHTNESS" val="0.15"/>
  <p:tag name="KSO_WM_UNIT_TEXT_FILL_TYPE" val="1"/>
  <p:tag name="KSO_WM_DIAGRAM_VERSION" val="3"/>
  <p:tag name="KSO_WM_DIAGRAM_COLOR_TRICK" val="1"/>
  <p:tag name="KSO_WM_DIAGRAM_COLOR_TEXT_CAN_REMOVE" val="n"/>
  <p:tag name="KSO_WM_DIAGRAM_GROUP_CODE" val="l1-1"/>
  <p:tag name="KSO_WM_DIAGRAM_MAX_ITEMCNT" val="3"/>
  <p:tag name="KSO_WM_DIAGRAM_MIN_ITEMCNT" val="2"/>
  <p:tag name="KSO_WM_DIAGRAM_VIRTUALLY_FRAME" val="{&quot;height&quot;:270.1592857525007,&quot;left&quot;:41.0625,&quot;top&quot;:85.89595751745043,&quot;width&quot;:637.7812204724409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404040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PRESET_TEXT" val="单击此处添加文本具体内容，简明扼要地阐述您的观点。根据需要可酌情增减文字，以便观者准确地理解您传达的思想。单击此处添加您文本的具体内容，简明扼要地阐述您的观点"/>
  <p:tag name="KSO_WM_UNIT_USESOURCEFORMAT_APPLY" val="1"/>
</p:tagLst>
</file>

<file path=ppt/tags/tag4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867_2*l_h_a*1_2_1"/>
  <p:tag name="KSO_WM_TEMPLATE_CATEGORY" val="diagram"/>
  <p:tag name="KSO_WM_TEMPLATE_INDEX" val="20231867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DIAGRAM_GROUP_CODE" val="l1-1"/>
  <p:tag name="KSO_WM_UNIT_TYPE" val="l_h_a"/>
  <p:tag name="KSO_WM_UNIT_INDEX" val="1_2_1"/>
  <p:tag name="KSO_WM_DIAGRAM_MAX_ITEMCNT" val="3"/>
  <p:tag name="KSO_WM_DIAGRAM_MIN_ITEMCNT" val="2"/>
  <p:tag name="KSO_WM_DIAGRAM_VIRTUALLY_FRAME" val="{&quot;height&quot;:270.1592857525007,&quot;left&quot;:41.0625,&quot;top&quot;:85.89595751745043,&quot;width&quot;:637.7812204724409}"/>
  <p:tag name="KSO_WM_DIAGRAM_COLOR_MATCH_VALUE" val="{&quot;shape&quot;:{&quot;fill&quot;:{&quot;gradient&quot;:[{&quot;brightness&quot;:0,&quot;colorType&quot;:1,&quot;foreColorIndex&quot;:5,&quot;pos&quot;:0.6899999976158142,&quot;transparency&quot;:0},{&quot;brightness&quot;:0.4000000059604645,&quot;colorType&quot;:1,&quot;foreColorIndex&quot;:5,&quot;pos&quot;:0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gradient&quot;:[{&quot;brightness&quot;:0.800000011920929,&quot;colorType&quot;:1,&quot;foreColorIndex&quot;:5,&quot;pos&quot;:0.6899999976158142,&quot;transparency&quot;:0},{&quot;brightness&quot;:0,&quot;colorType&quot;:2,&quot;pos&quot;:0,&quot;rgb&quot;:&quot;#ffffff&quot;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16"/>
  <p:tag name="KSO_WM_UNIT_TEXT_TYPE" val="1"/>
  <p:tag name="KSO_WM_UNIT_PRESET_TEXT" val="单击此处添加项标题"/>
  <p:tag name="KSO_WM_UNIT_FILL_TYPE" val="3"/>
  <p:tag name="KSO_WM_UNIT_TEXT_FILL_TYPE" val="3"/>
  <p:tag name="KSO_WM_UNIT_USESOURCEFORMAT_APPLY" val="1"/>
</p:tagLst>
</file>

<file path=ppt/tags/tag4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867_2*l_h_i*1_1_1"/>
  <p:tag name="KSO_WM_TEMPLATE_CATEGORY" val="diagram"/>
  <p:tag name="KSO_WM_TEMPLATE_INDEX" val="20231867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UNIT_TYPE" val="l_h_i"/>
  <p:tag name="KSO_WM_UNIT_INDEX" val="1_1_1"/>
  <p:tag name="KSO_WM_DIAGRAM_MAX_ITEMCNT" val="3"/>
  <p:tag name="KSO_WM_DIAGRAM_MIN_ITEMCNT" val="2"/>
  <p:tag name="KSO_WM_DIAGRAM_VIRTUALLY_FRAME" val="{&quot;height&quot;:270.1592857525007,&quot;left&quot;:41.0625,&quot;top&quot;:85.89595751745043,&quot;width&quot;:637.7812204724409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solidLine&quot;:{&quot;brightness&quot;:0,&quot;colorType&quot;:1,&quot;foreColorIndex&quot;:5,&quot;transparency&quot;:0},&quot;type&quot;:1},&quot;shadow&quot;:{&quot;brightness&quot;:0,&quot;colorType&quot;:1,&quot;foreColorIndex&quot;:5,&quot;transparency&quot;:0.8399999737739563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ORE_SCHEMECOLOR_INDEX" val="5"/>
  <p:tag name="KSO_WM_UNIT_LINE_FILL_TYPE" val="2"/>
  <p:tag name="KSO_WM_UNIT_SHADOW_SCHEMECOLOR_INDEX" val="5"/>
  <p:tag name="KSO_WM_UNIT_TEXT_FILL_FORE_SCHEMECOLOR_INDEX" val="2"/>
  <p:tag name="KSO_WM_UNIT_TEXT_FILL_TYPE" val="1"/>
  <p:tag name="KSO_WM_UNIT_USESOURCEFORMAT_APPLY" val="1"/>
</p:tagLst>
</file>

<file path=ppt/tags/tag408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1867_2*l_h_f*1_1_1"/>
  <p:tag name="KSO_WM_TEMPLATE_CATEGORY" val="diagram"/>
  <p:tag name="KSO_WM_TEMPLATE_INDEX" val="20231867"/>
  <p:tag name="KSO_WM_UNIT_LAYERLEVEL" val="1_1_1"/>
  <p:tag name="KSO_WM_TAG_VERSION" val="3.0"/>
  <p:tag name="KSO_WM_BEAUTIFY_FLAG" val="#wm#"/>
  <p:tag name="KSO_WM_UNIT_TEXT_FILL_FORE_SCHEMECOLOR_INDEX_BRIGHTNESS" val="0.15"/>
  <p:tag name="KSO_WM_UNIT_TEXT_FILL_TYPE" val="1"/>
  <p:tag name="KSO_WM_DIAGRAM_VERSION" val="3"/>
  <p:tag name="KSO_WM_DIAGRAM_COLOR_TRICK" val="1"/>
  <p:tag name="KSO_WM_DIAGRAM_COLOR_TEXT_CAN_REMOVE" val="n"/>
  <p:tag name="KSO_WM_DIAGRAM_GROUP_CODE" val="l1-1"/>
  <p:tag name="KSO_WM_DIAGRAM_MAX_ITEMCNT" val="3"/>
  <p:tag name="KSO_WM_DIAGRAM_MIN_ITEMCNT" val="2"/>
  <p:tag name="KSO_WM_DIAGRAM_VIRTUALLY_FRAME" val="{&quot;height&quot;:270.1592857525007,&quot;left&quot;:41.0625,&quot;top&quot;:85.89595751745043,&quot;width&quot;:637.7812204724409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404040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PRESET_TEXT" val="单击此处添加文本具体内容，简明扼要地阐述您的观点。根据需要可酌情增减文字，以便观者准确地理解您传达的思想。单击此处添加您文本的具体内容，简明扼要地阐述您的观点"/>
  <p:tag name="KSO_WM_UNIT_USESOURCEFORMAT_APPLY" val="1"/>
</p:tagLst>
</file>

<file path=ppt/tags/tag4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867_2*l_h_a*1_1_1"/>
  <p:tag name="KSO_WM_TEMPLATE_CATEGORY" val="diagram"/>
  <p:tag name="KSO_WM_TEMPLATE_INDEX" val="20231867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DIAGRAM_GROUP_CODE" val="l1-1"/>
  <p:tag name="KSO_WM_UNIT_TYPE" val="l_h_a"/>
  <p:tag name="KSO_WM_UNIT_INDEX" val="1_1_1"/>
  <p:tag name="KSO_WM_DIAGRAM_MAX_ITEMCNT" val="3"/>
  <p:tag name="KSO_WM_DIAGRAM_MIN_ITEMCNT" val="2"/>
  <p:tag name="KSO_WM_DIAGRAM_VIRTUALLY_FRAME" val="{&quot;height&quot;:270.1592857525007,&quot;left&quot;:41.0625,&quot;top&quot;:85.89595751745043,&quot;width&quot;:637.7812204724409}"/>
  <p:tag name="KSO_WM_DIAGRAM_COLOR_MATCH_VALUE" val="{&quot;shape&quot;:{&quot;fill&quot;:{&quot;gradient&quot;:[{&quot;brightness&quot;:0,&quot;colorType&quot;:1,&quot;foreColorIndex&quot;:5,&quot;pos&quot;:0.6899999976158142,&quot;transparency&quot;:0},{&quot;brightness&quot;:0.4000000059604645,&quot;colorType&quot;:1,&quot;foreColorIndex&quot;:5,&quot;pos&quot;:0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gradient&quot;:[{&quot;brightness&quot;:0.800000011920929,&quot;colorType&quot;:1,&quot;foreColorIndex&quot;:5,&quot;pos&quot;:0.6899999976158142,&quot;transparency&quot;:0},{&quot;brightness&quot;:0,&quot;colorType&quot;:2,&quot;pos&quot;:0,&quot;rgb&quot;:&quot;#ffffff&quot;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16"/>
  <p:tag name="KSO_WM_UNIT_TEXT_TYPE" val="1"/>
  <p:tag name="KSO_WM_UNIT_PRESET_TEXT" val="单击此处添加项标题"/>
  <p:tag name="KSO_WM_UNIT_FILL_TYPE" val="3"/>
  <p:tag name="KSO_WM_UNIT_TEXT_FILL_TYPE" val="3"/>
  <p:tag name="KSO_WM_UNIT_USESOURCEFORMAT_APPLY" val="1"/>
</p:tagLst>
</file>

<file path=ppt/tags/tag4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41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31867_2*a*1"/>
  <p:tag name="KSO_WM_TEMPLATE_CATEGORY" val="diagram"/>
  <p:tag name="KSO_WM_TEMPLATE_INDEX" val="20231867"/>
  <p:tag name="KSO_WM_UNIT_LAYERLEVEL" val="1"/>
  <p:tag name="KSO_WM_TAG_VERSION" val="3.0"/>
  <p:tag name="KSO_WM_BEAUTIFY_FLAG" val="#wm#"/>
  <p:tag name="MD-PA" val="v1.0.0"/>
  <p:tag name="KSO_WM_DIAGRAM_GROUP_CODE" val="l1-1"/>
  <p:tag name="KSO_WM_UNIT_TEXT_TYPE" val="1"/>
  <p:tag name="KSO_WM_UNIT_PRESET_TEXT" val="单击此处添加标题"/>
  <p:tag name="KSO_WM_UNIT_TEXT_FILL_FORE_SCHEMECOLOR_INDEX" val="13"/>
  <p:tag name="KSO_WM_UNIT_TEXT_FILL_TYPE" val="1"/>
  <p:tag name="KSO_WM_UNIT_USESOURCEFORMAT_APPLY" val="1"/>
</p:tagLst>
</file>

<file path=ppt/tags/tag411.xml><?xml version="1.0" encoding="utf-8"?>
<p:tagLst xmlns:p="http://schemas.openxmlformats.org/presentationml/2006/main">
  <p:tag name="KSO_WM_SLIDE_ID" val="diagram20231867_2"/>
  <p:tag name="KSO_WM_TEMPLATE_SUBCATEGORY" val="0"/>
  <p:tag name="KSO_WM_TEMPLATE_MASTER_TYPE" val="0"/>
  <p:tag name="KSO_WM_TEMPLATE_COLOR_TYPE" val="0"/>
  <p:tag name="KSO_WM_SLIDE_ITEM_CNT" val="3"/>
  <p:tag name="KSO_WM_SLIDE_INDEX" val="2"/>
  <p:tag name="KSO_WM_TAG_VERSION" val="3.0"/>
  <p:tag name="KSO_WM_BEAUTIFY_FLAG" val="#wm#"/>
  <p:tag name="KSO_WM_TEMPLATE_CATEGORY" val="diagram"/>
  <p:tag name="KSO_WM_TEMPLATE_INDEX" val="20231867"/>
  <p:tag name="KSO_WM_SLIDE_TYPE" val="text"/>
  <p:tag name="KSO_WM_SLIDE_SUBTYPE" val="diag"/>
  <p:tag name="KSO_WM_SLIDE_SIZE" val="849.486*358.891"/>
  <p:tag name="KSO_WM_SLIDE_POSITION" val="55.6394*115.223"/>
  <p:tag name="KSO_WM_SLIDE_LAYOUT" val="a_l"/>
  <p:tag name="KSO_WM_SLIDE_LAYOUT_CNT" val="1_1"/>
  <p:tag name="KSO_WM_SPECIAL_SOURCE" val="bdnull"/>
  <p:tag name="KSO_WM_DIAGRAM_GROUP_CODE" val="l1-1"/>
  <p:tag name="KSO_WM_SLIDE_DIAGTYPE" val="l"/>
  <p:tag name="KSO_WM_SLIDE_BACKGROUND_TYPE" val="general"/>
</p:tagLst>
</file>

<file path=ppt/tags/tag412.xml><?xml version="1.0" encoding="utf-8"?>
<p:tagLst xmlns:p="http://schemas.openxmlformats.org/presentationml/2006/main">
  <p:tag name="KSO_WM_UNIT_SUBTYPE" val="v"/>
  <p:tag name="KSO_WM_TEMPLATE_CATEGORY" val="chip"/>
  <p:tag name="KSO_WM_TEMPLATE_INDEX" val="20224213"/>
  <p:tag name="KSO_WM_UNIT_TYPE" val="i"/>
  <p:tag name="KSO_WM_UNIT_INDEX" val="1"/>
  <p:tag name="KSO_WM_UNIT_ID" val="chip20224213_10*i*1"/>
  <p:tag name="KSO_WM_BEAUTIFY_FLAG" val="#wm#"/>
  <p:tag name="KSO_WM_TAG_VERSION" val="1.0"/>
  <p:tag name="KSO_WM_CHIP_GROUPID" val="62d9fc3602b43a043ddc1f6d"/>
  <p:tag name="KSO_WM_CHIP_XID" val="62d9fcef02b43a043ddc2960"/>
  <p:tag name="KSO_WM_UNIT_DEC_AREA_ID" val="b926e0ebe6d04d2aaf3c4370a5b680e3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f5325a072d254bb8aa0b9a129276a672"/>
  <p:tag name="KSO_WM_SLIDE_BACKGROUND_TYPE" val="general"/>
</p:tagLst>
</file>

<file path=ppt/tags/tag413.xml><?xml version="1.0" encoding="utf-8"?>
<p:tagLst xmlns:p="http://schemas.openxmlformats.org/presentationml/2006/main">
  <p:tag name="KSO_WM_UNIT_SUBTYPE" val="t"/>
  <p:tag name="KSO_WM_TEMPLATE_CATEGORY" val="chip"/>
  <p:tag name="KSO_WM_TEMPLATE_INDEX" val="20224213"/>
  <p:tag name="KSO_WM_UNIT_TYPE" val="i"/>
  <p:tag name="KSO_WM_UNIT_INDEX" val="1"/>
  <p:tag name="KSO_WM_UNIT_ID" val="chip20224213_11*i*1"/>
  <p:tag name="KSO_WM_BEAUTIFY_FLAG" val="#wm#"/>
  <p:tag name="KSO_WM_TAG_VERSION" val="1.0"/>
  <p:tag name="KSO_WM_CHIP_GROUPID" val="62d9fc3602b43a043ddc1f6d"/>
  <p:tag name="KSO_WM_CHIP_XID" val="62d9fcef02b43a043ddc290f"/>
  <p:tag name="KSO_WM_UNIT_DEC_AREA_ID" val="07b41b1391de4b2f8a32d5a2d775664b"/>
  <p:tag name="KSO_WM_CHIP_FILLAREA_FILL_RULE" val="{&quot;fill_align&quot;:&quot;l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108b5e0a7aea4993960e8568706793d5"/>
  <p:tag name="KSO_WM_SLIDE_BACKGROUND_TYPE" val="general"/>
</p:tagLst>
</file>

<file path=ppt/tags/tag414.xml><?xml version="1.0" encoding="utf-8"?>
<p:tagLst xmlns:p="http://schemas.openxmlformats.org/presentationml/2006/main">
  <p:tag name="KSO_WM_UNIT_SUBTYPE" val="t"/>
  <p:tag name="KSO_WM_TEMPLATE_CATEGORY" val="chip"/>
  <p:tag name="KSO_WM_TEMPLATE_INDEX" val="20224213"/>
  <p:tag name="KSO_WM_UNIT_TYPE" val="i"/>
  <p:tag name="KSO_WM_UNIT_INDEX" val="1"/>
  <p:tag name="KSO_WM_UNIT_ID" val="chip20224213_12*i*1"/>
  <p:tag name="KSO_WM_BEAUTIFY_FLAG" val="#wm#"/>
  <p:tag name="KSO_WM_TAG_VERSION" val="1.0"/>
  <p:tag name="KSO_WM_CHIP_GROUPID" val="62d9fc3602b43a043ddc1f6d"/>
  <p:tag name="KSO_WM_CHIP_XID" val="62d9fcef02b43a043ddc292b"/>
  <p:tag name="KSO_WM_UNIT_DEC_AREA_ID" val="3d59f3d8ca9844f48c898f2ec107ef47"/>
  <p:tag name="KSO_WM_CHIP_FILLAREA_FILL_RULE" val="{&quot;fill_align&quot;:&quot;r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757318be420646a5a434ff403903e618"/>
  <p:tag name="KSO_WM_SLIDE_BACKGROUND_TYPE" val="general"/>
</p:tagLst>
</file>

<file path=ppt/tags/tag415.xml><?xml version="1.0" encoding="utf-8"?>
<p:tagLst xmlns:p="http://schemas.openxmlformats.org/presentationml/2006/main">
  <p:tag name="KSO_WM_DIAGRAM_VERSION" val="3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1"/>
  <p:tag name="KSO_WM_UNIT_ID" val="diagram20230935_1*l_h_i*1_3_1"/>
  <p:tag name="KSO_WM_TEMPLATE_CATEGORY" val="diagram"/>
  <p:tag name="KSO_WM_TEMPLATE_INDEX" val="20230935"/>
  <p:tag name="KSO_WM_UNIT_LAYERLEVEL" val="1_1_1"/>
  <p:tag name="KSO_WM_TAG_VERSION" val="3.0"/>
  <p:tag name="KSO_WM_DIAGRAM_MAX_ITEMCNT" val="4"/>
  <p:tag name="KSO_WM_DIAGRAM_MIN_ITEMCNT" val="4"/>
  <p:tag name="KSO_WM_DIAGRAM_VIRTUALLY_FRAME" val="{&quot;height&quot;:236.51250066396523,&quot;left&quot;:83.17500000000001,&quot;top&quot;:114.29999966801736,&quot;width&quot;:553.2750000000001}"/>
  <p:tag name="KSO_WM_DIAGRAM_COLOR_MATCH_VALUE" val="{&quot;shape&quot;:{&quot;fill&quot;:{&quot;gradient&quot;:[{&quot;brightness&quot;:0.20000000298023224,&quot;colorType&quot;:1,&quot;foreColorIndex&quot;:8,&quot;pos&quot;:0,&quot;transparency&quot;:0},{&quot;brightness&quot;:0,&quot;colorType&quot;:1,&quot;foreColorIndex&quot;:8,&quot;pos&quot;:1,&quot;transparency&quot;:0}],&quot;type&quot;:3},&quot;glow&quot;:{&quot;colorType&quot;:0},&quot;line&quot;:{&quot;type&quot;:0},&quot;shadow&quot;:{&quot;brightness&quot;:-0.25,&quot;colorType&quot;:1,&quot;foreColorIndex&quot;:8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COLOR_TRICK" val="4"/>
  <p:tag name="KSO_WM_DIAGRAM_COLOR_TEXT_CAN_REMOVE" val="n"/>
  <p:tag name="KSO_WM_BEAUTIFY_FLAG" val="#wm#"/>
  <p:tag name="KSO_WM_UNIT_FILL_TYPE" val="3"/>
  <p:tag name="KSO_WM_UNIT_SHADOW_SCHEMECOLOR_INDEX" val="8"/>
  <p:tag name="KSO_WM_UNIT_TEXT_FILL_FORE_SCHEMECOLOR_INDEX" val="1"/>
  <p:tag name="KSO_WM_UNIT_TEXT_FILL_TYPE" val="1"/>
  <p:tag name="KSO_WM_UNIT_USESOURCEFORMAT_APPLY" val="1"/>
</p:tagLst>
</file>

<file path=ppt/tags/tag416.xml><?xml version="1.0" encoding="utf-8"?>
<p:tagLst xmlns:p="http://schemas.openxmlformats.org/presentationml/2006/main">
  <p:tag name="KSO_WM_DIAGRAM_VERSION" val="3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1"/>
  <p:tag name="KSO_WM_UNIT_ID" val="diagram20230935_1*l_h_i*1_4_1"/>
  <p:tag name="KSO_WM_TEMPLATE_CATEGORY" val="diagram"/>
  <p:tag name="KSO_WM_TEMPLATE_INDEX" val="20230935"/>
  <p:tag name="KSO_WM_UNIT_LAYERLEVEL" val="1_1_1"/>
  <p:tag name="KSO_WM_TAG_VERSION" val="3.0"/>
  <p:tag name="KSO_WM_DIAGRAM_MAX_ITEMCNT" val="4"/>
  <p:tag name="KSO_WM_DIAGRAM_MIN_ITEMCNT" val="4"/>
  <p:tag name="KSO_WM_DIAGRAM_VIRTUALLY_FRAME" val="{&quot;height&quot;:236.51250066396523,&quot;left&quot;:83.17500000000001,&quot;top&quot;:114.29999966801736,&quot;width&quot;:553.2750000000001}"/>
  <p:tag name="KSO_WM_DIAGRAM_COLOR_MATCH_VALUE" val="{&quot;shape&quot;:{&quot;fill&quot;:{&quot;gradient&quot;:[{&quot;brightness&quot;:0.20000000298023224,&quot;colorType&quot;:1,&quot;foreColorIndex&quot;:7,&quot;pos&quot;:0,&quot;transparency&quot;:0},{&quot;brightness&quot;:0,&quot;colorType&quot;:1,&quot;foreColorIndex&quot;:7,&quot;pos&quot;:1,&quot;transparency&quot;:0}],&quot;type&quot;:3},&quot;glow&quot;:{&quot;colorType&quot;:0},&quot;line&quot;:{&quot;type&quot;:0},&quot;shadow&quot;:{&quot;brightness&quot;:-0.25,&quot;colorType&quot;:1,&quot;foreColorIndex&quot;:7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COLOR_TRICK" val="4"/>
  <p:tag name="KSO_WM_DIAGRAM_COLOR_TEXT_CAN_REMOVE" val="n"/>
  <p:tag name="KSO_WM_BEAUTIFY_FLAG" val="#wm#"/>
  <p:tag name="KSO_WM_UNIT_FILL_TYPE" val="3"/>
  <p:tag name="KSO_WM_UNIT_SHADOW_SCHEMECOLOR_INDEX" val="7"/>
  <p:tag name="KSO_WM_UNIT_TEXT_FILL_FORE_SCHEMECOLOR_INDEX" val="1"/>
  <p:tag name="KSO_WM_UNIT_TEXT_FILL_TYPE" val="1"/>
  <p:tag name="KSO_WM_UNIT_USESOURCEFORMAT_APPLY" val="1"/>
</p:tagLst>
</file>

<file path=ppt/tags/tag417.xml><?xml version="1.0" encoding="utf-8"?>
<p:tagLst xmlns:p="http://schemas.openxmlformats.org/presentationml/2006/main">
  <p:tag name="KSO_WM_DIAGRAM_VERSION" val="3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diagram20230935_1*l_h_i*1_2_1"/>
  <p:tag name="KSO_WM_TEMPLATE_CATEGORY" val="diagram"/>
  <p:tag name="KSO_WM_TEMPLATE_INDEX" val="20230935"/>
  <p:tag name="KSO_WM_UNIT_LAYERLEVEL" val="1_1_1"/>
  <p:tag name="KSO_WM_TAG_VERSION" val="3.0"/>
  <p:tag name="KSO_WM_DIAGRAM_MAX_ITEMCNT" val="4"/>
  <p:tag name="KSO_WM_DIAGRAM_MIN_ITEMCNT" val="4"/>
  <p:tag name="KSO_WM_DIAGRAM_VIRTUALLY_FRAME" val="{&quot;height&quot;:236.51250066396523,&quot;left&quot;:83.17500000000001,&quot;top&quot;:114.29999966801736,&quot;width&quot;:553.2750000000001}"/>
  <p:tag name="KSO_WM_DIAGRAM_COLOR_MATCH_VALUE" val="{&quot;shape&quot;:{&quot;fill&quot;:{&quot;gradient&quot;:[{&quot;brightness&quot;:0.20000000298023224,&quot;colorType&quot;:1,&quot;foreColorIndex&quot;:6,&quot;pos&quot;:0,&quot;transparency&quot;:0},{&quot;brightness&quot;:0,&quot;colorType&quot;:1,&quot;foreColorIndex&quot;:6,&quot;pos&quot;:1,&quot;transparency&quot;:0}],&quot;type&quot;:3},&quot;glow&quot;:{&quot;colorType&quot;:0},&quot;line&quot;:{&quot;type&quot;:0},&quot;shadow&quot;:{&quot;brightness&quot;:-0.25,&quot;colorType&quot;:1,&quot;foreColorIndex&quot;:6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COLOR_TRICK" val="4"/>
  <p:tag name="KSO_WM_DIAGRAM_COLOR_TEXT_CAN_REMOVE" val="n"/>
  <p:tag name="KSO_WM_BEAUTIFY_FLAG" val="#wm#"/>
  <p:tag name="KSO_WM_UNIT_FILL_TYPE" val="3"/>
  <p:tag name="KSO_WM_UNIT_SHADOW_SCHEMECOLOR_INDEX" val="6"/>
  <p:tag name="KSO_WM_UNIT_TEXT_FILL_FORE_SCHEMECOLOR_INDEX" val="1"/>
  <p:tag name="KSO_WM_UNIT_TEXT_FILL_TYPE" val="1"/>
  <p:tag name="KSO_WM_UNIT_USESOURCEFORMAT_APPLY" val="1"/>
</p:tagLst>
</file>

<file path=ppt/tags/tag418.xml><?xml version="1.0" encoding="utf-8"?>
<p:tagLst xmlns:p="http://schemas.openxmlformats.org/presentationml/2006/main">
  <p:tag name="KSO_WM_DIAGRAM_VERSION" val="3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diagram20230935_1*l_h_i*1_1_1"/>
  <p:tag name="KSO_WM_TEMPLATE_CATEGORY" val="diagram"/>
  <p:tag name="KSO_WM_TEMPLATE_INDEX" val="20230935"/>
  <p:tag name="KSO_WM_UNIT_LAYERLEVEL" val="1_1_1"/>
  <p:tag name="KSO_WM_TAG_VERSION" val="3.0"/>
  <p:tag name="KSO_WM_DIAGRAM_MAX_ITEMCNT" val="4"/>
  <p:tag name="KSO_WM_DIAGRAM_MIN_ITEMCNT" val="4"/>
  <p:tag name="KSO_WM_DIAGRAM_VIRTUALLY_FRAME" val="{&quot;height&quot;:236.51250066396523,&quot;left&quot;:83.17500000000001,&quot;top&quot;:114.29999966801736,&quot;width&quot;:553.2750000000001}"/>
  <p:tag name="KSO_WM_DIAGRAM_COLOR_MATCH_VALUE" val="{&quot;shape&quot;:{&quot;fill&quot;:{&quot;gradient&quot;:[{&quot;brightness&quot;:0,&quot;colorType&quot;:1,&quot;foreColorIndex&quot;:5,&quot;pos&quot;:1,&quot;transparency&quot;:0},{&quot;brightness&quot;:0.20000000298023224,&quot;colorType&quot;:1,&quot;foreColorIndex&quot;:5,&quot;pos&quot;:0,&quot;transparency&quot;:0}],&quot;type&quot;:3},&quot;glow&quot;:{&quot;colorType&quot;:0},&quot;line&quot;:{&quot;type&quot;:0},&quot;shadow&quot;:{&quot;brightness&quot;:-0.25,&quot;colorType&quot;:1,&quot;foreColorIndex&quot;:5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COLOR_TRICK" val="4"/>
  <p:tag name="KSO_WM_DIAGRAM_COLOR_TEXT_CAN_REMOVE" val="n"/>
  <p:tag name="KSO_WM_BEAUTIFY_FLAG" val="#wm#"/>
  <p:tag name="KSO_WM_UNIT_FILL_TYPE" val="3"/>
  <p:tag name="KSO_WM_UNIT_SHADOW_SCHEMECOLOR_INDEX" val="5"/>
  <p:tag name="KSO_WM_UNIT_TEXT_FILL_FORE_SCHEMECOLOR_INDEX" val="1"/>
  <p:tag name="KSO_WM_UNIT_TEXT_FILL_TYPE" val="1"/>
  <p:tag name="KSO_WM_UNIT_USESOURCEFORMAT_APPLY" val="1"/>
</p:tagLst>
</file>

<file path=ppt/tags/tag419.xml><?xml version="1.0" encoding="utf-8"?>
<p:tagLst xmlns:p="http://schemas.openxmlformats.org/presentationml/2006/main">
  <p:tag name="KSO_WM_DIAGRAM_VERSION" val="3"/>
  <p:tag name="KSO_WM_UNIT_VALUE" val="120*12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x"/>
  <p:tag name="KSO_WM_UNIT_INDEX" val="1_3_1"/>
  <p:tag name="KSO_WM_UNIT_ID" val="diagram20230935_1*l_h_x*1_3_1"/>
  <p:tag name="KSO_WM_TEMPLATE_CATEGORY" val="diagram"/>
  <p:tag name="KSO_WM_TEMPLATE_INDEX" val="20230935"/>
  <p:tag name="KSO_WM_UNIT_LAYERLEVEL" val="1_1_1"/>
  <p:tag name="KSO_WM_TAG_VERSION" val="3.0"/>
  <p:tag name="KSO_WM_DIAGRAM_MAX_ITEMCNT" val="4"/>
  <p:tag name="KSO_WM_DIAGRAM_MIN_ITEMCNT" val="4"/>
  <p:tag name="KSO_WM_DIAGRAM_VIRTUALLY_FRAME" val="{&quot;height&quot;:236.51250066396523,&quot;left&quot;:83.17500000000001,&quot;top&quot;:114.29999966801736,&quot;width&quot;:553.2750000000001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brightness&quot;:-0.25,&quot;colorType&quot;:1,&quot;foreColorIndex&quot;:8,&quot;transparency&quot;:0.6000000238418579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COLOR_TRICK" val="4"/>
  <p:tag name="KSO_WM_DIAGRAM_COLOR_TEXT_CAN_REMOVE" val="n"/>
  <p:tag name="KSO_WM_BEAUTIFY_FLAG" val="#wm#"/>
  <p:tag name="KSO_WM_UNIT_SHADOW_SCHEMECOLOR_INDEX" val="8"/>
  <p:tag name="KSO_WM_UNIT_USESOURCEFORMAT_APPLY" val="1"/>
</p:tagLst>
</file>

<file path=ppt/tags/tag42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420.xml><?xml version="1.0" encoding="utf-8"?>
<p:tagLst xmlns:p="http://schemas.openxmlformats.org/presentationml/2006/main">
  <p:tag name="KSO_WM_DIAGRAM_VERSION" val="3"/>
  <p:tag name="KSO_WM_UNIT_VALUE" val="120*12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x"/>
  <p:tag name="KSO_WM_UNIT_INDEX" val="1_1_1"/>
  <p:tag name="KSO_WM_UNIT_ID" val="diagram20230935_1*l_h_x*1_1_1"/>
  <p:tag name="KSO_WM_TEMPLATE_CATEGORY" val="diagram"/>
  <p:tag name="KSO_WM_TEMPLATE_INDEX" val="20230935"/>
  <p:tag name="KSO_WM_UNIT_LAYERLEVEL" val="1_1_1"/>
  <p:tag name="KSO_WM_TAG_VERSION" val="3.0"/>
  <p:tag name="KSO_WM_DIAGRAM_MAX_ITEMCNT" val="4"/>
  <p:tag name="KSO_WM_DIAGRAM_MIN_ITEMCNT" val="4"/>
  <p:tag name="KSO_WM_DIAGRAM_VIRTUALLY_FRAME" val="{&quot;height&quot;:236.51250066396523,&quot;left&quot;:83.17500000000001,&quot;top&quot;:114.29999966801736,&quot;width&quot;:553.2750000000001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brightness&quot;:-0.25,&quot;colorType&quot;:1,&quot;foreColorIndex&quot;:5,&quot;transparency&quot;:0.6000000238418579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COLOR_TRICK" val="4"/>
  <p:tag name="KSO_WM_DIAGRAM_COLOR_TEXT_CAN_REMOVE" val="n"/>
  <p:tag name="KSO_WM_BEAUTIFY_FLAG" val="#wm#"/>
  <p:tag name="KSO_WM_UNIT_FILL_TYPE" val="1"/>
  <p:tag name="KSO_WM_UNIT_FILL_FORE_SCHEMECOLOR_INDEX" val="14"/>
  <p:tag name="KSO_WM_UNIT_FILL_FORE_SCHEMECOLOR_INDEX_BRIGHTNESS" val="0"/>
  <p:tag name="KSO_WM_UNIT_SHADOW_SCHEMECOLOR_INDEX" val="5"/>
  <p:tag name="KSO_WM_UNIT_USESOURCEFORMAT_APPLY" val="1"/>
</p:tagLst>
</file>

<file path=ppt/tags/tag421.xml><?xml version="1.0" encoding="utf-8"?>
<p:tagLst xmlns:p="http://schemas.openxmlformats.org/presentationml/2006/main">
  <p:tag name="KSO_WM_DIAGRAM_VERSION" val="3"/>
  <p:tag name="KSO_WM_UNIT_VALUE" val="120*12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x"/>
  <p:tag name="KSO_WM_UNIT_INDEX" val="1_2_1"/>
  <p:tag name="KSO_WM_UNIT_ID" val="diagram20230935_1*l_h_x*1_2_1"/>
  <p:tag name="KSO_WM_TEMPLATE_CATEGORY" val="diagram"/>
  <p:tag name="KSO_WM_TEMPLATE_INDEX" val="20230935"/>
  <p:tag name="KSO_WM_UNIT_LAYERLEVEL" val="1_1_1"/>
  <p:tag name="KSO_WM_TAG_VERSION" val="3.0"/>
  <p:tag name="KSO_WM_DIAGRAM_MAX_ITEMCNT" val="4"/>
  <p:tag name="KSO_WM_DIAGRAM_MIN_ITEMCNT" val="4"/>
  <p:tag name="KSO_WM_DIAGRAM_VIRTUALLY_FRAME" val="{&quot;height&quot;:236.51250066396523,&quot;left&quot;:83.17500000000001,&quot;top&quot;:114.29999966801736,&quot;width&quot;:553.2750000000001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brightness&quot;:-0.25,&quot;colorType&quot;:1,&quot;foreColorIndex&quot;:6,&quot;transparency&quot;:0.6000000238418579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COLOR_TRICK" val="4"/>
  <p:tag name="KSO_WM_DIAGRAM_COLOR_TEXT_CAN_REMOVE" val="n"/>
  <p:tag name="KSO_WM_BEAUTIFY_FLAG" val="#wm#"/>
  <p:tag name="KSO_WM_UNIT_SHADOW_SCHEMECOLOR_INDEX" val="6"/>
  <p:tag name="KSO_WM_UNIT_USESOURCEFORMAT_APPLY" val="1"/>
</p:tagLst>
</file>

<file path=ppt/tags/tag422.xml><?xml version="1.0" encoding="utf-8"?>
<p:tagLst xmlns:p="http://schemas.openxmlformats.org/presentationml/2006/main">
  <p:tag name="KSO_WM_DIAGRAM_VERSION" val="3"/>
  <p:tag name="KSO_WM_UNIT_VALUE" val="120*12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x"/>
  <p:tag name="KSO_WM_UNIT_INDEX" val="1_4_1"/>
  <p:tag name="KSO_WM_UNIT_ID" val="diagram20230935_1*l_h_x*1_4_1"/>
  <p:tag name="KSO_WM_TEMPLATE_CATEGORY" val="diagram"/>
  <p:tag name="KSO_WM_TEMPLATE_INDEX" val="20230935"/>
  <p:tag name="KSO_WM_UNIT_LAYERLEVEL" val="1_1_1"/>
  <p:tag name="KSO_WM_TAG_VERSION" val="3.0"/>
  <p:tag name="KSO_WM_DIAGRAM_MAX_ITEMCNT" val="4"/>
  <p:tag name="KSO_WM_DIAGRAM_MIN_ITEMCNT" val="4"/>
  <p:tag name="KSO_WM_DIAGRAM_VIRTUALLY_FRAME" val="{&quot;height&quot;:236.51250066396523,&quot;left&quot;:83.17500000000001,&quot;top&quot;:114.29999966801736,&quot;width&quot;:553.2750000000001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brightness&quot;:-0.25,&quot;colorType&quot;:1,&quot;foreColorIndex&quot;:7,&quot;transparency&quot;:0.6000000238418579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COLOR_TRICK" val="4"/>
  <p:tag name="KSO_WM_DIAGRAM_COLOR_TEXT_CAN_REMOVE" val="n"/>
  <p:tag name="KSO_WM_BEAUTIFY_FLAG" val="#wm#"/>
  <p:tag name="KSO_WM_UNIT_SHADOW_SCHEMECOLOR_INDEX" val="7"/>
  <p:tag name="KSO_WM_UNIT_USESOURCEFORMAT_APPLY" val="1"/>
</p:tagLst>
</file>

<file path=ppt/tags/tag423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0935_1*l_h_f*1_1_1"/>
  <p:tag name="KSO_WM_TEMPLATE_CATEGORY" val="diagram"/>
  <p:tag name="KSO_WM_TEMPLATE_INDEX" val="20230935"/>
  <p:tag name="KSO_WM_UNIT_LAYERLEVEL" val="1_1_1"/>
  <p:tag name="KSO_WM_TAG_VERSION" val="3.0"/>
  <p:tag name="KSO_WM_DIAGRAM_VERSION" val="3"/>
  <p:tag name="KSO_WM_DIAGRAM_GROUP_CODE" val="l1-1"/>
  <p:tag name="KSO_WM_DIAGRAM_MAX_ITEMCNT" val="4"/>
  <p:tag name="KSO_WM_DIAGRAM_MIN_ITEMCNT" val="4"/>
  <p:tag name="KSO_WM_DIAGRAM_VIRTUALLY_FRAME" val="{&quot;height&quot;:236.51250066396523,&quot;left&quot;:83.17500000000001,&quot;top&quot;:114.29999966801736,&quot;width&quot;:553.2750000000001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DIAGRAM_COLOR_TRICK" val="4"/>
  <p:tag name="KSO_WM_DIAGRAM_COLOR_TEXT_CAN_REMOVE" val="n"/>
  <p:tag name="KSO_WM_UNIT_TEXT_LAYER_COUNT" val="1"/>
  <p:tag name="KSO_WM_BEAUTIFY_FLAG" val="#wm#"/>
  <p:tag name="KSO_WM_UNIT_PRESET_TEXT" val="单击此处添加文本，根据需要可酌情增减文字，单击此处添加文本"/>
  <p:tag name="KSO_WM_UNIT_TEXT_FILL_FORE_SCHEMECOLOR_INDEX" val="1"/>
  <p:tag name="KSO_WM_UNIT_TEXT_FILL_TYPE" val="1"/>
  <p:tag name="KSO_WM_UNIT_USESOURCEFORMAT_APPLY" val="1"/>
</p:tagLst>
</file>

<file path=ppt/tags/tag42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22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diagram20230935_1*l_h_a*1_1_1"/>
  <p:tag name="KSO_WM_TEMPLATE_CATEGORY" val="diagram"/>
  <p:tag name="KSO_WM_TEMPLATE_INDEX" val="20230935"/>
  <p:tag name="KSO_WM_UNIT_LAYERLEVEL" val="1_1_1"/>
  <p:tag name="KSO_WM_TAG_VERSION" val="3.0"/>
  <p:tag name="KSO_WM_DIAGRAM_VERSION" val="3"/>
  <p:tag name="KSO_WM_DIAGRAM_GROUP_CODE" val="l1-1"/>
  <p:tag name="KSO_WM_DIAGRAM_MAX_ITEMCNT" val="4"/>
  <p:tag name="KSO_WM_DIAGRAM_MIN_ITEMCNT" val="4"/>
  <p:tag name="KSO_WM_DIAGRAM_VIRTUALLY_FRAME" val="{&quot;height&quot;:236.51250066396523,&quot;left&quot;:83.17500000000001,&quot;top&quot;:114.29999966801736,&quot;width&quot;:553.2750000000001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DIAGRAM_COLOR_TRICK" val="4"/>
  <p:tag name="KSO_WM_DIAGRAM_COLOR_TEXT_CAN_REMOVE" val="n"/>
  <p:tag name="KSO_WM_BEAUTIFY_FLAG" val="#wm#"/>
  <p:tag name="KSO_WM_UNIT_PRESET_TEXT" val="添加项标题"/>
  <p:tag name="KSO_WM_UNIT_TEXT_FILL_FORE_SCHEMECOLOR_INDEX" val="1"/>
  <p:tag name="KSO_WM_UNIT_TEXT_FILL_TYPE" val="1"/>
  <p:tag name="KSO_WM_UNIT_USESOURCEFORMAT_APPLY" val="1"/>
</p:tagLst>
</file>

<file path=ppt/tags/tag425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3_1"/>
  <p:tag name="KSO_WM_UNIT_ID" val="diagram20230935_1*l_h_f*1_3_1"/>
  <p:tag name="KSO_WM_TEMPLATE_CATEGORY" val="diagram"/>
  <p:tag name="KSO_WM_TEMPLATE_INDEX" val="20230935"/>
  <p:tag name="KSO_WM_UNIT_LAYERLEVEL" val="1_1_1"/>
  <p:tag name="KSO_WM_TAG_VERSION" val="3.0"/>
  <p:tag name="KSO_WM_DIAGRAM_VERSION" val="3"/>
  <p:tag name="KSO_WM_DIAGRAM_GROUP_CODE" val="l1-1"/>
  <p:tag name="KSO_WM_DIAGRAM_MAX_ITEMCNT" val="4"/>
  <p:tag name="KSO_WM_DIAGRAM_MIN_ITEMCNT" val="4"/>
  <p:tag name="KSO_WM_DIAGRAM_VIRTUALLY_FRAME" val="{&quot;height&quot;:236.51250066396523,&quot;left&quot;:83.17500000000001,&quot;top&quot;:114.29999966801736,&quot;width&quot;:553.2750000000001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DIAGRAM_COLOR_TRICK" val="4"/>
  <p:tag name="KSO_WM_DIAGRAM_COLOR_TEXT_CAN_REMOVE" val="n"/>
  <p:tag name="KSO_WM_UNIT_TEXT_LAYER_COUNT" val="1"/>
  <p:tag name="KSO_WM_BEAUTIFY_FLAG" val="#wm#"/>
  <p:tag name="KSO_WM_UNIT_PRESET_TEXT" val="单击添加文本内容，根据需要可酌情增减文字，单击此处添加文本"/>
  <p:tag name="KSO_WM_UNIT_TEXT_FILL_FORE_SCHEMECOLOR_INDEX" val="1"/>
  <p:tag name="KSO_WM_UNIT_TEXT_FILL_TYPE" val="1"/>
  <p:tag name="KSO_WM_UNIT_USESOURCEFORMAT_APPLY" val="1"/>
</p:tagLst>
</file>

<file path=ppt/tags/tag42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3_1"/>
  <p:tag name="KSO_WM_UNIT_ID" val="diagram20230935_1*l_h_a*1_3_1"/>
  <p:tag name="KSO_WM_TEMPLATE_CATEGORY" val="diagram"/>
  <p:tag name="KSO_WM_TEMPLATE_INDEX" val="20230935"/>
  <p:tag name="KSO_WM_UNIT_LAYERLEVEL" val="1_1_1"/>
  <p:tag name="KSO_WM_TAG_VERSION" val="3.0"/>
  <p:tag name="KSO_WM_DIAGRAM_VERSION" val="3"/>
  <p:tag name="KSO_WM_DIAGRAM_GROUP_CODE" val="l1-1"/>
  <p:tag name="KSO_WM_DIAGRAM_MAX_ITEMCNT" val="4"/>
  <p:tag name="KSO_WM_DIAGRAM_MIN_ITEMCNT" val="4"/>
  <p:tag name="KSO_WM_DIAGRAM_VIRTUALLY_FRAME" val="{&quot;height&quot;:236.51250066396523,&quot;left&quot;:83.17500000000001,&quot;top&quot;:114.29999966801736,&quot;width&quot;:553.2750000000001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8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DIAGRAM_COLOR_TRICK" val="4"/>
  <p:tag name="KSO_WM_DIAGRAM_COLOR_TEXT_CAN_REMOVE" val="n"/>
  <p:tag name="KSO_WM_BEAUTIFY_FLAG" val="#wm#"/>
  <p:tag name="KSO_WM_UNIT_PRESET_TEXT" val="添加项标题"/>
  <p:tag name="KSO_WM_UNIT_TEXT_FILL_FORE_SCHEMECOLOR_INDEX" val="1"/>
  <p:tag name="KSO_WM_UNIT_TEXT_FILL_TYPE" val="1"/>
  <p:tag name="KSO_WM_UNIT_USESOURCEFORMAT_APPLY" val="1"/>
</p:tagLst>
</file>

<file path=ppt/tags/tag427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4_1"/>
  <p:tag name="KSO_WM_UNIT_ID" val="diagram20230935_1*l_h_f*1_4_1"/>
  <p:tag name="KSO_WM_TEMPLATE_CATEGORY" val="diagram"/>
  <p:tag name="KSO_WM_TEMPLATE_INDEX" val="20230935"/>
  <p:tag name="KSO_WM_UNIT_LAYERLEVEL" val="1_1_1"/>
  <p:tag name="KSO_WM_TAG_VERSION" val="3.0"/>
  <p:tag name="KSO_WM_DIAGRAM_VERSION" val="3"/>
  <p:tag name="KSO_WM_DIAGRAM_GROUP_CODE" val="l1-1"/>
  <p:tag name="KSO_WM_DIAGRAM_MAX_ITEMCNT" val="4"/>
  <p:tag name="KSO_WM_DIAGRAM_MIN_ITEMCNT" val="4"/>
  <p:tag name="KSO_WM_DIAGRAM_VIRTUALLY_FRAME" val="{&quot;height&quot;:236.51250066396523,&quot;left&quot;:83.17500000000001,&quot;top&quot;:114.29999966801736,&quot;width&quot;:553.2750000000001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DIAGRAM_COLOR_TRICK" val="4"/>
  <p:tag name="KSO_WM_DIAGRAM_COLOR_TEXT_CAN_REMOVE" val="n"/>
  <p:tag name="KSO_WM_UNIT_TEXT_LAYER_COUNT" val="1"/>
  <p:tag name="KSO_WM_BEAUTIFY_FLAG" val="#wm#"/>
  <p:tag name="KSO_WM_UNIT_PRESET_TEXT" val="单击输入正文，文字是您思想的提炼，请言简意赅的阐述观点"/>
  <p:tag name="KSO_WM_UNIT_TEXT_FILL_FORE_SCHEMECOLOR_INDEX" val="1"/>
  <p:tag name="KSO_WM_UNIT_TEXT_FILL_TYPE" val="1"/>
  <p:tag name="KSO_WM_UNIT_USESOURCEFORMAT_APPLY" val="1"/>
</p:tagLst>
</file>

<file path=ppt/tags/tag42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4_1"/>
  <p:tag name="KSO_WM_UNIT_ID" val="diagram20230935_1*l_h_a*1_4_1"/>
  <p:tag name="KSO_WM_TEMPLATE_CATEGORY" val="diagram"/>
  <p:tag name="KSO_WM_TEMPLATE_INDEX" val="20230935"/>
  <p:tag name="KSO_WM_UNIT_LAYERLEVEL" val="1_1_1"/>
  <p:tag name="KSO_WM_TAG_VERSION" val="3.0"/>
  <p:tag name="KSO_WM_DIAGRAM_VERSION" val="3"/>
  <p:tag name="KSO_WM_DIAGRAM_GROUP_CODE" val="l1-1"/>
  <p:tag name="KSO_WM_DIAGRAM_MAX_ITEMCNT" val="4"/>
  <p:tag name="KSO_WM_DIAGRAM_MIN_ITEMCNT" val="4"/>
  <p:tag name="KSO_WM_DIAGRAM_VIRTUALLY_FRAME" val="{&quot;height&quot;:236.51250066396523,&quot;left&quot;:83.17500000000001,&quot;top&quot;:114.29999966801736,&quot;width&quot;:553.2750000000001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7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DIAGRAM_COLOR_TRICK" val="4"/>
  <p:tag name="KSO_WM_DIAGRAM_COLOR_TEXT_CAN_REMOVE" val="n"/>
  <p:tag name="KSO_WM_BEAUTIFY_FLAG" val="#wm#"/>
  <p:tag name="KSO_WM_UNIT_PRESET_TEXT" val="添加项标题"/>
  <p:tag name="KSO_WM_UNIT_TEXT_FILL_FORE_SCHEMECOLOR_INDEX" val="1"/>
  <p:tag name="KSO_WM_UNIT_TEXT_FILL_TYPE" val="1"/>
  <p:tag name="KSO_WM_UNIT_USESOURCEFORMAT_APPLY" val="1"/>
</p:tagLst>
</file>

<file path=ppt/tags/tag429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2_1"/>
  <p:tag name="KSO_WM_UNIT_ID" val="diagram20230935_1*l_h_f*1_2_1"/>
  <p:tag name="KSO_WM_TEMPLATE_CATEGORY" val="diagram"/>
  <p:tag name="KSO_WM_TEMPLATE_INDEX" val="20230935"/>
  <p:tag name="KSO_WM_UNIT_LAYERLEVEL" val="1_1_1"/>
  <p:tag name="KSO_WM_TAG_VERSION" val="3.0"/>
  <p:tag name="KSO_WM_DIAGRAM_VERSION" val="3"/>
  <p:tag name="KSO_WM_DIAGRAM_GROUP_CODE" val="l1-1"/>
  <p:tag name="KSO_WM_DIAGRAM_MAX_ITEMCNT" val="4"/>
  <p:tag name="KSO_WM_DIAGRAM_MIN_ITEMCNT" val="4"/>
  <p:tag name="KSO_WM_DIAGRAM_VIRTUALLY_FRAME" val="{&quot;height&quot;:236.51250066396523,&quot;left&quot;:83.17500000000001,&quot;top&quot;:114.29999966801736,&quot;width&quot;:553.2750000000001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DIAGRAM_COLOR_TRICK" val="4"/>
  <p:tag name="KSO_WM_DIAGRAM_COLOR_TEXT_CAN_REMOVE" val="n"/>
  <p:tag name="KSO_WM_UNIT_TEXT_LAYER_COUNT" val="1"/>
  <p:tag name="KSO_WM_BEAUTIFY_FLAG" val="#wm#"/>
  <p:tag name="KSO_WM_UNIT_PRESET_TEXT" val="单击此处添加文本具体内容，根据需要可酌情增减文字"/>
  <p:tag name="KSO_WM_UNIT_TEXT_FILL_FORE_SCHEMECOLOR_INDEX" val="1"/>
  <p:tag name="KSO_WM_UNIT_TEXT_FILL_TYPE" val="1"/>
  <p:tag name="KSO_WM_UNIT_USESOURCEFORMAT_APPLY" val="1"/>
</p:tagLst>
</file>

<file path=ppt/tags/tag43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43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2_1"/>
  <p:tag name="KSO_WM_UNIT_ID" val="diagram20230935_1*l_h_a*1_2_1"/>
  <p:tag name="KSO_WM_TEMPLATE_CATEGORY" val="diagram"/>
  <p:tag name="KSO_WM_TEMPLATE_INDEX" val="20230935"/>
  <p:tag name="KSO_WM_UNIT_LAYERLEVEL" val="1_1_1"/>
  <p:tag name="KSO_WM_TAG_VERSION" val="3.0"/>
  <p:tag name="KSO_WM_DIAGRAM_VERSION" val="3"/>
  <p:tag name="KSO_WM_DIAGRAM_GROUP_CODE" val="l1-1"/>
  <p:tag name="KSO_WM_DIAGRAM_MAX_ITEMCNT" val="4"/>
  <p:tag name="KSO_WM_DIAGRAM_MIN_ITEMCNT" val="4"/>
  <p:tag name="KSO_WM_DIAGRAM_VIRTUALLY_FRAME" val="{&quot;height&quot;:236.51250066396523,&quot;left&quot;:83.17500000000001,&quot;top&quot;:114.29999966801736,&quot;width&quot;:553.2750000000001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6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DIAGRAM_COLOR_TRICK" val="4"/>
  <p:tag name="KSO_WM_DIAGRAM_COLOR_TEXT_CAN_REMOVE" val="n"/>
  <p:tag name="KSO_WM_BEAUTIFY_FLAG" val="#wm#"/>
  <p:tag name="KSO_WM_UNIT_PRESET_TEXT" val="添加项标题"/>
  <p:tag name="KSO_WM_UNIT_TEXT_FILL_FORE_SCHEMECOLOR_INDEX" val="1"/>
  <p:tag name="KSO_WM_UNIT_TEXT_FILL_TYPE" val="1"/>
  <p:tag name="KSO_WM_UNIT_USESOURCEFORMAT_APPLY" val="1"/>
</p:tagLst>
</file>

<file path=ppt/tags/tag43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diagram20230935_1*a*1"/>
  <p:tag name="KSO_WM_TEMPLATE_CATEGORY" val="diagram"/>
  <p:tag name="KSO_WM_TEMPLATE_INDEX" val="20230935"/>
  <p:tag name="KSO_WM_UNIT_LAYERLEVEL" val="1"/>
  <p:tag name="KSO_WM_TAG_VERSION" val="3.0"/>
  <p:tag name="KSO_WM_BEAUTIFY_FLAG" val="#wm#"/>
  <p:tag name="KSO_WM_UNIT_TEXT_TYPE" val="1"/>
  <p:tag name="KSO_WM_UNIT_PRESET_TEXT" val="单击此处添加标题"/>
  <p:tag name="KSO_WM_UNIT_TEXT_FILL_FORE_SCHEMECOLOR_INDEX" val="13"/>
  <p:tag name="KSO_WM_UNIT_TEXT_FILL_TYPE" val="1"/>
  <p:tag name="KSO_WM_UNIT_USESOURCEFORMAT_APPLY" val="1"/>
</p:tagLst>
</file>

<file path=ppt/tags/tag432.xml><?xml version="1.0" encoding="utf-8"?>
<p:tagLst xmlns:p="http://schemas.openxmlformats.org/presentationml/2006/main">
  <p:tag name="KSO_WM_SLIDE_ID" val="diagram20230935_1"/>
  <p:tag name="KSO_WM_TEMPLATE_SUBCATEGORY" val="0"/>
  <p:tag name="KSO_WM_TEMPLATE_MASTER_TYPE" val="0"/>
  <p:tag name="KSO_WM_TEMPLATE_COLOR_TYPE" val="0"/>
  <p:tag name="KSO_WM_SLIDE_ITEM_CNT" val="4"/>
  <p:tag name="KSO_WM_SLIDE_INDEX" val="1"/>
  <p:tag name="KSO_WM_TAG_VERSION" val="3.0"/>
  <p:tag name="KSO_WM_BEAUTIFY_FLAG" val="#wm#"/>
  <p:tag name="KSO_WM_TEMPLATE_CATEGORY" val="diagram"/>
  <p:tag name="KSO_WM_TEMPLATE_INDEX" val="20230935"/>
  <p:tag name="KSO_WM_SLIDE_TYPE" val="text"/>
  <p:tag name="KSO_WM_SLIDE_SUBTYPE" val="diag"/>
  <p:tag name="KSO_WM_SLIDE_SIZE" val="737.7*284.45"/>
  <p:tag name="KSO_WM_SLIDE_POSITION" val="110.9*183.3"/>
  <p:tag name="KSO_WM_SLIDE_LAYOUT" val="a_l"/>
  <p:tag name="KSO_WM_SLIDE_LAYOUT_CNT" val="1_1"/>
  <p:tag name="KSO_WM_SPECIAL_SOURCE" val="bdnull"/>
  <p:tag name="KSO_WM_DIAGRAM_GROUP_CODE" val="l1-1"/>
  <p:tag name="KSO_WM_SLIDE_DIAGTYPE" val="l"/>
  <p:tag name="KSO_WM_SLIDE_BACKGROUND_TYPE" val="general"/>
</p:tagLst>
</file>

<file path=ppt/tags/tag433.xml><?xml version="1.0" encoding="utf-8"?>
<p:tagLst xmlns:p="http://schemas.openxmlformats.org/presentationml/2006/main">
  <p:tag name="KSO_WM_UNIT_SUBTYPE" val="v"/>
  <p:tag name="KSO_WM_TEMPLATE_CATEGORY" val="chip"/>
  <p:tag name="KSO_WM_TEMPLATE_INDEX" val="20224213"/>
  <p:tag name="KSO_WM_UNIT_TYPE" val="i"/>
  <p:tag name="KSO_WM_UNIT_INDEX" val="1"/>
  <p:tag name="KSO_WM_UNIT_ID" val="chip20224213_10*i*1"/>
  <p:tag name="KSO_WM_BEAUTIFY_FLAG" val="#wm#"/>
  <p:tag name="KSO_WM_TAG_VERSION" val="1.0"/>
  <p:tag name="KSO_WM_CHIP_GROUPID" val="62d9fc3602b43a043ddc1f6d"/>
  <p:tag name="KSO_WM_CHIP_XID" val="62d9fcef02b43a043ddc2960"/>
  <p:tag name="KSO_WM_UNIT_DEC_AREA_ID" val="b926e0ebe6d04d2aaf3c4370a5b680e3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f5325a072d254bb8aa0b9a129276a672"/>
  <p:tag name="KSO_WM_SLIDE_BACKGROUND_TYPE" val="general"/>
</p:tagLst>
</file>

<file path=ppt/tags/tag434.xml><?xml version="1.0" encoding="utf-8"?>
<p:tagLst xmlns:p="http://schemas.openxmlformats.org/presentationml/2006/main">
  <p:tag name="KSO_WM_UNIT_SUBTYPE" val="t"/>
  <p:tag name="KSO_WM_TEMPLATE_CATEGORY" val="chip"/>
  <p:tag name="KSO_WM_TEMPLATE_INDEX" val="20224213"/>
  <p:tag name="KSO_WM_UNIT_TYPE" val="i"/>
  <p:tag name="KSO_WM_UNIT_INDEX" val="1"/>
  <p:tag name="KSO_WM_UNIT_ID" val="chip20224213_11*i*1"/>
  <p:tag name="KSO_WM_BEAUTIFY_FLAG" val="#wm#"/>
  <p:tag name="KSO_WM_TAG_VERSION" val="1.0"/>
  <p:tag name="KSO_WM_CHIP_GROUPID" val="62d9fc3602b43a043ddc1f6d"/>
  <p:tag name="KSO_WM_CHIP_XID" val="62d9fcef02b43a043ddc290f"/>
  <p:tag name="KSO_WM_UNIT_DEC_AREA_ID" val="07b41b1391de4b2f8a32d5a2d775664b"/>
  <p:tag name="KSO_WM_CHIP_FILLAREA_FILL_RULE" val="{&quot;fill_align&quot;:&quot;l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108b5e0a7aea4993960e8568706793d5"/>
  <p:tag name="KSO_WM_SLIDE_BACKGROUND_TYPE" val="general"/>
</p:tagLst>
</file>

<file path=ppt/tags/tag435.xml><?xml version="1.0" encoding="utf-8"?>
<p:tagLst xmlns:p="http://schemas.openxmlformats.org/presentationml/2006/main">
  <p:tag name="KSO_WM_UNIT_SUBTYPE" val="t"/>
  <p:tag name="KSO_WM_TEMPLATE_CATEGORY" val="chip"/>
  <p:tag name="KSO_WM_TEMPLATE_INDEX" val="20224213"/>
  <p:tag name="KSO_WM_UNIT_TYPE" val="i"/>
  <p:tag name="KSO_WM_UNIT_INDEX" val="1"/>
  <p:tag name="KSO_WM_UNIT_ID" val="chip20224213_12*i*1"/>
  <p:tag name="KSO_WM_BEAUTIFY_FLAG" val="#wm#"/>
  <p:tag name="KSO_WM_TAG_VERSION" val="1.0"/>
  <p:tag name="KSO_WM_CHIP_GROUPID" val="62d9fc3602b43a043ddc1f6d"/>
  <p:tag name="KSO_WM_CHIP_XID" val="62d9fcef02b43a043ddc292b"/>
  <p:tag name="KSO_WM_UNIT_DEC_AREA_ID" val="3d59f3d8ca9844f48c898f2ec107ef47"/>
  <p:tag name="KSO_WM_CHIP_FILLAREA_FILL_RULE" val="{&quot;fill_align&quot;:&quot;r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757318be420646a5a434ff403903e618"/>
  <p:tag name="KSO_WM_SLIDE_BACKGROUND_TYPE" val="general"/>
</p:tagLst>
</file>

<file path=ppt/tags/tag4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5"/>
  <p:tag name="KSO_WM_UNIT_ID" val="diagram20234404_1*l_h_i*1_1_5"/>
  <p:tag name="KSO_WM_TEMPLATE_CATEGORY" val="diagram"/>
  <p:tag name="KSO_WM_TEMPLATE_INDEX" val="20234404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MAX_ITEMCNT" val="3"/>
  <p:tag name="KSO_WM_DIAGRAM_MIN_ITEMCNT" val="3"/>
  <p:tag name="KSO_WM_DIAGRAM_VIRTUALLY_FRAME" val="{&quot;height&quot;:231.97499417499358,&quot;left&quot;:41.17500000000001,&quot;top&quot;:111.22500291250319,&quot;width&quot;:637.7250000000001}"/>
  <p:tag name="KSO_WM_DIAGRAM_COLOR_MATCH_VALUE" val="{&quot;shape&quot;:{&quot;fill&quot;:{&quot;gradient&quot;:[{&quot;brightness&quot;:0.9100000262260437,&quot;colorType&quot;:1,&quot;foreColorIndex&quot;:5,&quot;pos&quot;:0.6000000238418579,&quot;transparency&quot;:0},{&quot;brightness&quot;:0.699999988079071,&quot;colorType&quot;:1,&quot;foreColorIndex&quot;:5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UNIT_TEXT_FILL_FORE_SCHEMECOLOR_INDEX" val="13"/>
  <p:tag name="KSO_WM_UNIT_TEXT_FILL_TYPE" val="1"/>
  <p:tag name="KSO_WM_UNIT_USESOURCEFORMAT_APPLY" val="1"/>
</p:tagLst>
</file>

<file path=ppt/tags/tag4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4"/>
  <p:tag name="KSO_WM_UNIT_ID" val="diagram20234404_1*l_h_i*1_1_4"/>
  <p:tag name="KSO_WM_TEMPLATE_CATEGORY" val="diagram"/>
  <p:tag name="KSO_WM_TEMPLATE_INDEX" val="20234404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MAX_ITEMCNT" val="3"/>
  <p:tag name="KSO_WM_DIAGRAM_MIN_ITEMCNT" val="3"/>
  <p:tag name="KSO_WM_DIAGRAM_VIRTUALLY_FRAME" val="{&quot;height&quot;:231.97499417499358,&quot;left&quot;:41.17500000000001,&quot;top&quot;:111.22500291250319,&quot;width&quot;:637.7250000000001}"/>
  <p:tag name="KSO_WM_DIAGRAM_COLOR_MATCH_VALUE" val="{&quot;shape&quot;:{&quot;fill&quot;:{&quot;gradient&quot;:[{&quot;brightness&quot;:0.8700000047683716,&quot;colorType&quot;:1,&quot;foreColorIndex&quot;:5,&quot;pos&quot;:0.6000000238418579,&quot;transparency&quot;:0},{&quot;brightness&quot;:0.8299999833106995,&quot;colorType&quot;:1,&quot;foreColorIndex&quot;:5,&quot;pos&quot;:1,&quot;transparency&quot;:0}],&quot;type&quot;:3},&quot;glow&quot;:{&quot;colorType&quot;:0},&quot;line&quot;:{&quot;type&quot;:0},&quot;shadow&quot;:{&quot;brightness&quot;:0.4000000059604645,&quot;colorType&quot;:1,&quot;foreColorIndex&quot;:5,&quot;transparency&quot;:0.6499999761581421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UNIT_SHADOW_SCHEMECOLOR_INDEX" val="5"/>
  <p:tag name="KSO_WM_UNIT_TEXT_FILL_FORE_SCHEMECOLOR_INDEX" val="13"/>
  <p:tag name="KSO_WM_UNIT_TEXT_FILL_TYPE" val="1"/>
  <p:tag name="KSO_WM_UNIT_USESOURCEFORMAT_APPLY" val="1"/>
</p:tagLst>
</file>

<file path=ppt/tags/tag438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ID" val="diagram20234404_1*l_h_i*1_1_2"/>
  <p:tag name="KSO_WM_TEMPLATE_CATEGORY" val="diagram"/>
  <p:tag name="KSO_WM_TEMPLATE_INDEX" val="20234404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MAX_ITEMCNT" val="3"/>
  <p:tag name="KSO_WM_DIAGRAM_MIN_ITEMCNT" val="3"/>
  <p:tag name="KSO_WM_DIAGRAM_VIRTUALLY_FRAME" val="{&quot;height&quot;:231.97499417499358,&quot;left&quot;:41.17500000000001,&quot;top&quot;:111.22500291250319,&quot;width&quot;:637.7250000000001}"/>
  <p:tag name="KSO_WM_DIAGRAM_COLOR_MATCH_VALUE" val="{&quot;shape&quot;:{&quot;fill&quot;:{&quot;solid&quot;:{&quot;brightness&quot;:-0.25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-0.25"/>
  <p:tag name="KSO_WM_UNIT_TEXT_FILL_FORE_SCHEMECOLOR_INDEX" val="2"/>
  <p:tag name="KSO_WM_UNIT_TEXT_FILL_TYPE" val="1"/>
  <p:tag name="KSO_WM_UNIT_USESOURCEFORMAT_APPLY" val="1"/>
</p:tagLst>
</file>

<file path=ppt/tags/tag439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3"/>
  <p:tag name="KSO_WM_UNIT_ID" val="diagram20234404_1*l_h_i*1_1_3"/>
  <p:tag name="KSO_WM_TEMPLATE_CATEGORY" val="diagram"/>
  <p:tag name="KSO_WM_TEMPLATE_INDEX" val="20234404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MAX_ITEMCNT" val="3"/>
  <p:tag name="KSO_WM_DIAGRAM_MIN_ITEMCNT" val="3"/>
  <p:tag name="KSO_WM_DIAGRAM_VIRTUALLY_FRAME" val="{&quot;height&quot;:231.97499417499358,&quot;left&quot;:41.17500000000001,&quot;top&quot;:111.22500291250319,&quot;width&quot;:637.7250000000001}"/>
  <p:tag name="KSO_WM_DIAGRAM_COLOR_MATCH_VALUE" val="{&quot;shape&quot;:{&quot;fill&quot;:{&quot;solid&quot;:{&quot;brightness&quot;:-0.25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-0.25"/>
  <p:tag name="KSO_WM_UNIT_TEXT_FILL_FORE_SCHEMECOLOR_INDEX" val="2"/>
  <p:tag name="KSO_WM_UNIT_TEXT_FILL_TYPE" val="1"/>
  <p:tag name="KSO_WM_UNIT_USESOURCEFORMAT_APPLY" val="1"/>
</p:tagLst>
</file>

<file path=ppt/tags/tag44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440.xml><?xml version="1.0" encoding="utf-8"?>
<p:tagLst xmlns:p="http://schemas.openxmlformats.org/presentationml/2006/main">
  <p:tag name="KSO_WM_BEAUTIFY_FLAG" val="#wm#"/>
  <p:tag name="KSO_WM_UNIT_VALUE" val="120*12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x"/>
  <p:tag name="KSO_WM_UNIT_INDEX" val="1_1_1"/>
  <p:tag name="KSO_WM_UNIT_ID" val="diagram20234404_1*l_h_x*1_1_1"/>
  <p:tag name="KSO_WM_TEMPLATE_CATEGORY" val="diagram"/>
  <p:tag name="KSO_WM_TEMPLATE_INDEX" val="20234404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MAX_ITEMCNT" val="3"/>
  <p:tag name="KSO_WM_DIAGRAM_MIN_ITEMCNT" val="3"/>
  <p:tag name="KSO_WM_DIAGRAM_VIRTUALLY_FRAME" val="{&quot;height&quot;:231.97499417499358,&quot;left&quot;:41.17500000000001,&quot;top&quot;:111.22500291250319,&quot;width&quot;:637.7250000000001}"/>
  <p:tag name="KSO_WM_DIAGRAM_COLOR_MATCH_VALUE" val="{&quot;shape&quot;:{&quot;fill&quot;:{&quot;gradient&quot;:[{&quot;brightness&quot;:0,&quot;colorType&quot;:1,&quot;foreColorIndex&quot;:5,&quot;pos&quot;:0,&quot;transparency&quot;:0},{&quot;brightness&quot;:0,&quot;colorType&quot;:1,&quot;foreColorIndex&quot;:5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FILL_FORE_SCHEMECOLOR_INDEX" val="5"/>
  <p:tag name="KSO_WM_UNIT_FILL_TYPE" val="1"/>
  <p:tag name="KSO_WM_UNIT_USESOURCEFORMAT_APPLY" val="1"/>
</p:tagLst>
</file>

<file path=ppt/tags/tag441.xml><?xml version="1.0" encoding="utf-8"?>
<p:tagLst xmlns:p="http://schemas.openxmlformats.org/presentationml/2006/main">
  <p:tag name="KSO_WM_UNIT_SUBTYPE" val="d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diagram20234404_1*l_h_i*1_1_1"/>
  <p:tag name="KSO_WM_TEMPLATE_CATEGORY" val="diagram"/>
  <p:tag name="KSO_WM_TEMPLATE_INDEX" val="20234404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MAX_ITEMCNT" val="3"/>
  <p:tag name="KSO_WM_DIAGRAM_MIN_ITEMCNT" val="3"/>
  <p:tag name="KSO_WM_DIAGRAM_VIRTUALLY_FRAME" val="{&quot;height&quot;:231.97499417499358,&quot;left&quot;:41.17500000000001,&quot;top&quot;:111.22500291250319,&quot;width&quot;:637.7250000000001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UNIT_USESOURCEFORMAT_APPLY" val="1"/>
</p:tagLst>
</file>

<file path=ppt/tags/tag442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4404_1*l_h_f*1_1_1"/>
  <p:tag name="KSO_WM_TEMPLATE_CATEGORY" val="diagram"/>
  <p:tag name="KSO_WM_TEMPLATE_INDEX" val="20234404"/>
  <p:tag name="KSO_WM_UNIT_LAYERLEVEL" val="1_1_1"/>
  <p:tag name="KSO_WM_TAG_VERSION" val="3.0"/>
  <p:tag name="KSO_WM_BEAUTIFY_FLAG" val="#wm#"/>
  <p:tag name="KSO_WM_UNIT_TEXT_FILL_FORE_SCHEMECOLOR_INDEX_BRIGHTNESS" val="0.15"/>
  <p:tag name="KSO_WM_UNIT_TEXT_FILL_TYPE" val="1"/>
  <p:tag name="KSO_WM_DIAGRAM_GROUP_CODE" val="l1-1"/>
  <p:tag name="KSO_WM_DIAGRAM_VERSION" val="3"/>
  <p:tag name="KSO_WM_DIAGRAM_COLOR_TRICK" val="1"/>
  <p:tag name="KSO_WM_DIAGRAM_COLOR_TEXT_CAN_REMOVE" val="n"/>
  <p:tag name="KSO_WM_DIAGRAM_MAX_ITEMCNT" val="3"/>
  <p:tag name="KSO_WM_DIAGRAM_MIN_ITEMCNT" val="3"/>
  <p:tag name="KSO_WM_DIAGRAM_VIRTUALLY_FRAME" val="{&quot;height&quot;:231.97499417499358,&quot;left&quot;:41.17500000000001,&quot;top&quot;:111.22500291250319,&quot;width&quot;:637.7250000000001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000000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输入您的项正文，文字是您思想的提炼，请尽量的阐述观点"/>
  <p:tag name="KSO_WM_UNIT_TEXT_TYPE" val="1"/>
  <p:tag name="KSO_WM_UNIT_USESOURCEFORMAT_APPLY" val="1"/>
</p:tagLst>
</file>

<file path=ppt/tags/tag4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5"/>
  <p:tag name="KSO_WM_UNIT_ID" val="diagram20234404_1*l_h_i*1_3_5"/>
  <p:tag name="KSO_WM_TEMPLATE_CATEGORY" val="diagram"/>
  <p:tag name="KSO_WM_TEMPLATE_INDEX" val="20234404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MAX_ITEMCNT" val="3"/>
  <p:tag name="KSO_WM_DIAGRAM_MIN_ITEMCNT" val="3"/>
  <p:tag name="KSO_WM_DIAGRAM_VIRTUALLY_FRAME" val="{&quot;height&quot;:231.97499417499358,&quot;left&quot;:41.17500000000001,&quot;top&quot;:111.22500291250319,&quot;width&quot;:637.7250000000001}"/>
  <p:tag name="KSO_WM_DIAGRAM_COLOR_MATCH_VALUE" val="{&quot;shape&quot;:{&quot;fill&quot;:{&quot;gradient&quot;:[{&quot;brightness&quot;:0.9100000262260437,&quot;colorType&quot;:1,&quot;foreColorIndex&quot;:5,&quot;pos&quot;:0.6000000238418579,&quot;transparency&quot;:0},{&quot;brightness&quot;:0.699999988079071,&quot;colorType&quot;:1,&quot;foreColorIndex&quot;:5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UNIT_TEXT_FILL_FORE_SCHEMECOLOR_INDEX" val="13"/>
  <p:tag name="KSO_WM_UNIT_TEXT_FILL_TYPE" val="1"/>
  <p:tag name="KSO_WM_UNIT_USESOURCEFORMAT_APPLY" val="1"/>
</p:tagLst>
</file>

<file path=ppt/tags/tag4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4"/>
  <p:tag name="KSO_WM_UNIT_ID" val="diagram20234404_1*l_h_i*1_3_4"/>
  <p:tag name="KSO_WM_TEMPLATE_CATEGORY" val="diagram"/>
  <p:tag name="KSO_WM_TEMPLATE_INDEX" val="20234404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MAX_ITEMCNT" val="3"/>
  <p:tag name="KSO_WM_DIAGRAM_MIN_ITEMCNT" val="3"/>
  <p:tag name="KSO_WM_DIAGRAM_VIRTUALLY_FRAME" val="{&quot;height&quot;:231.97499417499358,&quot;left&quot;:41.17500000000001,&quot;top&quot;:111.22500291250319,&quot;width&quot;:637.7250000000001}"/>
  <p:tag name="KSO_WM_DIAGRAM_COLOR_MATCH_VALUE" val="{&quot;shape&quot;:{&quot;fill&quot;:{&quot;gradient&quot;:[{&quot;brightness&quot;:0.8700000047683716,&quot;colorType&quot;:1,&quot;foreColorIndex&quot;:5,&quot;pos&quot;:0.6000000238418579,&quot;transparency&quot;:0},{&quot;brightness&quot;:0.8299999833106995,&quot;colorType&quot;:1,&quot;foreColorIndex&quot;:5,&quot;pos&quot;:1,&quot;transparency&quot;:0}],&quot;type&quot;:3},&quot;glow&quot;:{&quot;colorType&quot;:0},&quot;line&quot;:{&quot;type&quot;:0},&quot;shadow&quot;:{&quot;brightness&quot;:0.4000000059604645,&quot;colorType&quot;:1,&quot;foreColorIndex&quot;:5,&quot;transparency&quot;:0.6499999761581421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UNIT_SHADOW_SCHEMECOLOR_INDEX" val="5"/>
  <p:tag name="KSO_WM_UNIT_TEXT_FILL_FORE_SCHEMECOLOR_INDEX" val="13"/>
  <p:tag name="KSO_WM_UNIT_TEXT_FILL_TYPE" val="1"/>
  <p:tag name="KSO_WM_UNIT_USESOURCEFORMAT_APPLY" val="1"/>
</p:tagLst>
</file>

<file path=ppt/tags/tag445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2"/>
  <p:tag name="KSO_WM_UNIT_ID" val="diagram20234404_1*l_h_i*1_3_2"/>
  <p:tag name="KSO_WM_TEMPLATE_CATEGORY" val="diagram"/>
  <p:tag name="KSO_WM_TEMPLATE_INDEX" val="20234404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MAX_ITEMCNT" val="3"/>
  <p:tag name="KSO_WM_DIAGRAM_MIN_ITEMCNT" val="3"/>
  <p:tag name="KSO_WM_DIAGRAM_VIRTUALLY_FRAME" val="{&quot;height&quot;:231.97499417499358,&quot;left&quot;:41.17500000000001,&quot;top&quot;:111.22500291250319,&quot;width&quot;:637.7250000000001}"/>
  <p:tag name="KSO_WM_DIAGRAM_COLOR_MATCH_VALUE" val="{&quot;shape&quot;:{&quot;fill&quot;:{&quot;solid&quot;:{&quot;brightness&quot;:-0.25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-0.25"/>
  <p:tag name="KSO_WM_UNIT_TEXT_FILL_FORE_SCHEMECOLOR_INDEX" val="2"/>
  <p:tag name="KSO_WM_UNIT_TEXT_FILL_TYPE" val="1"/>
  <p:tag name="KSO_WM_UNIT_USESOURCEFORMAT_APPLY" val="1"/>
</p:tagLst>
</file>

<file path=ppt/tags/tag446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3"/>
  <p:tag name="KSO_WM_UNIT_ID" val="diagram20234404_1*l_h_i*1_3_3"/>
  <p:tag name="KSO_WM_TEMPLATE_CATEGORY" val="diagram"/>
  <p:tag name="KSO_WM_TEMPLATE_INDEX" val="20234404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MAX_ITEMCNT" val="3"/>
  <p:tag name="KSO_WM_DIAGRAM_MIN_ITEMCNT" val="3"/>
  <p:tag name="KSO_WM_DIAGRAM_VIRTUALLY_FRAME" val="{&quot;height&quot;:231.97499417499358,&quot;left&quot;:41.17500000000001,&quot;top&quot;:111.22500291250319,&quot;width&quot;:637.7250000000001}"/>
  <p:tag name="KSO_WM_DIAGRAM_COLOR_MATCH_VALUE" val="{&quot;shape&quot;:{&quot;fill&quot;:{&quot;solid&quot;:{&quot;brightness&quot;:-0.25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-0.25"/>
  <p:tag name="KSO_WM_UNIT_TEXT_FILL_FORE_SCHEMECOLOR_INDEX" val="2"/>
  <p:tag name="KSO_WM_UNIT_TEXT_FILL_TYPE" val="1"/>
  <p:tag name="KSO_WM_UNIT_USESOURCEFORMAT_APPLY" val="1"/>
</p:tagLst>
</file>

<file path=ppt/tags/tag447.xml><?xml version="1.0" encoding="utf-8"?>
<p:tagLst xmlns:p="http://schemas.openxmlformats.org/presentationml/2006/main">
  <p:tag name="KSO_WM_UNIT_SUBTYPE" val="d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1"/>
  <p:tag name="KSO_WM_UNIT_ID" val="diagram20234404_1*l_h_i*1_3_1"/>
  <p:tag name="KSO_WM_TEMPLATE_CATEGORY" val="diagram"/>
  <p:tag name="KSO_WM_TEMPLATE_INDEX" val="20234404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MAX_ITEMCNT" val="3"/>
  <p:tag name="KSO_WM_DIAGRAM_MIN_ITEMCNT" val="3"/>
  <p:tag name="KSO_WM_DIAGRAM_VIRTUALLY_FRAME" val="{&quot;height&quot;:231.97499417499358,&quot;left&quot;:41.17500000000001,&quot;top&quot;:111.22500291250319,&quot;width&quot;:637.7250000000001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UNIT_USESOURCEFORMAT_APPLY" val="1"/>
</p:tagLst>
</file>

<file path=ppt/tags/tag448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3_1"/>
  <p:tag name="KSO_WM_UNIT_ID" val="diagram20234404_1*l_h_f*1_3_1"/>
  <p:tag name="KSO_WM_TEMPLATE_CATEGORY" val="diagram"/>
  <p:tag name="KSO_WM_TEMPLATE_INDEX" val="20234404"/>
  <p:tag name="KSO_WM_UNIT_LAYERLEVEL" val="1_1_1"/>
  <p:tag name="KSO_WM_TAG_VERSION" val="3.0"/>
  <p:tag name="KSO_WM_BEAUTIFY_FLAG" val="#wm#"/>
  <p:tag name="KSO_WM_UNIT_TEXT_FILL_FORE_SCHEMECOLOR_INDEX_BRIGHTNESS" val="0.15"/>
  <p:tag name="KSO_WM_UNIT_TEXT_FILL_TYPE" val="1"/>
  <p:tag name="KSO_WM_DIAGRAM_GROUP_CODE" val="l1-1"/>
  <p:tag name="KSO_WM_DIAGRAM_VERSION" val="3"/>
  <p:tag name="KSO_WM_DIAGRAM_COLOR_TRICK" val="1"/>
  <p:tag name="KSO_WM_DIAGRAM_COLOR_TEXT_CAN_REMOVE" val="n"/>
  <p:tag name="KSO_WM_DIAGRAM_MAX_ITEMCNT" val="3"/>
  <p:tag name="KSO_WM_DIAGRAM_MIN_ITEMCNT" val="3"/>
  <p:tag name="KSO_WM_DIAGRAM_VIRTUALLY_FRAME" val="{&quot;height&quot;:231.97499417499358,&quot;left&quot;:41.17500000000001,&quot;top&quot;:111.22500291250319,&quot;width&quot;:637.7250000000001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000000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输入您的项正文，文字是您思想的提炼，请尽量的阐述观点"/>
  <p:tag name="KSO_WM_UNIT_TEXT_TYPE" val="1"/>
  <p:tag name="KSO_WM_UNIT_USESOURCEFORMAT_APPLY" val="1"/>
</p:tagLst>
</file>

<file path=ppt/tags/tag449.xml><?xml version="1.0" encoding="utf-8"?>
<p:tagLst xmlns:p="http://schemas.openxmlformats.org/presentationml/2006/main">
  <p:tag name="KSO_WM_BEAUTIFY_FLAG" val="#wm#"/>
  <p:tag name="KSO_WM_UNIT_VALUE" val="61*6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x"/>
  <p:tag name="KSO_WM_UNIT_INDEX" val="1_3_1"/>
  <p:tag name="KSO_WM_UNIT_ID" val="diagram20234404_1*l_h_x*1_3_1"/>
  <p:tag name="KSO_WM_TEMPLATE_CATEGORY" val="diagram"/>
  <p:tag name="KSO_WM_TEMPLATE_INDEX" val="20234404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MAX_ITEMCNT" val="3"/>
  <p:tag name="KSO_WM_DIAGRAM_MIN_ITEMCNT" val="3"/>
  <p:tag name="KSO_WM_DIAGRAM_VIRTUALLY_FRAME" val="{&quot;height&quot;:231.97499417499358,&quot;left&quot;:41.17500000000001,&quot;top&quot;:111.22500291250319,&quot;width&quot;:637.7250000000001}"/>
  <p:tag name="KSO_WM_DIAGRAM_COLOR_MATCH_VALUE" val="{&quot;shape&quot;:{&quot;fill&quot;:{&quot;gradient&quot;:[{&quot;brightness&quot;:0,&quot;colorType&quot;:1,&quot;foreColorIndex&quot;:5,&quot;pos&quot;:0,&quot;transparency&quot;:0},{&quot;brightness&quot;:0,&quot;colorType&quot;:1,&quot;foreColorIndex&quot;:5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FILL_FORE_SCHEMECOLOR_INDEX" val="5"/>
  <p:tag name="KSO_WM_UNIT_FILL_TYPE" val="1"/>
  <p:tag name="KSO_WM_UNIT_USESOURCEFORMAT_APPLY" val="1"/>
</p:tagLst>
</file>

<file path=ppt/tags/tag45.xml><?xml version="1.0" encoding="utf-8"?>
<p:tagLst xmlns:p="http://schemas.openxmlformats.org/presentationml/2006/main">
  <p:tag name="KSO_WM_UNIT_SUBTYPE" val="v"/>
  <p:tag name="KSO_WM_TEMPLATE_CATEGORY" val="chip"/>
  <p:tag name="KSO_WM_TEMPLATE_INDEX" val="20224213"/>
  <p:tag name="KSO_WM_UNIT_TYPE" val="i"/>
  <p:tag name="KSO_WM_UNIT_INDEX" val="1"/>
  <p:tag name="KSO_WM_UNIT_ID" val="chip20224213_10*i*1"/>
  <p:tag name="KSO_WM_BEAUTIFY_FLAG" val="#wm#"/>
  <p:tag name="KSO_WM_TAG_VERSION" val="1.0"/>
  <p:tag name="KSO_WM_CHIP_GROUPID" val="62d9fc3602b43a043ddc1f6d"/>
  <p:tag name="KSO_WM_CHIP_XID" val="62d9fcef02b43a043ddc2960"/>
  <p:tag name="KSO_WM_UNIT_DEC_AREA_ID" val="b926e0ebe6d04d2aaf3c4370a5b680e3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f5325a072d254bb8aa0b9a129276a672"/>
</p:tagLst>
</file>

<file path=ppt/tags/tag4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5"/>
  <p:tag name="KSO_WM_UNIT_ID" val="diagram20234404_1*l_h_i*1_2_5"/>
  <p:tag name="KSO_WM_TEMPLATE_CATEGORY" val="diagram"/>
  <p:tag name="KSO_WM_TEMPLATE_INDEX" val="20234404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MAX_ITEMCNT" val="3"/>
  <p:tag name="KSO_WM_DIAGRAM_MIN_ITEMCNT" val="3"/>
  <p:tag name="KSO_WM_DIAGRAM_VIRTUALLY_FRAME" val="{&quot;height&quot;:231.97499417499358,&quot;left&quot;:41.17500000000001,&quot;top&quot;:111.22500291250319,&quot;width&quot;:637.7250000000001}"/>
  <p:tag name="KSO_WM_DIAGRAM_COLOR_MATCH_VALUE" val="{&quot;shape&quot;:{&quot;fill&quot;:{&quot;gradient&quot;:[{&quot;brightness&quot;:0.9100000262260437,&quot;colorType&quot;:1,&quot;foreColorIndex&quot;:5,&quot;pos&quot;:0.6000000238418579,&quot;transparency&quot;:0},{&quot;brightness&quot;:0.699999988079071,&quot;colorType&quot;:1,&quot;foreColorIndex&quot;:5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UNIT_TEXT_FILL_FORE_SCHEMECOLOR_INDEX" val="13"/>
  <p:tag name="KSO_WM_UNIT_TEXT_FILL_TYPE" val="1"/>
  <p:tag name="KSO_WM_UNIT_USESOURCEFORMAT_APPLY" val="1"/>
</p:tagLst>
</file>

<file path=ppt/tags/tag4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4"/>
  <p:tag name="KSO_WM_UNIT_ID" val="diagram20234404_1*l_h_i*1_2_4"/>
  <p:tag name="KSO_WM_TEMPLATE_CATEGORY" val="diagram"/>
  <p:tag name="KSO_WM_TEMPLATE_INDEX" val="20234404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MAX_ITEMCNT" val="3"/>
  <p:tag name="KSO_WM_DIAGRAM_MIN_ITEMCNT" val="3"/>
  <p:tag name="KSO_WM_DIAGRAM_VIRTUALLY_FRAME" val="{&quot;height&quot;:231.97499417499358,&quot;left&quot;:41.17500000000001,&quot;top&quot;:111.22500291250319,&quot;width&quot;:637.7250000000001}"/>
  <p:tag name="KSO_WM_DIAGRAM_COLOR_MATCH_VALUE" val="{&quot;shape&quot;:{&quot;fill&quot;:{&quot;gradient&quot;:[{&quot;brightness&quot;:0.8700000047683716,&quot;colorType&quot;:1,&quot;foreColorIndex&quot;:5,&quot;pos&quot;:0.6000000238418579,&quot;transparency&quot;:0},{&quot;brightness&quot;:0.8299999833106995,&quot;colorType&quot;:1,&quot;foreColorIndex&quot;:5,&quot;pos&quot;:1,&quot;transparency&quot;:0}],&quot;type&quot;:3},&quot;glow&quot;:{&quot;colorType&quot;:0},&quot;line&quot;:{&quot;type&quot;:0},&quot;shadow&quot;:{&quot;brightness&quot;:0.4000000059604645,&quot;colorType&quot;:1,&quot;foreColorIndex&quot;:5,&quot;transparency&quot;:0.6499999761581421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UNIT_SHADOW_SCHEMECOLOR_INDEX" val="5"/>
  <p:tag name="KSO_WM_UNIT_TEXT_FILL_FORE_SCHEMECOLOR_INDEX" val="13"/>
  <p:tag name="KSO_WM_UNIT_TEXT_FILL_TYPE" val="1"/>
  <p:tag name="KSO_WM_UNIT_USESOURCEFORMAT_APPLY" val="1"/>
</p:tagLst>
</file>

<file path=ppt/tags/tag452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2"/>
  <p:tag name="KSO_WM_UNIT_ID" val="diagram20234404_1*l_h_i*1_2_2"/>
  <p:tag name="KSO_WM_TEMPLATE_CATEGORY" val="diagram"/>
  <p:tag name="KSO_WM_TEMPLATE_INDEX" val="20234404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MAX_ITEMCNT" val="3"/>
  <p:tag name="KSO_WM_DIAGRAM_MIN_ITEMCNT" val="3"/>
  <p:tag name="KSO_WM_DIAGRAM_VIRTUALLY_FRAME" val="{&quot;height&quot;:231.97499417499358,&quot;left&quot;:41.17500000000001,&quot;top&quot;:111.22500291250319,&quot;width&quot;:637.7250000000001}"/>
  <p:tag name="KSO_WM_DIAGRAM_COLOR_MATCH_VALUE" val="{&quot;shape&quot;:{&quot;fill&quot;:{&quot;solid&quot;:{&quot;brightness&quot;:-0.25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-0.25"/>
  <p:tag name="KSO_WM_UNIT_TEXT_FILL_FORE_SCHEMECOLOR_INDEX" val="2"/>
  <p:tag name="KSO_WM_UNIT_TEXT_FILL_TYPE" val="1"/>
  <p:tag name="KSO_WM_UNIT_USESOURCEFORMAT_APPLY" val="1"/>
</p:tagLst>
</file>

<file path=ppt/tags/tag453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3"/>
  <p:tag name="KSO_WM_UNIT_ID" val="diagram20234404_1*l_h_i*1_2_3"/>
  <p:tag name="KSO_WM_TEMPLATE_CATEGORY" val="diagram"/>
  <p:tag name="KSO_WM_TEMPLATE_INDEX" val="20234404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MAX_ITEMCNT" val="3"/>
  <p:tag name="KSO_WM_DIAGRAM_MIN_ITEMCNT" val="3"/>
  <p:tag name="KSO_WM_DIAGRAM_VIRTUALLY_FRAME" val="{&quot;height&quot;:231.97499417499358,&quot;left&quot;:41.17500000000001,&quot;top&quot;:111.22500291250319,&quot;width&quot;:637.7250000000001}"/>
  <p:tag name="KSO_WM_DIAGRAM_COLOR_MATCH_VALUE" val="{&quot;shape&quot;:{&quot;fill&quot;:{&quot;solid&quot;:{&quot;brightness&quot;:-0.25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-0.25"/>
  <p:tag name="KSO_WM_UNIT_TEXT_FILL_FORE_SCHEMECOLOR_INDEX" val="2"/>
  <p:tag name="KSO_WM_UNIT_TEXT_FILL_TYPE" val="1"/>
  <p:tag name="KSO_WM_UNIT_USESOURCEFORMAT_APPLY" val="1"/>
</p:tagLst>
</file>

<file path=ppt/tags/tag454.xml><?xml version="1.0" encoding="utf-8"?>
<p:tagLst xmlns:p="http://schemas.openxmlformats.org/presentationml/2006/main">
  <p:tag name="KSO_WM_BEAUTIFY_FLAG" val="#wm#"/>
  <p:tag name="KSO_WM_UNIT_VALUE" val="120*12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x"/>
  <p:tag name="KSO_WM_UNIT_INDEX" val="1_2_1"/>
  <p:tag name="KSO_WM_UNIT_ID" val="diagram20234404_1*l_h_x*1_2_1"/>
  <p:tag name="KSO_WM_TEMPLATE_CATEGORY" val="diagram"/>
  <p:tag name="KSO_WM_TEMPLATE_INDEX" val="20234404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MAX_ITEMCNT" val="3"/>
  <p:tag name="KSO_WM_DIAGRAM_MIN_ITEMCNT" val="3"/>
  <p:tag name="KSO_WM_DIAGRAM_VIRTUALLY_FRAME" val="{&quot;height&quot;:231.97499417499358,&quot;left&quot;:41.17500000000001,&quot;top&quot;:111.22500291250319,&quot;width&quot;:637.7250000000001}"/>
  <p:tag name="KSO_WM_DIAGRAM_COLOR_MATCH_VALUE" val="{&quot;shape&quot;:{&quot;fill&quot;:{&quot;gradient&quot;:[{&quot;brightness&quot;:0,&quot;colorType&quot;:1,&quot;foreColorIndex&quot;:5,&quot;pos&quot;:0,&quot;transparency&quot;:0},{&quot;brightness&quot;:0,&quot;colorType&quot;:1,&quot;foreColorIndex&quot;:5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FILL_FORE_SCHEMECOLOR_INDEX" val="5"/>
  <p:tag name="KSO_WM_UNIT_FILL_TYPE" val="1"/>
  <p:tag name="KSO_WM_UNIT_USESOURCEFORMAT_APPLY" val="1"/>
</p:tagLst>
</file>

<file path=ppt/tags/tag455.xml><?xml version="1.0" encoding="utf-8"?>
<p:tagLst xmlns:p="http://schemas.openxmlformats.org/presentationml/2006/main">
  <p:tag name="KSO_WM_UNIT_SUBTYPE" val="d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diagram20234404_1*l_h_i*1_2_1"/>
  <p:tag name="KSO_WM_TEMPLATE_CATEGORY" val="diagram"/>
  <p:tag name="KSO_WM_TEMPLATE_INDEX" val="20234404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MAX_ITEMCNT" val="3"/>
  <p:tag name="KSO_WM_DIAGRAM_MIN_ITEMCNT" val="3"/>
  <p:tag name="KSO_WM_DIAGRAM_VIRTUALLY_FRAME" val="{&quot;height&quot;:231.97499417499358,&quot;left&quot;:41.17500000000001,&quot;top&quot;:111.22500291250319,&quot;width&quot;:637.7250000000001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UNIT_USESOURCEFORMAT_APPLY" val="1"/>
</p:tagLst>
</file>

<file path=ppt/tags/tag456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2_1"/>
  <p:tag name="KSO_WM_UNIT_ID" val="diagram20234404_1*l_h_f*1_2_1"/>
  <p:tag name="KSO_WM_TEMPLATE_CATEGORY" val="diagram"/>
  <p:tag name="KSO_WM_TEMPLATE_INDEX" val="20234404"/>
  <p:tag name="KSO_WM_UNIT_LAYERLEVEL" val="1_1_1"/>
  <p:tag name="KSO_WM_TAG_VERSION" val="3.0"/>
  <p:tag name="KSO_WM_BEAUTIFY_FLAG" val="#wm#"/>
  <p:tag name="KSO_WM_UNIT_TEXT_FILL_FORE_SCHEMECOLOR_INDEX_BRIGHTNESS" val="0.15"/>
  <p:tag name="KSO_WM_UNIT_TEXT_FILL_TYPE" val="1"/>
  <p:tag name="KSO_WM_DIAGRAM_GROUP_CODE" val="l1-1"/>
  <p:tag name="KSO_WM_DIAGRAM_VERSION" val="3"/>
  <p:tag name="KSO_WM_DIAGRAM_COLOR_TRICK" val="1"/>
  <p:tag name="KSO_WM_DIAGRAM_COLOR_TEXT_CAN_REMOVE" val="n"/>
  <p:tag name="KSO_WM_DIAGRAM_MAX_ITEMCNT" val="3"/>
  <p:tag name="KSO_WM_DIAGRAM_MIN_ITEMCNT" val="3"/>
  <p:tag name="KSO_WM_DIAGRAM_VIRTUALLY_FRAME" val="{&quot;height&quot;:231.97499417499358,&quot;left&quot;:41.17500000000001,&quot;top&quot;:111.22500291250319,&quot;width&quot;:637.7250000000001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000000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输入您的项正文，文字是您思想的提炼，请尽量的阐述观点"/>
  <p:tag name="KSO_WM_UNIT_TEXT_TYPE" val="1"/>
  <p:tag name="KSO_WM_UNIT_USESOURCEFORMAT_APPLY" val="1"/>
</p:tagLst>
</file>

<file path=ppt/tags/tag45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diagram20234404_1*a*1"/>
  <p:tag name="KSO_WM_TEMPLATE_CATEGORY" val="diagram"/>
  <p:tag name="KSO_WM_TEMPLATE_INDEX" val="20234404"/>
  <p:tag name="KSO_WM_UNIT_LAYERLEVEL" val="1"/>
  <p:tag name="KSO_WM_TAG_VERSION" val="3.0"/>
  <p:tag name="KSO_WM_BEAUTIFY_FLAG" val="#wm#"/>
  <p:tag name="KSO_WM_UNIT_PRESET_TEXT" val="单击此处添加标题"/>
  <p:tag name="KSO_WM_UNIT_TEXT_TYPE" val="1"/>
  <p:tag name="KSO_WM_UNIT_TEXT_FILL_FORE_SCHEMECOLOR_INDEX" val="13"/>
  <p:tag name="KSO_WM_UNIT_TEXT_FILL_TYPE" val="1"/>
  <p:tag name="KSO_WM_UNIT_USESOURCEFORMAT_APPLY" val="1"/>
</p:tagLst>
</file>

<file path=ppt/tags/tag458.xml><?xml version="1.0" encoding="utf-8"?>
<p:tagLst xmlns:p="http://schemas.openxmlformats.org/presentationml/2006/main">
  <p:tag name="KSO_WM_SLIDE_ID" val="diagram20234404_1"/>
  <p:tag name="KSO_WM_TEMPLATE_SUBCATEGORY" val="0"/>
  <p:tag name="KSO_WM_TEMPLATE_MASTER_TYPE" val="0"/>
  <p:tag name="KSO_WM_TEMPLATE_COLOR_TYPE" val="0"/>
  <p:tag name="KSO_WM_SLIDE_ITEM_CNT" val="3"/>
  <p:tag name="KSO_WM_SLIDE_INDEX" val="1"/>
  <p:tag name="KSO_WM_TAG_VERSION" val="3.0"/>
  <p:tag name="KSO_WM_BEAUTIFY_FLAG" val="#wm#"/>
  <p:tag name="KSO_WM_TEMPLATE_CATEGORY" val="diagram"/>
  <p:tag name="KSO_WM_TEMPLATE_INDEX" val="20234404"/>
  <p:tag name="KSO_WM_SLIDE_TYPE" val="text"/>
  <p:tag name="KSO_WM_SLIDE_SUBTYPE" val="diag"/>
  <p:tag name="KSO_WM_SLIDE_SIZE" val="850.3*309.3"/>
  <p:tag name="KSO_WM_SLIDE_POSITION" val="54.9*148.3"/>
  <p:tag name="KSO_WM_SLIDE_LAYOUT" val="a_l"/>
  <p:tag name="KSO_WM_SLIDE_LAYOUT_CNT" val="1_1"/>
  <p:tag name="KSO_WM_SPECIAL_SOURCE" val="bdnull"/>
  <p:tag name="KSO_WM_DIAGRAM_GROUP_CODE" val="l1-1"/>
  <p:tag name="KSO_WM_SLIDE_DIAGTYPE" val="l"/>
  <p:tag name="KSO_WM_SLIDE_BACKGROUND_TYPE" val="general"/>
</p:tagLst>
</file>

<file path=ppt/tags/tag459.xml><?xml version="1.0" encoding="utf-8"?>
<p:tagLst xmlns:p="http://schemas.openxmlformats.org/presentationml/2006/main">
  <p:tag name="KSO_WM_UNIT_SUBTYPE" val="v"/>
  <p:tag name="KSO_WM_TEMPLATE_CATEGORY" val="chip"/>
  <p:tag name="KSO_WM_TEMPLATE_INDEX" val="20224213"/>
  <p:tag name="KSO_WM_UNIT_TYPE" val="i"/>
  <p:tag name="KSO_WM_UNIT_INDEX" val="1"/>
  <p:tag name="KSO_WM_UNIT_ID" val="chip20224213_10*i*1"/>
  <p:tag name="KSO_WM_BEAUTIFY_FLAG" val="#wm#"/>
  <p:tag name="KSO_WM_TAG_VERSION" val="1.0"/>
  <p:tag name="KSO_WM_CHIP_GROUPID" val="62d9fc3602b43a043ddc1f6d"/>
  <p:tag name="KSO_WM_CHIP_XID" val="62d9fcef02b43a043ddc2960"/>
  <p:tag name="KSO_WM_UNIT_DEC_AREA_ID" val="b926e0ebe6d04d2aaf3c4370a5b680e3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f5325a072d254bb8aa0b9a129276a672"/>
  <p:tag name="KSO_WM_SLIDE_BACKGROUND_TYPE" val="general"/>
</p:tagLst>
</file>

<file path=ppt/tags/tag46.xml><?xml version="1.0" encoding="utf-8"?>
<p:tagLst xmlns:p="http://schemas.openxmlformats.org/presentationml/2006/main">
  <p:tag name="KSO_WM_UNIT_SUBTYPE" val="t"/>
  <p:tag name="KSO_WM_TEMPLATE_CATEGORY" val="chip"/>
  <p:tag name="KSO_WM_TEMPLATE_INDEX" val="20224213"/>
  <p:tag name="KSO_WM_UNIT_TYPE" val="i"/>
  <p:tag name="KSO_WM_UNIT_INDEX" val="1"/>
  <p:tag name="KSO_WM_UNIT_ID" val="chip20224213_11*i*1"/>
  <p:tag name="KSO_WM_BEAUTIFY_FLAG" val="#wm#"/>
  <p:tag name="KSO_WM_TAG_VERSION" val="1.0"/>
  <p:tag name="KSO_WM_CHIP_GROUPID" val="62d9fc3602b43a043ddc1f6d"/>
  <p:tag name="KSO_WM_CHIP_XID" val="62d9fcef02b43a043ddc290f"/>
  <p:tag name="KSO_WM_UNIT_DEC_AREA_ID" val="07b41b1391de4b2f8a32d5a2d775664b"/>
  <p:tag name="KSO_WM_CHIP_FILLAREA_FILL_RULE" val="{&quot;fill_align&quot;:&quot;l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108b5e0a7aea4993960e8568706793d5"/>
</p:tagLst>
</file>

<file path=ppt/tags/tag460.xml><?xml version="1.0" encoding="utf-8"?>
<p:tagLst xmlns:p="http://schemas.openxmlformats.org/presentationml/2006/main">
  <p:tag name="KSO_WM_UNIT_SUBTYPE" val="t"/>
  <p:tag name="KSO_WM_TEMPLATE_CATEGORY" val="chip"/>
  <p:tag name="KSO_WM_TEMPLATE_INDEX" val="20224213"/>
  <p:tag name="KSO_WM_UNIT_TYPE" val="i"/>
  <p:tag name="KSO_WM_UNIT_INDEX" val="1"/>
  <p:tag name="KSO_WM_UNIT_ID" val="chip20224213_11*i*1"/>
  <p:tag name="KSO_WM_BEAUTIFY_FLAG" val="#wm#"/>
  <p:tag name="KSO_WM_TAG_VERSION" val="1.0"/>
  <p:tag name="KSO_WM_CHIP_GROUPID" val="62d9fc3602b43a043ddc1f6d"/>
  <p:tag name="KSO_WM_CHIP_XID" val="62d9fcef02b43a043ddc290f"/>
  <p:tag name="KSO_WM_UNIT_DEC_AREA_ID" val="07b41b1391de4b2f8a32d5a2d775664b"/>
  <p:tag name="KSO_WM_CHIP_FILLAREA_FILL_RULE" val="{&quot;fill_align&quot;:&quot;l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108b5e0a7aea4993960e8568706793d5"/>
  <p:tag name="KSO_WM_SLIDE_BACKGROUND_TYPE" val="general"/>
</p:tagLst>
</file>

<file path=ppt/tags/tag461.xml><?xml version="1.0" encoding="utf-8"?>
<p:tagLst xmlns:p="http://schemas.openxmlformats.org/presentationml/2006/main">
  <p:tag name="KSO_WM_UNIT_SUBTYPE" val="t"/>
  <p:tag name="KSO_WM_TEMPLATE_CATEGORY" val="chip"/>
  <p:tag name="KSO_WM_TEMPLATE_INDEX" val="20224213"/>
  <p:tag name="KSO_WM_UNIT_TYPE" val="i"/>
  <p:tag name="KSO_WM_UNIT_INDEX" val="1"/>
  <p:tag name="KSO_WM_UNIT_ID" val="chip20224213_12*i*1"/>
  <p:tag name="KSO_WM_BEAUTIFY_FLAG" val="#wm#"/>
  <p:tag name="KSO_WM_TAG_VERSION" val="1.0"/>
  <p:tag name="KSO_WM_CHIP_GROUPID" val="62d9fc3602b43a043ddc1f6d"/>
  <p:tag name="KSO_WM_CHIP_XID" val="62d9fcef02b43a043ddc292b"/>
  <p:tag name="KSO_WM_UNIT_DEC_AREA_ID" val="3d59f3d8ca9844f48c898f2ec107ef47"/>
  <p:tag name="KSO_WM_CHIP_FILLAREA_FILL_RULE" val="{&quot;fill_align&quot;:&quot;r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757318be420646a5a434ff403903e618"/>
  <p:tag name="KSO_WM_SLIDE_BACKGROUND_TYPE" val="general"/>
</p:tagLst>
</file>

<file path=ppt/tags/tag4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34868_1*i*1"/>
  <p:tag name="KSO_WM_TEMPLATE_CATEGORY" val="custom"/>
  <p:tag name="KSO_WM_TEMPLATE_INDEX" val="20234868"/>
  <p:tag name="KSO_WM_UNIT_LAYERLEVEL" val="1"/>
  <p:tag name="KSO_WM_TAG_VERSION" val="3.0"/>
  <p:tag name="KSO_WM_BEAUTIFY_FLAG" val="#wm#"/>
  <p:tag name="KSO_WM_UNIT_FILL_FORE_SCHEMECOLOR_INDEX_1_BRIGHTNESS" val="0"/>
  <p:tag name="KSO_WM_UNIT_FILL_FORE_SCHEMECOLOR_INDEX_1" val="5"/>
  <p:tag name="KSO_WM_UNIT_FILL_FORE_SCHEMECOLOR_INDEX_1_POS" val="0"/>
  <p:tag name="KSO_WM_UNIT_FILL_FORE_SCHEMECOLOR_INDEX_1_TRANS" val="0.75"/>
  <p:tag name="KSO_WM_UNIT_FILL_FORE_SCHEMECOLOR_INDEX_2_BRIGHTNESS" val="0"/>
  <p:tag name="KSO_WM_UNIT_FILL_FORE_SCHEMECOLOR_INDEX_2" val="5"/>
  <p:tag name="KSO_WM_UNIT_FILL_FORE_SCHEMECOLOR_INDEX_2_POS" val="0.52"/>
  <p:tag name="KSO_WM_UNIT_FILL_FORE_SCHEMECOLOR_INDEX_2_TRANS" val="1"/>
  <p:tag name="KSO_WM_UNIT_FILL_FORE_SCHEMECOLOR_INDEX_3_BRIGHTNESS" val="0"/>
  <p:tag name="KSO_WM_UNIT_FILL_FORE_SCHEMECOLOR_INDEX_3" val="5"/>
  <p:tag name="KSO_WM_UNIT_FILL_FORE_SCHEMECOLOR_INDEX_3_POS" val="1"/>
  <p:tag name="KSO_WM_UNIT_FILL_FORE_SCHEMECOLOR_INDEX_3_TRANS" val="0.75"/>
  <p:tag name="KSO_WM_UNIT_FILL_GRADIENT_TYPE" val="0"/>
  <p:tag name="KSO_WM_UNIT_FILL_GRADIENT_ANGLE" val="45"/>
  <p:tag name="KSO_WM_UNIT_FILL_GRADIENT_Direction" val="0"/>
  <p:tag name="KSO_WM_UNIT_FILL_TYPE" val="3"/>
  <p:tag name="KSO_WM_UNIT_LINE_FORE_SCHEMECOLOR_INDEX_1_BRIGHTNESS" val="0"/>
  <p:tag name="KSO_WM_UNIT_LINE_FORE_SCHEMECOLOR_INDEX_1" val="5"/>
  <p:tag name="KSO_WM_UNIT_LINE_FORE_SCHEMECOLOR_INDEX_1_POS" val="0.24"/>
  <p:tag name="KSO_WM_UNIT_LINE_FORE_SCHEMECOLOR_INDEX_1_TRANS" val="1"/>
  <p:tag name="KSO_WM_UNIT_LINE_FORE_SCHEMECOLOR_INDEX_2_BRIGHTNESS" val="0"/>
  <p:tag name="KSO_WM_UNIT_LINE_FORE_SCHEMECOLOR_INDEX_2" val="5"/>
  <p:tag name="KSO_WM_UNIT_LINE_FORE_SCHEMECOLOR_INDEX_2_POS" val="0.94"/>
  <p:tag name="KSO_WM_UNIT_LINE_FORE_SCHEMECOLOR_INDEX_2_TRANS" val="0.3"/>
  <p:tag name="KSO_WM_UNIT_LINE_GRADIENT_TYPE" val="2"/>
  <p:tag name="KSO_WM_UNIT_LINE_GRADIENT_ANGLE" val="0"/>
  <p:tag name="KSO_WM_UNIT_LINE_GRADIENT_Direction" val="10"/>
  <p:tag name="KSO_WM_UNIT_LINE_FILL_TYPE" val="5"/>
  <p:tag name="KSO_WM_UNIT_TEXT_FILL_FORE_SCHEMECOLOR_INDEX_BRIGHTNESS" val="0"/>
  <p:tag name="KSO_WM_UNIT_TEXT_FILL_FORE_SCHEMECOLOR_INDEX" val="14"/>
  <p:tag name="KSO_WM_UNIT_TEXT_FILL_TYPE" val="1"/>
</p:tagLst>
</file>

<file path=ppt/tags/tag463.xml><?xml version="1.0" encoding="utf-8"?>
<p:tagLst xmlns:p="http://schemas.openxmlformats.org/presentationml/2006/main">
  <p:tag name="KSO_WM_UNIT_PICTURE_SUBTYPE" val="b"/>
  <p:tag name="KSO_WM_UNIT_VALUE" val="1142*1385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custom20234868_1*d*1"/>
  <p:tag name="KSO_WM_TEMPLATE_CATEGORY" val="custom"/>
  <p:tag name="KSO_WM_TEMPLATE_INDEX" val="20234868"/>
  <p:tag name="KSO_WM_UNIT_LAYERLEVEL" val="1"/>
  <p:tag name="KSO_WM_TAG_VERSION" val="3.0"/>
  <p:tag name="KSO_WM_BEAUTIFY_FLAG" val="#wm#"/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5"/>
  <p:tag name="KSO_WM_UNIT_LINE_FILL_TYPE" val="2"/>
</p:tagLst>
</file>

<file path=ppt/tags/tag4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34868_1*i*2"/>
  <p:tag name="KSO_WM_TEMPLATE_CATEGORY" val="custom"/>
  <p:tag name="KSO_WM_TEMPLATE_INDEX" val="20234868"/>
  <p:tag name="KSO_WM_UNIT_LAYERLEVEL" val="1"/>
  <p:tag name="KSO_WM_TAG_VERSION" val="3.0"/>
  <p:tag name="KSO_WM_BEAUTIFY_FLAG" val="#wm#"/>
  <p:tag name="KSO_WM_UNIT_LINE_FORE_SCHEMECOLOR_INDEX_BRIGHTNESS" val="0"/>
  <p:tag name="KSO_WM_UNIT_LINE_FORE_SCHEMECOLOR_INDEX" val="5"/>
  <p:tag name="KSO_WM_UNIT_LINE_FILL_TYPE" val="2"/>
</p:tagLst>
</file>

<file path=ppt/tags/tag4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custom20234868_1*i*3"/>
  <p:tag name="KSO_WM_TEMPLATE_CATEGORY" val="custom"/>
  <p:tag name="KSO_WM_TEMPLATE_INDEX" val="20234868"/>
  <p:tag name="KSO_WM_UNIT_LAYERLEVEL" val="1"/>
  <p:tag name="KSO_WM_TAG_VERSION" val="3.0"/>
  <p:tag name="KSO_WM_BEAUTIFY_FLAG" val="#wm#"/>
  <p:tag name="KSO_WM_UNIT_LINE_FORE_SCHEMECOLOR_INDEX_BRIGHTNESS" val="0"/>
  <p:tag name="KSO_WM_UNIT_LINE_FORE_SCHEMECOLOR_INDEX" val="5"/>
  <p:tag name="KSO_WM_UNIT_LINE_FILL_TYPE" val="2"/>
</p:tagLst>
</file>

<file path=ppt/tags/tag4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custom20234868_1*i*4"/>
  <p:tag name="KSO_WM_TEMPLATE_CATEGORY" val="custom"/>
  <p:tag name="KSO_WM_TEMPLATE_INDEX" val="20234868"/>
  <p:tag name="KSO_WM_UNIT_LAYERLEVEL" val="1"/>
  <p:tag name="KSO_WM_TAG_VERSION" val="3.0"/>
  <p:tag name="KSO_WM_BEAUTIFY_FLAG" val="#wm#"/>
  <p:tag name="KSO_WM_UNIT_LINE_FORE_SCHEMECOLOR_INDEX_BRIGHTNESS" val="0"/>
  <p:tag name="KSO_WM_UNIT_LINE_FORE_SCHEMECOLOR_INDEX" val="5"/>
  <p:tag name="KSO_WM_UNIT_LINE_FILL_TYPE" val="2"/>
</p:tagLst>
</file>

<file path=ppt/tags/tag4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custom20234868_1*i*5"/>
  <p:tag name="KSO_WM_TEMPLATE_CATEGORY" val="custom"/>
  <p:tag name="KSO_WM_TEMPLATE_INDEX" val="20234868"/>
  <p:tag name="KSO_WM_UNIT_LAYERLEVEL" val="1"/>
  <p:tag name="KSO_WM_TAG_VERSION" val="3.0"/>
  <p:tag name="KSO_WM_BEAUTIFY_FLAG" val="#wm#"/>
  <p:tag name="KSO_WM_UNIT_LINE_FORE_SCHEMECOLOR_INDEX_BRIGHTNESS" val="0"/>
  <p:tag name="KSO_WM_UNIT_LINE_FORE_SCHEMECOLOR_INDEX" val="5"/>
  <p:tag name="KSO_WM_UNIT_LINE_FILL_TYPE" val="2"/>
</p:tagLst>
</file>

<file path=ppt/tags/tag4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custom20234868_1*i*6"/>
  <p:tag name="KSO_WM_TEMPLATE_CATEGORY" val="custom"/>
  <p:tag name="KSO_WM_TEMPLATE_INDEX" val="20234868"/>
  <p:tag name="KSO_WM_UNIT_LAYERLEVEL" val="1"/>
  <p:tag name="KSO_WM_TAG_VERSION" val="3.0"/>
  <p:tag name="KSO_WM_BEAUTIFY_FLAG" val="#wm#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4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"/>
  <p:tag name="KSO_WM_UNIT_ID" val="custom20234868_1*i*7"/>
  <p:tag name="KSO_WM_TEMPLATE_CATEGORY" val="custom"/>
  <p:tag name="KSO_WM_TEMPLATE_INDEX" val="20234868"/>
  <p:tag name="KSO_WM_UNIT_LAYERLEVEL" val="1"/>
  <p:tag name="KSO_WM_TAG_VERSION" val="3.0"/>
  <p:tag name="KSO_WM_BEAUTIFY_FLAG" val="#wm#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47.xml><?xml version="1.0" encoding="utf-8"?>
<p:tagLst xmlns:p="http://schemas.openxmlformats.org/presentationml/2006/main">
  <p:tag name="KSO_WM_UNIT_SUBTYPE" val="t"/>
  <p:tag name="KSO_WM_TEMPLATE_CATEGORY" val="chip"/>
  <p:tag name="KSO_WM_TEMPLATE_INDEX" val="20224213"/>
  <p:tag name="KSO_WM_UNIT_TYPE" val="i"/>
  <p:tag name="KSO_WM_UNIT_INDEX" val="1"/>
  <p:tag name="KSO_WM_UNIT_ID" val="chip20224213_12*i*1"/>
  <p:tag name="KSO_WM_BEAUTIFY_FLAG" val="#wm#"/>
  <p:tag name="KSO_WM_TAG_VERSION" val="1.0"/>
  <p:tag name="KSO_WM_CHIP_GROUPID" val="62d9fc3602b43a043ddc1f6d"/>
  <p:tag name="KSO_WM_CHIP_XID" val="62d9fcef02b43a043ddc292b"/>
  <p:tag name="KSO_WM_UNIT_DEC_AREA_ID" val="3d59f3d8ca9844f48c898f2ec107ef47"/>
  <p:tag name="KSO_WM_CHIP_FILLAREA_FILL_RULE" val="{&quot;fill_align&quot;:&quot;r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757318be420646a5a434ff403903e618"/>
</p:tagLst>
</file>

<file path=ppt/tags/tag4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"/>
  <p:tag name="KSO_WM_UNIT_ID" val="custom20234868_1*i*8"/>
  <p:tag name="KSO_WM_TEMPLATE_CATEGORY" val="custom"/>
  <p:tag name="KSO_WM_TEMPLATE_INDEX" val="20234868"/>
  <p:tag name="KSO_WM_UNIT_LAYERLEVEL" val="1"/>
  <p:tag name="KSO_WM_TAG_VERSION" val="3.0"/>
  <p:tag name="KSO_WM_BEAUTIFY_FLAG" val="#wm#"/>
  <p:tag name="KSO_WM_UNIT_LINE_FORE_SCHEMECOLOR_INDEX_BRIGHTNESS" val="0"/>
  <p:tag name="KSO_WM_UNIT_LINE_FORE_SCHEMECOLOR_INDEX" val="5"/>
  <p:tag name="KSO_WM_UNIT_LINE_FILL_TYPE" val="2"/>
</p:tagLst>
</file>

<file path=ppt/tags/tag4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9"/>
  <p:tag name="KSO_WM_UNIT_ID" val="custom20234868_1*i*9"/>
  <p:tag name="KSO_WM_TEMPLATE_CATEGORY" val="custom"/>
  <p:tag name="KSO_WM_TEMPLATE_INDEX" val="20234868"/>
  <p:tag name="KSO_WM_UNIT_LAYERLEVEL" val="1"/>
  <p:tag name="KSO_WM_TAG_VERSION" val="3.0"/>
  <p:tag name="KSO_WM_BEAUTIFY_FLAG" val="#wm#"/>
  <p:tag name="KSO_WM_UNIT_LINE_FORE_SCHEMECOLOR_INDEX_BRIGHTNESS" val="0"/>
  <p:tag name="KSO_WM_UNIT_LINE_FORE_SCHEMECOLOR_INDEX" val="5"/>
  <p:tag name="KSO_WM_UNIT_LINE_FILL_TYPE" val="2"/>
</p:tagLst>
</file>

<file path=ppt/tags/tag4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0"/>
  <p:tag name="KSO_WM_UNIT_ID" val="custom20234868_1*i*10"/>
  <p:tag name="KSO_WM_TEMPLATE_CATEGORY" val="custom"/>
  <p:tag name="KSO_WM_TEMPLATE_INDEX" val="20234868"/>
  <p:tag name="KSO_WM_UNIT_LAYERLEVEL" val="1"/>
  <p:tag name="KSO_WM_TAG_VERSION" val="3.0"/>
  <p:tag name="KSO_WM_BEAUTIFY_FLAG" val="#wm#"/>
  <p:tag name="KSO_WM_UNIT_LINE_FORE_SCHEMECOLOR_INDEX_BRIGHTNESS" val="0"/>
  <p:tag name="KSO_WM_UNIT_LINE_FORE_SCHEMECOLOR_INDEX" val="5"/>
  <p:tag name="KSO_WM_UNIT_LINE_FILL_TYPE" val="2"/>
</p:tagLst>
</file>

<file path=ppt/tags/tag4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1"/>
  <p:tag name="KSO_WM_UNIT_ID" val="custom20234868_1*i*11"/>
  <p:tag name="KSO_WM_TEMPLATE_CATEGORY" val="custom"/>
  <p:tag name="KSO_WM_TEMPLATE_INDEX" val="20234868"/>
  <p:tag name="KSO_WM_UNIT_LAYERLEVEL" val="1"/>
  <p:tag name="KSO_WM_TAG_VERSION" val="3.0"/>
  <p:tag name="KSO_WM_BEAUTIFY_FLAG" val="#wm#"/>
  <p:tag name="KSO_WM_UNIT_LINE_FORE_SCHEMECOLOR_INDEX_BRIGHTNESS" val="0"/>
  <p:tag name="KSO_WM_UNIT_LINE_FORE_SCHEMECOLOR_INDEX" val="5"/>
  <p:tag name="KSO_WM_UNIT_LINE_FILL_TYPE" val="2"/>
</p:tagLst>
</file>

<file path=ppt/tags/tag4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2"/>
  <p:tag name="KSO_WM_UNIT_ID" val="custom20234868_1*i*12"/>
  <p:tag name="KSO_WM_TEMPLATE_CATEGORY" val="custom"/>
  <p:tag name="KSO_WM_TEMPLATE_INDEX" val="20234868"/>
  <p:tag name="KSO_WM_UNIT_LAYERLEVEL" val="1"/>
  <p:tag name="KSO_WM_TAG_VERSION" val="3.0"/>
  <p:tag name="KSO_WM_BEAUTIFY_FLAG" val="#wm#"/>
  <p:tag name="KSO_WM_UNIT_FILL_FORE_SCHEMECOLOR_INDEX_1_BRIGHTNESS" val="0"/>
  <p:tag name="KSO_WM_UNIT_FILL_FORE_SCHEMECOLOR_INDEX_1" val="5"/>
  <p:tag name="KSO_WM_UNIT_FILL_FORE_SCHEMECOLOR_INDEX_1_POS" val="0"/>
  <p:tag name="KSO_WM_UNIT_FILL_FORE_SCHEMECOLOR_INDEX_1_TRANS" val="0"/>
  <p:tag name="KSO_WM_UNIT_FILL_FORE_SCHEMECOLOR_INDEX_2_BRIGHTNESS" val="0"/>
  <p:tag name="KSO_WM_UNIT_FILL_FORE_SCHEMECOLOR_INDEX_2" val="5"/>
  <p:tag name="KSO_WM_UNIT_FILL_FORE_SCHEMECOLOR_INDEX_2_POS" val="1"/>
  <p:tag name="KSO_WM_UNIT_FILL_FORE_SCHEMECOLOR_INDEX_2_TRANS" val="1"/>
  <p:tag name="KSO_WM_UNIT_FILL_GRADIENT_TYPE" val="0"/>
  <p:tag name="KSO_WM_UNIT_FILL_GRADIENT_ANGLE" val="0"/>
  <p:tag name="KSO_WM_UNIT_FILL_GRADIENT_Direction" val="3"/>
  <p:tag name="KSO_WM_UNIT_FILL_TYPE" val="3"/>
  <p:tag name="KSO_WM_UNIT_TEXT_FILL_FORE_SCHEMECOLOR_INDEX_BRIGHTNESS" val="0"/>
  <p:tag name="KSO_WM_UNIT_TEXT_FILL_FORE_SCHEMECOLOR_INDEX" val="2"/>
  <p:tag name="KSO_WM_UNIT_TEXT_FILL_TYPE" val="1"/>
</p:tagLst>
</file>

<file path=ppt/tags/tag4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3"/>
  <p:tag name="KSO_WM_UNIT_ID" val="custom20234868_1*i*13"/>
  <p:tag name="KSO_WM_TEMPLATE_CATEGORY" val="custom"/>
  <p:tag name="KSO_WM_TEMPLATE_INDEX" val="20234868"/>
  <p:tag name="KSO_WM_UNIT_LAYERLEVEL" val="1"/>
  <p:tag name="KSO_WM_TAG_VERSION" val="3.0"/>
  <p:tag name="KSO_WM_BEAUTIFY_FLAG" val="#wm#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4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4"/>
  <p:tag name="KSO_WM_UNIT_ID" val="custom20234868_1*i*14"/>
  <p:tag name="KSO_WM_TEMPLATE_CATEGORY" val="custom"/>
  <p:tag name="KSO_WM_TEMPLATE_INDEX" val="20234868"/>
  <p:tag name="KSO_WM_UNIT_LAYERLEVEL" val="1"/>
  <p:tag name="KSO_WM_TAG_VERSION" val="3.0"/>
  <p:tag name="KSO_WM_BEAUTIFY_FLAG" val="#wm#"/>
</p:tagLst>
</file>

<file path=ppt/tags/tag4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5"/>
  <p:tag name="KSO_WM_UNIT_ID" val="custom20234868_1*i*15"/>
  <p:tag name="KSO_WM_TEMPLATE_CATEGORY" val="custom"/>
  <p:tag name="KSO_WM_TEMPLATE_INDEX" val="20234868"/>
  <p:tag name="KSO_WM_UNIT_LAYERLEVEL" val="1"/>
  <p:tag name="KSO_WM_TAG_VERSION" val="3.0"/>
  <p:tag name="KSO_WM_BEAUTIFY_FLAG" val="#wm#"/>
</p:tagLst>
</file>

<file path=ppt/tags/tag4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6"/>
  <p:tag name="KSO_WM_UNIT_ID" val="custom20234868_1*i*16"/>
  <p:tag name="KSO_WM_TEMPLATE_CATEGORY" val="custom"/>
  <p:tag name="KSO_WM_TEMPLATE_INDEX" val="20234868"/>
  <p:tag name="KSO_WM_UNIT_LAYERLEVEL" val="1"/>
  <p:tag name="KSO_WM_TAG_VERSION" val="3.0"/>
  <p:tag name="KSO_WM_BEAUTIFY_FLAG" val="#wm#"/>
  <p:tag name="KSO_WM_UNIT_FILL_FORE_SCHEMECOLOR_INDEX_1_BRIGHTNESS" val="0"/>
  <p:tag name="KSO_WM_UNIT_FILL_FORE_SCHEMECOLOR_INDEX_1" val="5"/>
  <p:tag name="KSO_WM_UNIT_FILL_FORE_SCHEMECOLOR_INDEX_1_POS" val="0"/>
  <p:tag name="KSO_WM_UNIT_FILL_FORE_SCHEMECOLOR_INDEX_1_TRANS" val="0.9"/>
  <p:tag name="KSO_WM_UNIT_TEXT_FILL_FORE_SCHEMECOLOR_INDEX_BRIGHTNESS" val="0"/>
  <p:tag name="KSO_WM_UNIT_TEXT_FILL_FORE_SCHEMECOLOR_INDEX" val="2"/>
  <p:tag name="KSO_WM_UNIT_TEXT_FILL_TYPE" val="1"/>
</p:tagLst>
</file>

<file path=ppt/tags/tag479.xml><?xml version="1.0" encoding="utf-8"?>
<p:tagLst xmlns:p="http://schemas.openxmlformats.org/presentationml/2006/main">
  <p:tag name="KSO_WM_UNIT_SUBTYPE" val="a"/>
  <p:tag name="KSO_WM_UNIT_TEXT_LAYER_COUNT" val="1"/>
  <p:tag name="KSO_WM_UNIT_PRESET_TEXT" val="单击此处添加文本具体内容，简明扼要地阐述您的观点。根据需要可酌情增减文字，以便观者准确地理解您传达的思想。单击此处添加文本具体内容，简明扼要地阐述您的观点。根据需要可酌情增减文字，以便观者准确地理解您传达的思想。单击此处添加文本具体内容，简明扼要地阐述您的观点。根据需要可酌情增减文字，以便观者准确地理解您传达的思想。单击此处添加文本具体内容，简明扼要地阐述您的观点。根据需要可酌情增减文字，以便观者准确地理解您传达的思想。&#13;单击此处添加文本具体内容，简明扼要地阐述您的观点。根据需要可酌情增减文字，以便观者准确地理解您传达的思想。单击此处添加文本具体内容，简明扼要地阐述您的观点。根据需要可酌情增减文字，以便观者准确地理解您传达的思想。单击此处添加文本具体内容，简明扼要地阐述您的观点。根据需要可酌情增减文字，以便观者准确地理解您传达的思想。根据需要可酌情增减文字，以便观者准确地理解您传达的思想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34868_1*f*1"/>
  <p:tag name="KSO_WM_TEMPLATE_CATEGORY" val="custom"/>
  <p:tag name="KSO_WM_TEMPLATE_INDEX" val="20234868"/>
  <p:tag name="KSO_WM_UNIT_LAYERLEVEL" val="1"/>
  <p:tag name="KSO_WM_TAG_VERSION" val="3.0"/>
  <p:tag name="KSO_WM_BEAUTIFY_FLAG" val="#wm#"/>
  <p:tag name="KSO_WM_UNIT_TEXT_TYPE" val="1"/>
  <p:tag name="KSO_WM_UNIT_TEXT_FILL_FORE_SCHEMECOLOR_INDEX_BRIGHTNESS" val="0.15"/>
  <p:tag name="KSO_WM_UNIT_TEXT_FILL_FORE_SCHEMECOLOR_INDEX" val="13"/>
  <p:tag name="KSO_WM_UNIT_TEXT_FILL_TYPE" val="1"/>
</p:tagLst>
</file>

<file path=ppt/tags/tag48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480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添加标题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4868_1*a*1"/>
  <p:tag name="KSO_WM_TEMPLATE_CATEGORY" val="custom"/>
  <p:tag name="KSO_WM_TEMPLATE_INDEX" val="20234868"/>
  <p:tag name="KSO_WM_UNIT_LAYERLEVEL" val="1"/>
  <p:tag name="KSO_WM_TAG_VERSION" val="3.0"/>
  <p:tag name="KSO_WM_BEAUTIFY_FLAG" val="#wm#"/>
  <p:tag name="KSO_WM_UNIT_TEXT_TYPE" val="1"/>
</p:tagLst>
</file>

<file path=ppt/tags/tag481.xml><?xml version="1.0" encoding="utf-8"?>
<p:tagLst xmlns:p="http://schemas.openxmlformats.org/presentationml/2006/main">
  <p:tag name="KSO_WM_SLIDE_ID" val="custom20234868_1"/>
  <p:tag name="KSO_WM_TEMPLATE_SUBCATEGORY" val="0"/>
  <p:tag name="KSO_WM_TEMPLATE_MASTER_TYPE" val="0"/>
  <p:tag name="KSO_WM_TEMPLATE_COLOR_TYPE" val="0"/>
  <p:tag name="KSO_WM_SLIDE_TYPE" val="text"/>
  <p:tag name="KSO_WM_SLIDE_SUBTYPE" val="picTxt"/>
  <p:tag name="KSO_WM_SLIDE_ITEM_CNT" val="0"/>
  <p:tag name="KSO_WM_SLIDE_INDEX" val="1"/>
  <p:tag name="KSO_WM_SLIDE_SIZE" val="855*462"/>
  <p:tag name="KSO_WM_SLIDE_POSITION" val="51*28"/>
  <p:tag name="KSO_WM_TAG_VERSION" val="3.0"/>
  <p:tag name="KSO_WM_BEAUTIFY_FLAG" val="#wm#"/>
  <p:tag name="KSO_WM_TEMPLATE_CATEGORY" val="custom"/>
  <p:tag name="KSO_WM_TEMPLATE_INDEX" val="20234868"/>
  <p:tag name="KSO_WM_SLIDE_LAYOUT" val="a_d_f"/>
  <p:tag name="KSO_WM_SLIDE_LAYOUT_CNT" val="1_1_1"/>
  <p:tag name="KSO_WM_SLIDE_BACKGROUND_TYPE" val="general"/>
</p:tagLst>
</file>

<file path=ppt/tags/tag482.xml><?xml version="1.0" encoding="utf-8"?>
<p:tagLst xmlns:p="http://schemas.openxmlformats.org/presentationml/2006/main">
  <p:tag name="KSO_WM_UNIT_SUBTYPE" val="v"/>
  <p:tag name="KSO_WM_TEMPLATE_CATEGORY" val="chip"/>
  <p:tag name="KSO_WM_TEMPLATE_INDEX" val="20224213"/>
  <p:tag name="KSO_WM_UNIT_TYPE" val="i"/>
  <p:tag name="KSO_WM_UNIT_INDEX" val="1"/>
  <p:tag name="KSO_WM_UNIT_ID" val="chip20224213_10*i*1"/>
  <p:tag name="KSO_WM_BEAUTIFY_FLAG" val="#wm#"/>
  <p:tag name="KSO_WM_TAG_VERSION" val="1.0"/>
  <p:tag name="KSO_WM_CHIP_GROUPID" val="62d9fc3602b43a043ddc1f6d"/>
  <p:tag name="KSO_WM_CHIP_XID" val="62d9fcef02b43a043ddc2960"/>
  <p:tag name="KSO_WM_UNIT_DEC_AREA_ID" val="b926e0ebe6d04d2aaf3c4370a5b680e3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f5325a072d254bb8aa0b9a129276a672"/>
  <p:tag name="KSO_WM_SLIDE_BACKGROUND_TYPE" val="general"/>
</p:tagLst>
</file>

<file path=ppt/tags/tag483.xml><?xml version="1.0" encoding="utf-8"?>
<p:tagLst xmlns:p="http://schemas.openxmlformats.org/presentationml/2006/main">
  <p:tag name="KSO_WM_UNIT_SUBTYPE" val="t"/>
  <p:tag name="KSO_WM_TEMPLATE_CATEGORY" val="chip"/>
  <p:tag name="KSO_WM_TEMPLATE_INDEX" val="20224213"/>
  <p:tag name="KSO_WM_UNIT_TYPE" val="i"/>
  <p:tag name="KSO_WM_UNIT_INDEX" val="1"/>
  <p:tag name="KSO_WM_UNIT_ID" val="chip20224213_11*i*1"/>
  <p:tag name="KSO_WM_BEAUTIFY_FLAG" val="#wm#"/>
  <p:tag name="KSO_WM_TAG_VERSION" val="1.0"/>
  <p:tag name="KSO_WM_CHIP_GROUPID" val="62d9fc3602b43a043ddc1f6d"/>
  <p:tag name="KSO_WM_CHIP_XID" val="62d9fcef02b43a043ddc290f"/>
  <p:tag name="KSO_WM_UNIT_DEC_AREA_ID" val="07b41b1391de4b2f8a32d5a2d775664b"/>
  <p:tag name="KSO_WM_CHIP_FILLAREA_FILL_RULE" val="{&quot;fill_align&quot;:&quot;l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108b5e0a7aea4993960e8568706793d5"/>
  <p:tag name="KSO_WM_SLIDE_BACKGROUND_TYPE" val="general"/>
</p:tagLst>
</file>

<file path=ppt/tags/tag484.xml><?xml version="1.0" encoding="utf-8"?>
<p:tagLst xmlns:p="http://schemas.openxmlformats.org/presentationml/2006/main">
  <p:tag name="KSO_WM_UNIT_SUBTYPE" val="t"/>
  <p:tag name="KSO_WM_TEMPLATE_CATEGORY" val="chip"/>
  <p:tag name="KSO_WM_TEMPLATE_INDEX" val="20224213"/>
  <p:tag name="KSO_WM_UNIT_TYPE" val="i"/>
  <p:tag name="KSO_WM_UNIT_INDEX" val="1"/>
  <p:tag name="KSO_WM_UNIT_ID" val="chip20224213_12*i*1"/>
  <p:tag name="KSO_WM_BEAUTIFY_FLAG" val="#wm#"/>
  <p:tag name="KSO_WM_TAG_VERSION" val="1.0"/>
  <p:tag name="KSO_WM_CHIP_GROUPID" val="62d9fc3602b43a043ddc1f6d"/>
  <p:tag name="KSO_WM_CHIP_XID" val="62d9fcef02b43a043ddc292b"/>
  <p:tag name="KSO_WM_UNIT_DEC_AREA_ID" val="3d59f3d8ca9844f48c898f2ec107ef47"/>
  <p:tag name="KSO_WM_CHIP_FILLAREA_FILL_RULE" val="{&quot;fill_align&quot;:&quot;r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757318be420646a5a434ff403903e618"/>
  <p:tag name="KSO_WM_SLIDE_BACKGROUND_TYPE" val="general"/>
</p:tagLst>
</file>

<file path=ppt/tags/tag4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ID" val="diagram20232459_1*l_h_i*1_1_2"/>
  <p:tag name="KSO_WM_TEMPLATE_CATEGORY" val="diagram"/>
  <p:tag name="KSO_WM_TEMPLATE_INDEX" val="20232459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MAX_ITEMCNT" val="3"/>
  <p:tag name="KSO_WM_DIAGRAM_MIN_ITEMCNT" val="2"/>
  <p:tag name="KSO_WM_DIAGRAM_VIRTUALLY_FRAME" val="{&quot;height&quot;:291.41249527581954,&quot;left&quot;:58.94999999999999,&quot;top&quot;:84.41250236209024,&quot;width&quot;:602.1}"/>
  <p:tag name="KSO_WM_DIAGRAM_COLOR_MATCH_VALUE" val="{&quot;shape&quot;:{&quot;fill&quot;:{&quot;type&quot;:0},&quot;glow&quot;:{&quot;colorType&quot;:0},&quot;line&quot;:{&quot;type&quot;:0},&quot;shadow&quot;:{&quot;brightness&quot;:0,&quot;colorType&quot;:1,&quot;foreColorIndex&quot;:5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SHADOW_SCHEMECOLOR_INDEX" val="5"/>
  <p:tag name="KSO_WM_UNIT_TEXT_FILL_FORE_SCHEMECOLOR_INDEX" val="13"/>
  <p:tag name="KSO_WM_UNIT_TEXT_FILL_TYPE" val="1"/>
  <p:tag name="KSO_WM_UNIT_USESOURCEFORMAT_APPLY" val="1"/>
</p:tagLst>
</file>

<file path=ppt/tags/tag4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2"/>
  <p:tag name="KSO_WM_UNIT_ID" val="diagram20232459_1*l_h_i*1_2_2"/>
  <p:tag name="KSO_WM_TEMPLATE_CATEGORY" val="diagram"/>
  <p:tag name="KSO_WM_TEMPLATE_INDEX" val="20232459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MAX_ITEMCNT" val="3"/>
  <p:tag name="KSO_WM_DIAGRAM_MIN_ITEMCNT" val="2"/>
  <p:tag name="KSO_WM_DIAGRAM_VIRTUALLY_FRAME" val="{&quot;height&quot;:291.41249527581954,&quot;left&quot;:58.94999999999999,&quot;top&quot;:84.41250236209024,&quot;width&quot;:602.1}"/>
  <p:tag name="KSO_WM_DIAGRAM_COLOR_MATCH_VALUE" val="{&quot;shape&quot;:{&quot;fill&quot;:{&quot;type&quot;:0},&quot;glow&quot;:{&quot;colorType&quot;:0},&quot;line&quot;:{&quot;type&quot;:0},&quot;shadow&quot;:{&quot;brightness&quot;:0,&quot;colorType&quot;:1,&quot;foreColorIndex&quot;:5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SHADOW_SCHEMECOLOR_INDEX" val="5"/>
  <p:tag name="KSO_WM_UNIT_TEXT_FILL_FORE_SCHEMECOLOR_INDEX" val="13"/>
  <p:tag name="KSO_WM_UNIT_TEXT_FILL_TYPE" val="1"/>
  <p:tag name="KSO_WM_UNIT_USESOURCEFORMAT_APPLY" val="1"/>
</p:tagLst>
</file>

<file path=ppt/tags/tag4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3"/>
  <p:tag name="KSO_WM_UNIT_ID" val="diagram20232459_1*l_h_i*1_1_3"/>
  <p:tag name="KSO_WM_TEMPLATE_CATEGORY" val="diagram"/>
  <p:tag name="KSO_WM_TEMPLATE_INDEX" val="20232459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MAX_ITEMCNT" val="3"/>
  <p:tag name="KSO_WM_DIAGRAM_MIN_ITEMCNT" val="2"/>
  <p:tag name="KSO_WM_DIAGRAM_VIRTUALLY_FRAME" val="{&quot;height&quot;:291.41249527581954,&quot;left&quot;:58.94999999999999,&quot;top&quot;:84.41250236209024,&quot;width&quot;:602.1}"/>
  <p:tag name="KSO_WM_DIAGRAM_COLOR_MATCH_VALUE" val="{&quot;shape&quot;:{&quot;fill&quot;:{&quot;solid&quot;:{&quot;brightness&quot;:0,&quot;colorType&quot;:2,&quot;rgb&quot;:&quot;#ffffff&quot;,&quot;transparency&quot;:0.800000011920929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4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1_1"/>
  <p:tag name="KSO_WM_UNIT_ID" val="diagram20232459_1*l_h_i*1_1_1"/>
  <p:tag name="KSO_WM_TEMPLATE_CATEGORY" val="diagram"/>
  <p:tag name="KSO_WM_TEMPLATE_INDEX" val="20232459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MAX_ITEMCNT" val="3"/>
  <p:tag name="KSO_WM_DIAGRAM_MIN_ITEMCNT" val="2"/>
  <p:tag name="KSO_WM_DIAGRAM_VIRTUALLY_FRAME" val="{&quot;height&quot;:291.41249527581954,&quot;left&quot;:58.94999999999999,&quot;top&quot;:84.41250236209024,&quot;width&quot;:602.1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TEXT_FILL_FORE_SCHEMECOLOR_INDEX" val="1"/>
  <p:tag name="KSO_WM_UNIT_TEXT_FILL_TYPE" val="1"/>
  <p:tag name="KSO_WM_UNIT_USESOURCEFORMAT_APPLY" val="1"/>
</p:tagLst>
</file>

<file path=ppt/tags/tag489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2459_1*l_h_f*1_1_1"/>
  <p:tag name="KSO_WM_TEMPLATE_CATEGORY" val="diagram"/>
  <p:tag name="KSO_WM_TEMPLATE_INDEX" val="20232459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UNIT_TEXT_TYPE" val="1"/>
  <p:tag name="KSO_WM_DIAGRAM_MAX_ITEMCNT" val="3"/>
  <p:tag name="KSO_WM_DIAGRAM_MIN_ITEMCNT" val="2"/>
  <p:tag name="KSO_WM_DIAGRAM_VIRTUALLY_FRAME" val="{&quot;height&quot;:291.41249527581954,&quot;left&quot;:58.94999999999999,&quot;top&quot;:84.41250236209024,&quot;width&quot;:602.1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LAYER_COUNT" val="1"/>
  <p:tag name="KSO_WM_UNIT_VALUE" val="160"/>
  <p:tag name="KSO_WM_BEAUTIFY_FLAG" val="#wm#"/>
  <p:tag name="KSO_WM_UNIT_PRESET_TEXT" val="单击此处输入您的项正文，文字是您思想的提炼，请尽量言简意赅的阐述观点。单击此处输入您的项正文，文字是您思想的提炼，请尽量言简意赅的阐述观点。单击此处输入您的项正文，文字是您思想的提炼，请尽量言简意赅的阐述观点。单击此处输入您的项正文，文字是您思想的提炼，请尽量言简意赅的阐述观点。"/>
  <p:tag name="KSO_WM_UNIT_TEXT_FILL_FORE_SCHEMECOLOR_INDEX" val="1"/>
  <p:tag name="KSO_WM_UNIT_TEXT_FILL_TYPE" val="1"/>
  <p:tag name="KSO_WM_UNIT_USESOURCEFORMAT_APPLY" val="1"/>
</p:tagLst>
</file>

<file path=ppt/tags/tag49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49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27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232459_1*l_h_a*1_1_1"/>
  <p:tag name="KSO_WM_TEMPLATE_CATEGORY" val="diagram"/>
  <p:tag name="KSO_WM_TEMPLATE_INDEX" val="20232459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UNIT_TEXT_TYPE" val="1"/>
  <p:tag name="KSO_WM_DIAGRAM_MAX_ITEMCNT" val="3"/>
  <p:tag name="KSO_WM_DIAGRAM_MIN_ITEMCNT" val="2"/>
  <p:tag name="KSO_WM_DIAGRAM_VIRTUALLY_FRAME" val="{&quot;height&quot;:291.41249527581954,&quot;left&quot;:58.94999999999999,&quot;top&quot;:84.41250236209024,&quot;width&quot;:602.1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PRESET_TEXT" val="单击添加项标题"/>
  <p:tag name="KSO_WM_UNIT_TEXT_FILL_FORE_SCHEMECOLOR_INDEX" val="1"/>
  <p:tag name="KSO_WM_UNIT_TEXT_FILL_TYPE" val="1"/>
  <p:tag name="KSO_WM_UNIT_USESOURCEFORMAT_APPLY" val="1"/>
</p:tagLst>
</file>

<file path=ppt/tags/tag4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3"/>
  <p:tag name="KSO_WM_UNIT_ID" val="diagram20232459_1*l_h_i*1_2_3"/>
  <p:tag name="KSO_WM_TEMPLATE_CATEGORY" val="diagram"/>
  <p:tag name="KSO_WM_TEMPLATE_INDEX" val="20232459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MAX_ITEMCNT" val="3"/>
  <p:tag name="KSO_WM_DIAGRAM_MIN_ITEMCNT" val="2"/>
  <p:tag name="KSO_WM_DIAGRAM_VIRTUALLY_FRAME" val="{&quot;height&quot;:291.41249527581954,&quot;left&quot;:58.94999999999999,&quot;top&quot;:84.41250236209024,&quot;width&quot;:602.1}"/>
  <p:tag name="KSO_WM_DIAGRAM_COLOR_MATCH_VALUE" val="{&quot;shape&quot;:{&quot;fill&quot;:{&quot;solid&quot;:{&quot;brightness&quot;:0,&quot;colorType&quot;:2,&quot;rgb&quot;:&quot;#ffffff&quot;,&quot;transparency&quot;:0.800000011920929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4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2_1"/>
  <p:tag name="KSO_WM_UNIT_ID" val="diagram20232459_1*l_h_i*1_2_1"/>
  <p:tag name="KSO_WM_TEMPLATE_CATEGORY" val="diagram"/>
  <p:tag name="KSO_WM_TEMPLATE_INDEX" val="20232459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MAX_ITEMCNT" val="3"/>
  <p:tag name="KSO_WM_DIAGRAM_MIN_ITEMCNT" val="2"/>
  <p:tag name="KSO_WM_DIAGRAM_VIRTUALLY_FRAME" val="{&quot;height&quot;:291.41249527581954,&quot;left&quot;:58.94999999999999,&quot;top&quot;:84.41250236209024,&quot;width&quot;:602.1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TEXT_FILL_FORE_SCHEMECOLOR_INDEX" val="1"/>
  <p:tag name="KSO_WM_UNIT_TEXT_FILL_TYPE" val="1"/>
  <p:tag name="KSO_WM_UNIT_USESOURCEFORMAT_APPLY" val="1"/>
</p:tagLst>
</file>

<file path=ppt/tags/tag493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32459_1*l_h_f*1_2_1"/>
  <p:tag name="KSO_WM_TEMPLATE_CATEGORY" val="diagram"/>
  <p:tag name="KSO_WM_TEMPLATE_INDEX" val="20232459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UNIT_TEXT_TYPE" val="1"/>
  <p:tag name="KSO_WM_DIAGRAM_MAX_ITEMCNT" val="3"/>
  <p:tag name="KSO_WM_DIAGRAM_MIN_ITEMCNT" val="2"/>
  <p:tag name="KSO_WM_DIAGRAM_VIRTUALLY_FRAME" val="{&quot;height&quot;:291.41249527581954,&quot;left&quot;:58.94999999999999,&quot;top&quot;:84.41250236209024,&quot;width&quot;:602.1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LAYER_COUNT" val="1"/>
  <p:tag name="KSO_WM_UNIT_VALUE" val="160"/>
  <p:tag name="KSO_WM_BEAUTIFY_FLAG" val="#wm#"/>
  <p:tag name="KSO_WM_UNIT_PRESET_TEXT" val="单击此处输入您的项正文，文字是您思想的提炼，请尽量言简意赅的阐述观点。单击此处输入您的项正文，文字是您思想的提炼，请尽量言简意赅的阐述观点。单击此处输入您的项正文，文字是您思想的提炼，请尽量言简意赅的阐述观点。单击此处输入您的项正文，文字是您思想的提炼，请尽量言简意赅的阐述观点。"/>
  <p:tag name="KSO_WM_UNIT_TEXT_FILL_FORE_SCHEMECOLOR_INDEX" val="1"/>
  <p:tag name="KSO_WM_UNIT_TEXT_FILL_TYPE" val="1"/>
  <p:tag name="KSO_WM_UNIT_USESOURCEFORMAT_APPLY" val="1"/>
</p:tagLst>
</file>

<file path=ppt/tags/tag49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diagram20232459_1*l_h_a*1_2_1"/>
  <p:tag name="KSO_WM_TEMPLATE_CATEGORY" val="diagram"/>
  <p:tag name="KSO_WM_TEMPLATE_INDEX" val="20232459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UNIT_TEXT_TYPE" val="1"/>
  <p:tag name="KSO_WM_DIAGRAM_MAX_ITEMCNT" val="3"/>
  <p:tag name="KSO_WM_DIAGRAM_MIN_ITEMCNT" val="2"/>
  <p:tag name="KSO_WM_DIAGRAM_VIRTUALLY_FRAME" val="{&quot;height&quot;:291.41249527581954,&quot;left&quot;:58.94999999999999,&quot;top&quot;:84.41250236209024,&quot;width&quot;:602.1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PRESET_TEXT" val="单击添加项标题"/>
  <p:tag name="KSO_WM_UNIT_TEXT_FILL_FORE_SCHEMECOLOR_INDEX" val="1"/>
  <p:tag name="KSO_WM_UNIT_TEXT_FILL_TYPE" val="1"/>
  <p:tag name="KSO_WM_UNIT_USESOURCEFORMAT_APPLY" val="1"/>
</p:tagLst>
</file>

<file path=ppt/tags/tag49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diagram20232459_2*a*1"/>
  <p:tag name="KSO_WM_TEMPLATE_CATEGORY" val="diagram"/>
  <p:tag name="KSO_WM_TEMPLATE_INDEX" val="20232459"/>
  <p:tag name="KSO_WM_UNIT_LAYERLEVEL" val="1"/>
  <p:tag name="KSO_WM_TAG_VERSION" val="3.0"/>
  <p:tag name="KSO_WM_BEAUTIFY_FLAG" val="#wm#"/>
  <p:tag name="KSO_WM_UNIT_TEXT_TYPE" val="1"/>
  <p:tag name="KSO_WM_UNIT_PRESET_TEXT" val="单击此处添加标题"/>
  <p:tag name="KSO_WM_UNIT_TEXT_FILL_FORE_SCHEMECOLOR_INDEX" val="13"/>
  <p:tag name="KSO_WM_UNIT_TEXT_FILL_TYPE" val="1"/>
  <p:tag name="KSO_WM_UNIT_USESOURCEFORMAT_APPLY" val="1"/>
</p:tagLst>
</file>

<file path=ppt/tags/tag496.xml><?xml version="1.0" encoding="utf-8"?>
<p:tagLst xmlns:p="http://schemas.openxmlformats.org/presentationml/2006/main">
  <p:tag name="KSO_WM_SLIDE_ID" val="diagram20232459_2"/>
  <p:tag name="KSO_WM_TEMPLATE_SUBCATEGORY" val="0"/>
  <p:tag name="KSO_WM_TEMPLATE_MASTER_TYPE" val="0"/>
  <p:tag name="KSO_WM_TEMPLATE_COLOR_TYPE" val="0"/>
  <p:tag name="KSO_WM_SLIDE_TYPE" val="text"/>
  <p:tag name="KSO_WM_SLIDE_SUBTYPE" val="diag"/>
  <p:tag name="KSO_WM_SLIDE_ITEM_CNT" val="3"/>
  <p:tag name="KSO_WM_SLIDE_INDEX" val="2"/>
  <p:tag name="KSO_WM_SLIDE_SIZE" val="802.8*388.55"/>
  <p:tag name="KSO_WM_SLIDE_POSITION" val="78.6*112.55"/>
  <p:tag name="KSO_WM_DIAGRAM_GROUP_CODE" val="l1-1"/>
  <p:tag name="KSO_WM_SLIDE_DIAGTYPE" val="l"/>
  <p:tag name="KSO_WM_TAG_VERSION" val="3.0"/>
  <p:tag name="KSO_WM_BEAUTIFY_FLAG" val="#wm#"/>
  <p:tag name="KSO_WM_TEMPLATE_CATEGORY" val="diagram"/>
  <p:tag name="KSO_WM_TEMPLATE_INDEX" val="20232459"/>
  <p:tag name="KSO_WM_SLIDE_LAYOUT" val="a_l"/>
  <p:tag name="KSO_WM_SLIDE_LAYOUT_CNT" val="1_1"/>
  <p:tag name="RESOURCE_RECORD_KEY" val="{&quot;65&quot;:[20232459],&quot;70&quot;:[3321989],&quot;71&quot;:[76235679683]}"/>
  <p:tag name="KSO_WM_SLIDE_BACKGROUND_TYPE" val="general"/>
</p:tagLst>
</file>

<file path=ppt/tags/tag497.xml><?xml version="1.0" encoding="utf-8"?>
<p:tagLst xmlns:p="http://schemas.openxmlformats.org/presentationml/2006/main">
  <p:tag name="KSO_WM_UNIT_SUBTYPE" val="v"/>
  <p:tag name="KSO_WM_TEMPLATE_CATEGORY" val="chip"/>
  <p:tag name="KSO_WM_TEMPLATE_INDEX" val="20224213"/>
  <p:tag name="KSO_WM_UNIT_TYPE" val="i"/>
  <p:tag name="KSO_WM_UNIT_INDEX" val="1"/>
  <p:tag name="KSO_WM_UNIT_ID" val="chip20224213_10*i*1"/>
  <p:tag name="KSO_WM_BEAUTIFY_FLAG" val="#wm#"/>
  <p:tag name="KSO_WM_TAG_VERSION" val="1.0"/>
  <p:tag name="KSO_WM_CHIP_GROUPID" val="62d9fc3602b43a043ddc1f6d"/>
  <p:tag name="KSO_WM_CHIP_XID" val="62d9fcef02b43a043ddc2960"/>
  <p:tag name="KSO_WM_UNIT_DEC_AREA_ID" val="b926e0ebe6d04d2aaf3c4370a5b680e3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f5325a072d254bb8aa0b9a129276a672"/>
  <p:tag name="KSO_WM_SLIDE_BACKGROUND_TYPE" val="general"/>
</p:tagLst>
</file>

<file path=ppt/tags/tag498.xml><?xml version="1.0" encoding="utf-8"?>
<p:tagLst xmlns:p="http://schemas.openxmlformats.org/presentationml/2006/main">
  <p:tag name="KSO_WM_UNIT_SUBTYPE" val="t"/>
  <p:tag name="KSO_WM_TEMPLATE_CATEGORY" val="chip"/>
  <p:tag name="KSO_WM_TEMPLATE_INDEX" val="20224213"/>
  <p:tag name="KSO_WM_UNIT_TYPE" val="i"/>
  <p:tag name="KSO_WM_UNIT_INDEX" val="1"/>
  <p:tag name="KSO_WM_UNIT_ID" val="chip20224213_11*i*1"/>
  <p:tag name="KSO_WM_BEAUTIFY_FLAG" val="#wm#"/>
  <p:tag name="KSO_WM_TAG_VERSION" val="1.0"/>
  <p:tag name="KSO_WM_CHIP_GROUPID" val="62d9fc3602b43a043ddc1f6d"/>
  <p:tag name="KSO_WM_CHIP_XID" val="62d9fcef02b43a043ddc290f"/>
  <p:tag name="KSO_WM_UNIT_DEC_AREA_ID" val="07b41b1391de4b2f8a32d5a2d775664b"/>
  <p:tag name="KSO_WM_CHIP_FILLAREA_FILL_RULE" val="{&quot;fill_align&quot;:&quot;l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108b5e0a7aea4993960e8568706793d5"/>
  <p:tag name="KSO_WM_SLIDE_BACKGROUND_TYPE" val="general"/>
</p:tagLst>
</file>

<file path=ppt/tags/tag499.xml><?xml version="1.0" encoding="utf-8"?>
<p:tagLst xmlns:p="http://schemas.openxmlformats.org/presentationml/2006/main">
  <p:tag name="KSO_WM_UNIT_SUBTYPE" val="t"/>
  <p:tag name="KSO_WM_TEMPLATE_CATEGORY" val="chip"/>
  <p:tag name="KSO_WM_TEMPLATE_INDEX" val="20224213"/>
  <p:tag name="KSO_WM_UNIT_TYPE" val="i"/>
  <p:tag name="KSO_WM_UNIT_INDEX" val="1"/>
  <p:tag name="KSO_WM_UNIT_ID" val="chip20224213_12*i*1"/>
  <p:tag name="KSO_WM_BEAUTIFY_FLAG" val="#wm#"/>
  <p:tag name="KSO_WM_TAG_VERSION" val="1.0"/>
  <p:tag name="KSO_WM_CHIP_GROUPID" val="62d9fc3602b43a043ddc1f6d"/>
  <p:tag name="KSO_WM_CHIP_XID" val="62d9fcef02b43a043ddc292b"/>
  <p:tag name="KSO_WM_UNIT_DEC_AREA_ID" val="3d59f3d8ca9844f48c898f2ec107ef47"/>
  <p:tag name="KSO_WM_CHIP_FILLAREA_FILL_RULE" val="{&quot;fill_align&quot;:&quot;r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757318be420646a5a434ff403903e618"/>
  <p:tag name="KSO_WM_SLIDE_BACKGROUND_TYPE" val="general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50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5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2"/>
  <p:tag name="KSO_WM_UNIT_ID" val="diagram20230921_1*l_h_i*1_2_2"/>
  <p:tag name="KSO_WM_TEMPLATE_CATEGORY" val="diagram"/>
  <p:tag name="KSO_WM_TEMPLATE_INDEX" val="20230921"/>
  <p:tag name="KSO_WM_UNIT_LAYERLEVEL" val="1_1_1"/>
  <p:tag name="KSO_WM_TAG_VERSION" val="3.0"/>
  <p:tag name="KSO_WM_DIAGRAM_MAX_ITEMCNT" val="6"/>
  <p:tag name="KSO_WM_DIAGRAM_MIN_ITEMCNT" val="2"/>
  <p:tag name="KSO_WM_DIAGRAM_VIRTUALLY_FRAME" val="{&quot;height&quot;:280.2750131777599,&quot;left&quot;:41.10000000000002,&quot;top&quot;:86.11874341112002,&quot;width&quot;:637.9125}"/>
  <p:tag name="KSO_WM_DIAGRAM_COLOR_MATCH_VALUE" val="{&quot;shape&quot;:{&quot;fill&quot;:{&quot;type&quot;:0},&quot;glow&quot;:{&quot;colorType&quot;:0},&quot;line&quot;:{&quot;type&quot;:0},&quot;shadow&quot;:{&quot;brightness&quot;:0,&quot;colorType&quot;:1,&quot;foreColorIndex&quot;:5,&quot;transparency&quot;:0.850000023841857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666666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DIAGRAM_VERSION" val="3"/>
  <p:tag name="KSO_WM_DIAGRAM_COLOR_TRICK" val="1"/>
  <p:tag name="KSO_WM_DIAGRAM_COLOR_TEXT_CAN_REMOVE" val="n"/>
  <p:tag name="KSO_WM_UNIT_SHADOW_SCHEMECOLOR_INDEX" val="5"/>
  <p:tag name="KSO_WM_UNIT_USESOURCEFORMAT_APPLY" val="1"/>
</p:tagLst>
</file>

<file path=ppt/tags/tag5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3"/>
  <p:tag name="KSO_WM_UNIT_ID" val="diagram20230921_1*l_h_i*1_2_3"/>
  <p:tag name="KSO_WM_TEMPLATE_CATEGORY" val="diagram"/>
  <p:tag name="KSO_WM_TEMPLATE_INDEX" val="20230921"/>
  <p:tag name="KSO_WM_UNIT_LAYERLEVEL" val="1_1_1"/>
  <p:tag name="KSO_WM_TAG_VERSION" val="3.0"/>
  <p:tag name="KSO_WM_DIAGRAM_MAX_ITEMCNT" val="6"/>
  <p:tag name="KSO_WM_DIAGRAM_MIN_ITEMCNT" val="2"/>
  <p:tag name="KSO_WM_DIAGRAM_VIRTUALLY_FRAME" val="{&quot;height&quot;:280.2750131777599,&quot;left&quot;:41.10000000000002,&quot;top&quot;:86.11874341112002,&quot;width&quot;:637.9125}"/>
  <p:tag name="KSO_WM_DIAGRAM_COLOR_MATCH_VALUE" val="{&quot;shape&quot;:{&quot;fill&quot;:{&quot;solid&quot;:{&quot;brightness&quot;:0,&quot;colorType&quot;:2,&quot;rgb&quot;:&quot;#ffffff&quot;,&quot;transparency&quot;:0.800000011920929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666666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DIAGRAM_VERSION" val="3"/>
  <p:tag name="KSO_WM_DIAGRAM_COLOR_TRICK" val="1"/>
  <p:tag name="KSO_WM_DIAGRAM_COLOR_TEXT_CAN_REMOVE" val="n"/>
  <p:tag name="KSO_WM_UNIT_USESOURCEFORMAT_APPLY" val="1"/>
</p:tagLst>
</file>

<file path=ppt/tags/tag5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ID" val="diagram20230921_1*l_h_i*1_1_2"/>
  <p:tag name="KSO_WM_TEMPLATE_CATEGORY" val="diagram"/>
  <p:tag name="KSO_WM_TEMPLATE_INDEX" val="20230921"/>
  <p:tag name="KSO_WM_UNIT_LAYERLEVEL" val="1_1_1"/>
  <p:tag name="KSO_WM_TAG_VERSION" val="3.0"/>
  <p:tag name="KSO_WM_DIAGRAM_MAX_ITEMCNT" val="6"/>
  <p:tag name="KSO_WM_DIAGRAM_MIN_ITEMCNT" val="2"/>
  <p:tag name="KSO_WM_DIAGRAM_VIRTUALLY_FRAME" val="{&quot;height&quot;:280.2750131777599,&quot;left&quot;:41.10000000000002,&quot;top&quot;:86.11874341112002,&quot;width&quot;:637.9125}"/>
  <p:tag name="KSO_WM_DIAGRAM_COLOR_MATCH_VALUE" val="{&quot;shape&quot;:{&quot;fill&quot;:{&quot;type&quot;:0},&quot;glow&quot;:{&quot;colorType&quot;:0},&quot;line&quot;:{&quot;type&quot;:0},&quot;shadow&quot;:{&quot;brightness&quot;:0,&quot;colorType&quot;:1,&quot;foreColorIndex&quot;:5,&quot;transparency&quot;:0.850000023841857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666666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DIAGRAM_VERSION" val="3"/>
  <p:tag name="KSO_WM_DIAGRAM_COLOR_TRICK" val="1"/>
  <p:tag name="KSO_WM_DIAGRAM_COLOR_TEXT_CAN_REMOVE" val="n"/>
  <p:tag name="KSO_WM_UNIT_SHADOW_SCHEMECOLOR_INDEX" val="5"/>
  <p:tag name="KSO_WM_UNIT_USESOURCEFORMAT_APPLY" val="1"/>
</p:tagLst>
</file>

<file path=ppt/tags/tag5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3"/>
  <p:tag name="KSO_WM_UNIT_ID" val="diagram20230921_1*l_h_i*1_1_3"/>
  <p:tag name="KSO_WM_TEMPLATE_CATEGORY" val="diagram"/>
  <p:tag name="KSO_WM_TEMPLATE_INDEX" val="20230921"/>
  <p:tag name="KSO_WM_UNIT_LAYERLEVEL" val="1_1_1"/>
  <p:tag name="KSO_WM_TAG_VERSION" val="3.0"/>
  <p:tag name="KSO_WM_DIAGRAM_MAX_ITEMCNT" val="6"/>
  <p:tag name="KSO_WM_DIAGRAM_MIN_ITEMCNT" val="2"/>
  <p:tag name="KSO_WM_DIAGRAM_VIRTUALLY_FRAME" val="{&quot;height&quot;:280.2750131777599,&quot;left&quot;:41.10000000000002,&quot;top&quot;:86.11874341112002,&quot;width&quot;:637.9125}"/>
  <p:tag name="KSO_WM_DIAGRAM_COLOR_MATCH_VALUE" val="{&quot;shape&quot;:{&quot;fill&quot;:{&quot;solid&quot;:{&quot;brightness&quot;:0,&quot;colorType&quot;:2,&quot;rgb&quot;:&quot;#ffffff&quot;,&quot;transparency&quot;:0.800000011920929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666666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DIAGRAM_VERSION" val="3"/>
  <p:tag name="KSO_WM_DIAGRAM_COLOR_TRICK" val="1"/>
  <p:tag name="KSO_WM_DIAGRAM_COLOR_TEXT_CAN_REMOVE" val="n"/>
  <p:tag name="KSO_WM_UNIT_USESOURCEFORMAT_APPLY" val="1"/>
</p:tagLst>
</file>

<file path=ppt/tags/tag5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diagram20230921_1*l_h_i*1_1_1"/>
  <p:tag name="KSO_WM_TEMPLATE_CATEGORY" val="diagram"/>
  <p:tag name="KSO_WM_TEMPLATE_INDEX" val="20230921"/>
  <p:tag name="KSO_WM_UNIT_LAYERLEVEL" val="1_1_1"/>
  <p:tag name="KSO_WM_TAG_VERSION" val="3.0"/>
  <p:tag name="KSO_WM_UNIT_SUBTYPE" val="d"/>
  <p:tag name="KSO_WM_DIAGRAM_MAX_ITEMCNT" val="6"/>
  <p:tag name="KSO_WM_DIAGRAM_MIN_ITEMCNT" val="2"/>
  <p:tag name="KSO_WM_DIAGRAM_VIRTUALLY_FRAME" val="{&quot;height&quot;:280.2750131777599,&quot;left&quot;:41.10000000000002,&quot;top&quot;:86.11874341112002,&quot;width&quot;:637.9125}"/>
  <p:tag name="KSO_WM_DIAGRAM_COLOR_MATCH_VALUE" val="{&quot;shape&quot;:{&quot;fill&quot;:{&quot;gradient&quot;:[{&quot;brightness&quot;:0.4000000059604645,&quot;colorType&quot;:1,&quot;foreColorIndex&quot;:5,&quot;pos&quot;:0,&quot;transparency&quot;:0},{&quot;brightness&quot;:0,&quot;colorType&quot;:1,&quot;foreColorIndex&quot;:5,&quot;pos&quot;:0.7099999785423279,&quot;transparency&quot;:0}],&quot;type&quot;:3},&quot;glow&quot;:{&quot;colorType&quot;:0},&quot;line&quot;:{&quot;type&quot;:0},&quot;shadow&quot;:{&quot;brightness&quot;:0,&quot;colorType&quot;:1,&quot;foreColorIndex&quot;:5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DIAGRAM_VERSION" val="3"/>
  <p:tag name="KSO_WM_DIAGRAM_COLOR_TRICK" val="1"/>
  <p:tag name="KSO_WM_DIAGRAM_COLOR_TEXT_CAN_REMOVE" val="n"/>
  <p:tag name="KSO_WM_UNIT_FILL_TYPE" val="3"/>
  <p:tag name="KSO_WM_UNIT_TEXT_FILL_FORE_SCHEMECOLOR_INDEX" val="1"/>
  <p:tag name="KSO_WM_UNIT_TEXT_FILL_TYPE" val="1"/>
  <p:tag name="KSO_WM_UNIT_SHADOW_SCHEMECOLOR_INDEX" val="5"/>
  <p:tag name="KSO_WM_UNIT_USESOURCEFORMAT_APPLY" val="1"/>
</p:tagLst>
</file>

<file path=ppt/tags/tag5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4"/>
  <p:tag name="KSO_WM_UNIT_ID" val="diagram20230921_1*l_h_i*1_1_4"/>
  <p:tag name="KSO_WM_TEMPLATE_CATEGORY" val="diagram"/>
  <p:tag name="KSO_WM_TEMPLATE_INDEX" val="20230921"/>
  <p:tag name="KSO_WM_UNIT_LAYERLEVEL" val="1_1_1"/>
  <p:tag name="KSO_WM_TAG_VERSION" val="3.0"/>
  <p:tag name="KSO_WM_DIAGRAM_MAX_ITEMCNT" val="6"/>
  <p:tag name="KSO_WM_DIAGRAM_MIN_ITEMCNT" val="2"/>
  <p:tag name="KSO_WM_DIAGRAM_VIRTUALLY_FRAME" val="{&quot;height&quot;:280.2750131777599,&quot;left&quot;:41.10000000000002,&quot;top&quot;:86.11874341112002,&quot;width&quot;:637.9125}"/>
  <p:tag name="KSO_WM_DIAGRAM_COLOR_MATCH_VALUE" val="{&quot;shape&quot;:{&quot;fill&quot;:{&quot;solid&quot;:{&quot;brightness&quot;:-0.25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DIAGRAM_VERSION" val="3"/>
  <p:tag name="KSO_WM_DIAGRAM_COLOR_TRICK" val="1"/>
  <p:tag name="KSO_WM_DIAGRAM_COLOR_TEXT_CAN_REMOVE" val="n"/>
  <p:tag name="KSO_WM_UNIT_FILL_TYPE" val="1"/>
  <p:tag name="KSO_WM_UNIT_FILL_FORE_SCHEMECOLOR_INDEX" val="5"/>
  <p:tag name="KSO_WM_UNIT_FILL_FORE_SCHEMECOLOR_INDEX_BRIGHTNESS" val="-0.25"/>
  <p:tag name="KSO_WM_UNIT_TEXT_FILL_FORE_SCHEMECOLOR_INDEX" val="2"/>
  <p:tag name="KSO_WM_UNIT_TEXT_FILL_TYPE" val="1"/>
  <p:tag name="KSO_WM_UNIT_USESOURCEFORMAT_APPLY" val="1"/>
</p:tagLst>
</file>

<file path=ppt/tags/tag5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5"/>
  <p:tag name="KSO_WM_UNIT_ID" val="diagram20230921_1*l_h_i*1_1_5"/>
  <p:tag name="KSO_WM_TEMPLATE_CATEGORY" val="diagram"/>
  <p:tag name="KSO_WM_TEMPLATE_INDEX" val="20230921"/>
  <p:tag name="KSO_WM_UNIT_LAYERLEVEL" val="1_1_1"/>
  <p:tag name="KSO_WM_TAG_VERSION" val="3.0"/>
  <p:tag name="KSO_WM_DIAGRAM_MAX_ITEMCNT" val="6"/>
  <p:tag name="KSO_WM_DIAGRAM_MIN_ITEMCNT" val="2"/>
  <p:tag name="KSO_WM_DIAGRAM_VIRTUALLY_FRAME" val="{&quot;height&quot;:280.2750131777599,&quot;left&quot;:41.10000000000002,&quot;top&quot;:86.11874341112002,&quot;width&quot;:637.9125}"/>
  <p:tag name="KSO_WM_DIAGRAM_COLOR_MATCH_VALUE" val="{&quot;shape&quot;:{&quot;fill&quot;:{&quot;gradient&quot;:[{&quot;brightness&quot;:0.4000000059604645,&quot;colorType&quot;:1,&quot;foreColorIndex&quot;:5,&quot;pos&quot;:0,&quot;transparency&quot;:0},{&quot;brightness&quot;:0,&quot;colorType&quot;:1,&quot;foreColorIndex&quot;:5,&quot;pos&quot;:0.7099999785423279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DIAGRAM_VERSION" val="3"/>
  <p:tag name="KSO_WM_DIAGRAM_COLOR_TRICK" val="1"/>
  <p:tag name="KSO_WM_DIAGRAM_COLOR_TEXT_CAN_REMOVE" val="n"/>
  <p:tag name="KSO_WM_UNIT_FILL_TYPE" val="3"/>
  <p:tag name="KSO_WM_UNIT_TEXT_FILL_FORE_SCHEMECOLOR_INDEX" val="2"/>
  <p:tag name="KSO_WM_UNIT_TEXT_FILL_TYPE" val="1"/>
  <p:tag name="KSO_WM_UNIT_USESOURCEFORMAT_APPLY" val="1"/>
</p:tagLst>
</file>

<file path=ppt/tags/tag50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diagram20230921_1*l_h_a*1_1_1"/>
  <p:tag name="KSO_WM_TEMPLATE_CATEGORY" val="diagram"/>
  <p:tag name="KSO_WM_TEMPLATE_INDEX" val="20230921"/>
  <p:tag name="KSO_WM_UNIT_LAYERLEVEL" val="1_1_1"/>
  <p:tag name="KSO_WM_TAG_VERSION" val="3.0"/>
  <p:tag name="KSO_WM_DIAGRAM_GROUP_CODE" val="l1-1"/>
  <p:tag name="KSO_WM_DIAGRAM_MAX_ITEMCNT" val="6"/>
  <p:tag name="KSO_WM_DIAGRAM_MIN_ITEMCNT" val="2"/>
  <p:tag name="KSO_WM_DIAGRAM_VIRTUALLY_FRAME" val="{&quot;height&quot;:280.2750131777599,&quot;left&quot;:41.10000000000002,&quot;top&quot;:86.11874341112002,&quot;width&quot;:637.9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BEAUTIFY_FLAG" val="#wm#"/>
  <p:tag name="KSO_WM_DIAGRAM_VERSION" val="3"/>
  <p:tag name="KSO_WM_DIAGRAM_COLOR_TRICK" val="1"/>
  <p:tag name="KSO_WM_DIAGRAM_COLOR_TEXT_CAN_REMOVE" val="n"/>
  <p:tag name="KSO_WM_UNIT_PRESET_TEXT" val="单击添加项标题"/>
  <p:tag name="KSO_WM_UNIT_TEXT_FILL_FORE_SCHEMECOLOR_INDEX" val="1"/>
  <p:tag name="KSO_WM_UNIT_TEXT_FILL_TYPE" val="1"/>
  <p:tag name="KSO_WM_UNIT_USESOURCEFORMAT_APPLY" val="1"/>
</p:tagLst>
</file>

<file path=ppt/tags/tag508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0921_1*l_h_f*1_1_1"/>
  <p:tag name="KSO_WM_TEMPLATE_CATEGORY" val="diagram"/>
  <p:tag name="KSO_WM_TEMPLATE_INDEX" val="20230921"/>
  <p:tag name="KSO_WM_UNIT_LAYERLEVEL" val="1_1_1"/>
  <p:tag name="KSO_WM_TAG_VERSION" val="3.0"/>
  <p:tag name="KSO_WM_DIAGRAM_GROUP_CODE" val="l1-1"/>
  <p:tag name="KSO_WM_DIAGRAM_MAX_ITEMCNT" val="6"/>
  <p:tag name="KSO_WM_DIAGRAM_MIN_ITEMCNT" val="2"/>
  <p:tag name="KSO_WM_DIAGRAM_VIRTUALLY_FRAME" val="{&quot;height&quot;:280.2750131777599,&quot;left&quot;:41.10000000000002,&quot;top&quot;:86.11874341112002,&quot;width&quot;:637.9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LAYER_COUNT" val="1"/>
  <p:tag name="KSO_WM_BEAUTIFY_FLAG" val="#wm#"/>
  <p:tag name="KSO_WM_DIAGRAM_VERSION" val="3"/>
  <p:tag name="KSO_WM_DIAGRAM_COLOR_TRICK" val="1"/>
  <p:tag name="KSO_WM_DIAGRAM_COLOR_TEXT_CAN_REMOVE" val="n"/>
  <p:tag name="KSO_WM_UNIT_PRESET_TEXT" val="单击此处输入您的项正文，文字是您思想的提炼，请尽量言简意赅的阐述观点。单击此处输入(您的)智能图形项正文，文字是您思想的提炼，请尽量言简意赅的阐述观点。单击此处添加正文，文字是您思想的提炼。"/>
  <p:tag name="KSO_WM_UNIT_TEXT_FILL_FORE_SCHEMECOLOR_INDEX" val="1"/>
  <p:tag name="KSO_WM_UNIT_TEXT_FILL_TYPE" val="1"/>
  <p:tag name="KSO_WM_UNIT_USESOURCEFORMAT_APPLY" val="1"/>
</p:tagLst>
</file>

<file path=ppt/tags/tag5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diagram20230921_1*l_h_i*1_2_1"/>
  <p:tag name="KSO_WM_TEMPLATE_CATEGORY" val="diagram"/>
  <p:tag name="KSO_WM_TEMPLATE_INDEX" val="20230921"/>
  <p:tag name="KSO_WM_UNIT_LAYERLEVEL" val="1_1_1"/>
  <p:tag name="KSO_WM_TAG_VERSION" val="3.0"/>
  <p:tag name="KSO_WM_UNIT_SUBTYPE" val="d"/>
  <p:tag name="KSO_WM_DIAGRAM_MAX_ITEMCNT" val="6"/>
  <p:tag name="KSO_WM_DIAGRAM_MIN_ITEMCNT" val="2"/>
  <p:tag name="KSO_WM_DIAGRAM_VIRTUALLY_FRAME" val="{&quot;height&quot;:280.2750131777599,&quot;left&quot;:41.10000000000002,&quot;top&quot;:86.11874341112002,&quot;width&quot;:637.9125}"/>
  <p:tag name="KSO_WM_DIAGRAM_COLOR_MATCH_VALUE" val="{&quot;shape&quot;:{&quot;fill&quot;:{&quot;gradient&quot;:[{&quot;brightness&quot;:0.4000000059604645,&quot;colorType&quot;:1,&quot;foreColorIndex&quot;:5,&quot;pos&quot;:0,&quot;transparency&quot;:0},{&quot;brightness&quot;:0,&quot;colorType&quot;:1,&quot;foreColorIndex&quot;:5,&quot;pos&quot;:0.7099999785423279,&quot;transparency&quot;:0}],&quot;type&quot;:3},&quot;glow&quot;:{&quot;colorType&quot;:0},&quot;line&quot;:{&quot;type&quot;:0},&quot;shadow&quot;:{&quot;brightness&quot;:0,&quot;colorType&quot;:1,&quot;foreColorIndex&quot;:5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DIAGRAM_VERSION" val="3"/>
  <p:tag name="KSO_WM_DIAGRAM_COLOR_TRICK" val="1"/>
  <p:tag name="KSO_WM_DIAGRAM_COLOR_TEXT_CAN_REMOVE" val="n"/>
  <p:tag name="KSO_WM_UNIT_FILL_TYPE" val="3"/>
  <p:tag name="KSO_WM_UNIT_TEXT_FILL_FORE_SCHEMECOLOR_INDEX" val="1"/>
  <p:tag name="KSO_WM_UNIT_TEXT_FILL_TYPE" val="1"/>
  <p:tag name="KSO_WM_UNIT_SHADOW_SCHEMECOLOR_INDEX" val="5"/>
  <p:tag name="KSO_WM_UNIT_USESOURCEFORMAT_APPLY" val="1"/>
</p:tagLst>
</file>

<file path=ppt/tags/tag5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5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4"/>
  <p:tag name="KSO_WM_UNIT_ID" val="diagram20230921_1*l_h_i*1_2_4"/>
  <p:tag name="KSO_WM_TEMPLATE_CATEGORY" val="diagram"/>
  <p:tag name="KSO_WM_TEMPLATE_INDEX" val="20230921"/>
  <p:tag name="KSO_WM_UNIT_LAYERLEVEL" val="1_1_1"/>
  <p:tag name="KSO_WM_TAG_VERSION" val="3.0"/>
  <p:tag name="KSO_WM_DIAGRAM_MAX_ITEMCNT" val="6"/>
  <p:tag name="KSO_WM_DIAGRAM_MIN_ITEMCNT" val="2"/>
  <p:tag name="KSO_WM_DIAGRAM_VIRTUALLY_FRAME" val="{&quot;height&quot;:280.2750131777599,&quot;left&quot;:41.10000000000002,&quot;top&quot;:86.11874341112002,&quot;width&quot;:637.9125}"/>
  <p:tag name="KSO_WM_DIAGRAM_COLOR_MATCH_VALUE" val="{&quot;shape&quot;:{&quot;fill&quot;:{&quot;solid&quot;:{&quot;brightness&quot;:-0.25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DIAGRAM_VERSION" val="3"/>
  <p:tag name="KSO_WM_DIAGRAM_COLOR_TRICK" val="1"/>
  <p:tag name="KSO_WM_DIAGRAM_COLOR_TEXT_CAN_REMOVE" val="n"/>
  <p:tag name="KSO_WM_UNIT_FILL_TYPE" val="1"/>
  <p:tag name="KSO_WM_UNIT_FILL_FORE_SCHEMECOLOR_INDEX" val="5"/>
  <p:tag name="KSO_WM_UNIT_FILL_FORE_SCHEMECOLOR_INDEX_BRIGHTNESS" val="-0.25"/>
  <p:tag name="KSO_WM_UNIT_TEXT_FILL_FORE_SCHEMECOLOR_INDEX" val="2"/>
  <p:tag name="KSO_WM_UNIT_TEXT_FILL_TYPE" val="1"/>
  <p:tag name="KSO_WM_UNIT_USESOURCEFORMAT_APPLY" val="1"/>
</p:tagLst>
</file>

<file path=ppt/tags/tag5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5"/>
  <p:tag name="KSO_WM_UNIT_ID" val="diagram20230921_1*l_h_i*1_2_5"/>
  <p:tag name="KSO_WM_TEMPLATE_CATEGORY" val="diagram"/>
  <p:tag name="KSO_WM_TEMPLATE_INDEX" val="20230921"/>
  <p:tag name="KSO_WM_UNIT_LAYERLEVEL" val="1_1_1"/>
  <p:tag name="KSO_WM_TAG_VERSION" val="3.0"/>
  <p:tag name="KSO_WM_DIAGRAM_MAX_ITEMCNT" val="6"/>
  <p:tag name="KSO_WM_DIAGRAM_MIN_ITEMCNT" val="2"/>
  <p:tag name="KSO_WM_DIAGRAM_VIRTUALLY_FRAME" val="{&quot;height&quot;:280.2750131777599,&quot;left&quot;:41.10000000000002,&quot;top&quot;:86.11874341112002,&quot;width&quot;:637.9125}"/>
  <p:tag name="KSO_WM_DIAGRAM_COLOR_MATCH_VALUE" val="{&quot;shape&quot;:{&quot;fill&quot;:{&quot;gradient&quot;:[{&quot;brightness&quot;:0.4000000059604645,&quot;colorType&quot;:1,&quot;foreColorIndex&quot;:5,&quot;pos&quot;:0,&quot;transparency&quot;:0},{&quot;brightness&quot;:0,&quot;colorType&quot;:1,&quot;foreColorIndex&quot;:5,&quot;pos&quot;:0.7099999785423279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DIAGRAM_VERSION" val="3"/>
  <p:tag name="KSO_WM_DIAGRAM_COLOR_TRICK" val="1"/>
  <p:tag name="KSO_WM_DIAGRAM_COLOR_TEXT_CAN_REMOVE" val="n"/>
  <p:tag name="KSO_WM_UNIT_FILL_TYPE" val="3"/>
  <p:tag name="KSO_WM_UNIT_TEXT_FILL_FORE_SCHEMECOLOR_INDEX" val="2"/>
  <p:tag name="KSO_WM_UNIT_TEXT_FILL_TYPE" val="1"/>
  <p:tag name="KSO_WM_UNIT_USESOURCEFORMAT_APPLY" val="1"/>
</p:tagLst>
</file>

<file path=ppt/tags/tag512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2_1"/>
  <p:tag name="KSO_WM_UNIT_ID" val="diagram20230921_1*l_h_a*1_2_1"/>
  <p:tag name="KSO_WM_TEMPLATE_CATEGORY" val="diagram"/>
  <p:tag name="KSO_WM_TEMPLATE_INDEX" val="20230921"/>
  <p:tag name="KSO_WM_UNIT_LAYERLEVEL" val="1_1_1"/>
  <p:tag name="KSO_WM_TAG_VERSION" val="3.0"/>
  <p:tag name="KSO_WM_DIAGRAM_GROUP_CODE" val="l1-1"/>
  <p:tag name="KSO_WM_DIAGRAM_MAX_ITEMCNT" val="6"/>
  <p:tag name="KSO_WM_DIAGRAM_MIN_ITEMCNT" val="2"/>
  <p:tag name="KSO_WM_DIAGRAM_VIRTUALLY_FRAME" val="{&quot;height&quot;:280.2750131777599,&quot;left&quot;:41.10000000000002,&quot;top&quot;:86.11874341112002,&quot;width&quot;:637.9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BEAUTIFY_FLAG" val="#wm#"/>
  <p:tag name="KSO_WM_DIAGRAM_VERSION" val="3"/>
  <p:tag name="KSO_WM_DIAGRAM_COLOR_TRICK" val="1"/>
  <p:tag name="KSO_WM_DIAGRAM_COLOR_TEXT_CAN_REMOVE" val="n"/>
  <p:tag name="KSO_WM_UNIT_PRESET_TEXT" val="单击添加项标题"/>
  <p:tag name="KSO_WM_UNIT_TEXT_FILL_FORE_SCHEMECOLOR_INDEX" val="1"/>
  <p:tag name="KSO_WM_UNIT_TEXT_FILL_TYPE" val="1"/>
  <p:tag name="KSO_WM_UNIT_USESOURCEFORMAT_APPLY" val="1"/>
</p:tagLst>
</file>

<file path=ppt/tags/tag513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2_1"/>
  <p:tag name="KSO_WM_UNIT_ID" val="diagram20230921_1*l_h_f*1_2_1"/>
  <p:tag name="KSO_WM_TEMPLATE_CATEGORY" val="diagram"/>
  <p:tag name="KSO_WM_TEMPLATE_INDEX" val="20230921"/>
  <p:tag name="KSO_WM_UNIT_LAYERLEVEL" val="1_1_1"/>
  <p:tag name="KSO_WM_TAG_VERSION" val="3.0"/>
  <p:tag name="KSO_WM_DIAGRAM_GROUP_CODE" val="l1-1"/>
  <p:tag name="KSO_WM_DIAGRAM_MAX_ITEMCNT" val="6"/>
  <p:tag name="KSO_WM_DIAGRAM_MIN_ITEMCNT" val="2"/>
  <p:tag name="KSO_WM_DIAGRAM_VIRTUALLY_FRAME" val="{&quot;height&quot;:280.2750131777599,&quot;left&quot;:41.10000000000002,&quot;top&quot;:86.11874341112002,&quot;width&quot;:637.9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LAYER_COUNT" val="1"/>
  <p:tag name="KSO_WM_BEAUTIFY_FLAG" val="#wm#"/>
  <p:tag name="KSO_WM_DIAGRAM_VERSION" val="3"/>
  <p:tag name="KSO_WM_DIAGRAM_COLOR_TRICK" val="1"/>
  <p:tag name="KSO_WM_DIAGRAM_COLOR_TEXT_CAN_REMOVE" val="n"/>
  <p:tag name="KSO_WM_UNIT_PRESET_TEXT" val="单击此处输入您的项正文，文字是您思想的提炼，请尽量言简意赅的阐述观点。单击此处输入(您的)智能图形项正文，文字是您思想的提炼，请尽量言简意赅的阐述观点。单击此处添加正文，文字是您思想的提炼。"/>
  <p:tag name="KSO_WM_UNIT_TEXT_FILL_FORE_SCHEMECOLOR_INDEX" val="1"/>
  <p:tag name="KSO_WM_UNIT_TEXT_FILL_TYPE" val="1"/>
  <p:tag name="KSO_WM_UNIT_USESOURCEFORMAT_APPLY" val="1"/>
</p:tagLst>
</file>

<file path=ppt/tags/tag51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diagram20230921_5*a*1"/>
  <p:tag name="KSO_WM_TEMPLATE_CATEGORY" val="diagram"/>
  <p:tag name="KSO_WM_TEMPLATE_INDEX" val="20230921"/>
  <p:tag name="KSO_WM_UNIT_LAYERLEVEL" val="1"/>
  <p:tag name="KSO_WM_TAG_VERSION" val="3.0"/>
  <p:tag name="KSO_WM_BEAUTIFY_FLAG" val="#wm#"/>
  <p:tag name="KSO_WM_UNIT_TEXT_TYPE" val="1"/>
  <p:tag name="KSO_WM_UNIT_PRESET_TEXT" val="单击此处添加标题"/>
  <p:tag name="KSO_WM_UNIT_TEXT_FILL_FORE_SCHEMECOLOR_INDEX" val="13"/>
  <p:tag name="KSO_WM_UNIT_TEXT_FILL_TYPE" val="1"/>
  <p:tag name="KSO_WM_UNIT_USESOURCEFORMAT_APPLY" val="1"/>
</p:tagLst>
</file>

<file path=ppt/tags/tag515.xml><?xml version="1.0" encoding="utf-8"?>
<p:tagLst xmlns:p="http://schemas.openxmlformats.org/presentationml/2006/main">
  <p:tag name="KSO_WM_BEAUTIFY_FLAG" val="#wm#"/>
  <p:tag name="KSO_WM_TEMPLATE_CATEGORY" val="diagram"/>
  <p:tag name="KSO_WM_TEMPLATE_INDEX" val="20230921"/>
  <p:tag name="KSO_WM_SPECIAL_SOURCE" val="bdnull"/>
  <p:tag name="KSO_WM_SLIDE_ID" val="diagram20230921_5"/>
  <p:tag name="KSO_WM_TEMPLATE_SUBCATEGORY" val="0"/>
  <p:tag name="KSO_WM_TEMPLATE_MASTER_TYPE" val="0"/>
  <p:tag name="KSO_WM_TEMPLATE_COLOR_TYPE" val="0"/>
  <p:tag name="KSO_WM_SLIDE_ITEM_CNT" val="6"/>
  <p:tag name="KSO_WM_SLIDE_INDEX" val="5"/>
  <p:tag name="KSO_WM_DIAGRAM_GROUP_CODE" val="l1-1"/>
  <p:tag name="KSO_WM_SLIDE_DIAGTYPE" val="l"/>
  <p:tag name="KSO_WM_TAG_VERSION" val="3.0"/>
  <p:tag name="KSO_WM_SLIDE_LAYOUT" val="a_l"/>
  <p:tag name="KSO_WM_SLIDE_LAYOUT_CNT" val="1_1"/>
  <p:tag name="KSO_WM_SLIDE_TYPE" val="text"/>
  <p:tag name="KSO_WM_SLIDE_SUBTYPE" val="diag"/>
  <p:tag name="KSO_WM_SLIDE_SIZE" val="850.55*373.05"/>
  <p:tag name="KSO_WM_SLIDE_POSITION" val="54.8*115.15"/>
  <p:tag name="KSO_WM_SLIDE_BACKGROUND_TYPE" val="general"/>
</p:tagLst>
</file>

<file path=ppt/tags/tag516.xml><?xml version="1.0" encoding="utf-8"?>
<p:tagLst xmlns:p="http://schemas.openxmlformats.org/presentationml/2006/main">
  <p:tag name="KSO_WM_UNIT_SUBTYPE" val="v"/>
  <p:tag name="KSO_WM_TEMPLATE_CATEGORY" val="chip"/>
  <p:tag name="KSO_WM_TEMPLATE_INDEX" val="20224213"/>
  <p:tag name="KSO_WM_UNIT_TYPE" val="i"/>
  <p:tag name="KSO_WM_UNIT_INDEX" val="1"/>
  <p:tag name="KSO_WM_UNIT_ID" val="chip20224213_10*i*1"/>
  <p:tag name="KSO_WM_BEAUTIFY_FLAG" val="#wm#"/>
  <p:tag name="KSO_WM_TAG_VERSION" val="1.0"/>
  <p:tag name="KSO_WM_CHIP_GROUPID" val="62d9fc3602b43a043ddc1f6d"/>
  <p:tag name="KSO_WM_CHIP_XID" val="62d9fcef02b43a043ddc2960"/>
  <p:tag name="KSO_WM_UNIT_DEC_AREA_ID" val="b926e0ebe6d04d2aaf3c4370a5b680e3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f5325a072d254bb8aa0b9a129276a672"/>
  <p:tag name="KSO_WM_SLIDE_BACKGROUND_TYPE" val="general"/>
</p:tagLst>
</file>

<file path=ppt/tags/tag517.xml><?xml version="1.0" encoding="utf-8"?>
<p:tagLst xmlns:p="http://schemas.openxmlformats.org/presentationml/2006/main">
  <p:tag name="KSO_WM_UNIT_SUBTYPE" val="t"/>
  <p:tag name="KSO_WM_TEMPLATE_CATEGORY" val="chip"/>
  <p:tag name="KSO_WM_TEMPLATE_INDEX" val="20224213"/>
  <p:tag name="KSO_WM_UNIT_TYPE" val="i"/>
  <p:tag name="KSO_WM_UNIT_INDEX" val="1"/>
  <p:tag name="KSO_WM_UNIT_ID" val="chip20224213_11*i*1"/>
  <p:tag name="KSO_WM_BEAUTIFY_FLAG" val="#wm#"/>
  <p:tag name="KSO_WM_TAG_VERSION" val="1.0"/>
  <p:tag name="KSO_WM_CHIP_GROUPID" val="62d9fc3602b43a043ddc1f6d"/>
  <p:tag name="KSO_WM_CHIP_XID" val="62d9fcef02b43a043ddc290f"/>
  <p:tag name="KSO_WM_UNIT_DEC_AREA_ID" val="07b41b1391de4b2f8a32d5a2d775664b"/>
  <p:tag name="KSO_WM_CHIP_FILLAREA_FILL_RULE" val="{&quot;fill_align&quot;:&quot;l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108b5e0a7aea4993960e8568706793d5"/>
  <p:tag name="KSO_WM_SLIDE_BACKGROUND_TYPE" val="general"/>
</p:tagLst>
</file>

<file path=ppt/tags/tag518.xml><?xml version="1.0" encoding="utf-8"?>
<p:tagLst xmlns:p="http://schemas.openxmlformats.org/presentationml/2006/main">
  <p:tag name="KSO_WM_UNIT_SUBTYPE" val="t"/>
  <p:tag name="KSO_WM_TEMPLATE_CATEGORY" val="chip"/>
  <p:tag name="KSO_WM_TEMPLATE_INDEX" val="20224213"/>
  <p:tag name="KSO_WM_UNIT_TYPE" val="i"/>
  <p:tag name="KSO_WM_UNIT_INDEX" val="1"/>
  <p:tag name="KSO_WM_UNIT_ID" val="chip20224213_12*i*1"/>
  <p:tag name="KSO_WM_BEAUTIFY_FLAG" val="#wm#"/>
  <p:tag name="KSO_WM_TAG_VERSION" val="1.0"/>
  <p:tag name="KSO_WM_CHIP_GROUPID" val="62d9fc3602b43a043ddc1f6d"/>
  <p:tag name="KSO_WM_CHIP_XID" val="62d9fcef02b43a043ddc292b"/>
  <p:tag name="KSO_WM_UNIT_DEC_AREA_ID" val="3d59f3d8ca9844f48c898f2ec107ef47"/>
  <p:tag name="KSO_WM_CHIP_FILLAREA_FILL_RULE" val="{&quot;fill_align&quot;:&quot;r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757318be420646a5a434ff403903e618"/>
  <p:tag name="KSO_WM_SLIDE_BACKGROUND_TYPE" val="general"/>
</p:tagLst>
</file>

<file path=ppt/tags/tag5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l_h_i"/>
  <p:tag name="KSO_WM_UNIT_INDEX" val="1_4_4"/>
  <p:tag name="KSO_WM_UNIT_ID" val="diagram20234386_1*l_h_i*1_4_4"/>
  <p:tag name="KSO_WM_TEMPLATE_CATEGORY" val="diagram"/>
  <p:tag name="KSO_WM_TEMPLATE_INDEX" val="20234386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4"/>
  <p:tag name="KSO_WM_DIAGRAM_VIRTUALLY_FRAME" val="{&quot;height&quot;:267.90000146415474,&quot;left&quot;:41.10000000000002,&quot;top&quot;:100.42499926792263,&quot;width&quot;:637.8000000000001}"/>
  <p:tag name="KSO_WM_DIAGRAM_COLOR_MATCH_VALUE" val="{&quot;shape&quot;:{&quot;fill&quot;:{&quot;gradient&quot;:[{&quot;brightness&quot;:0,&quot;colorType&quot;:1,&quot;foreColorIndex&quot;:5,&quot;pos&quot;:0,&quot;transparency&quot;:0},{&quot;brightness&quot;:0.30000001192092896,&quot;colorType&quot;:1,&quot;foreColorIndex&quot;:5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UNIT_TEXT_FILL_FORE_SCHEMECOLOR_INDEX" val="13"/>
  <p:tag name="KSO_WM_UNIT_TEXT_FILL_TYPE" val="1"/>
  <p:tag name="KSO_WM_UNIT_USESOURCEFORMAT_APPLY" val="1"/>
</p:tagLst>
</file>

<file path=ppt/tags/tag5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5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l_h_i"/>
  <p:tag name="KSO_WM_UNIT_INDEX" val="1_4_3"/>
  <p:tag name="KSO_WM_UNIT_ID" val="diagram20234386_1*l_h_i*1_4_3"/>
  <p:tag name="KSO_WM_TEMPLATE_CATEGORY" val="diagram"/>
  <p:tag name="KSO_WM_TEMPLATE_INDEX" val="20234386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4"/>
  <p:tag name="KSO_WM_DIAGRAM_VIRTUALLY_FRAME" val="{&quot;height&quot;:267.90000146415474,&quot;left&quot;:41.10000000000002,&quot;top&quot;:100.42499926792263,&quot;width&quot;:637.8000000000001}"/>
  <p:tag name="KSO_WM_DIAGRAM_COLOR_MATCH_VALUE" val="{&quot;shape&quot;:{&quot;fill&quot;:{&quot;gradient&quot;:[{&quot;brightness&quot;:0.30000001192092896,&quot;colorType&quot;:1,&quot;foreColorIndex&quot;:5,&quot;pos&quot;:0,&quot;transparency&quot;:0},{&quot;brightness&quot;:0.5,&quot;colorType&quot;:1,&quot;foreColorIndex&quot;:5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UNIT_TEXT_FILL_FORE_SCHEMECOLOR_INDEX" val="13"/>
  <p:tag name="KSO_WM_UNIT_TEXT_FILL_TYPE" val="1"/>
  <p:tag name="KSO_WM_UNIT_USESOURCEFORMAT_APPLY" val="1"/>
</p:tagLst>
</file>

<file path=ppt/tags/tag5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l_h_i"/>
  <p:tag name="KSO_WM_UNIT_INDEX" val="1_4_2"/>
  <p:tag name="KSO_WM_UNIT_ID" val="diagram20234386_1*l_h_i*1_4_2"/>
  <p:tag name="KSO_WM_TEMPLATE_CATEGORY" val="diagram"/>
  <p:tag name="KSO_WM_TEMPLATE_INDEX" val="20234386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4"/>
  <p:tag name="KSO_WM_DIAGRAM_VIRTUALLY_FRAME" val="{&quot;height&quot;:267.90000146415474,&quot;left&quot;:41.10000000000002,&quot;top&quot;:100.42499926792263,&quot;width&quot;:637.8000000000001}"/>
  <p:tag name="KSO_WM_DIAGRAM_COLOR_MATCH_VALUE" val="{&quot;shape&quot;:{&quot;fill&quot;:{&quot;gradient&quot;:[{&quot;brightness&quot;:-0.25,&quot;colorType&quot;:1,&quot;foreColorIndex&quot;:5,&quot;pos&quot;:0.38999998569488525,&quot;transparency&quot;:0},{&quot;brightness&quot;:0,&quot;colorType&quot;:1,&quot;foreColorIndex&quot;:5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UNIT_TEXT_FILL_FORE_SCHEMECOLOR_INDEX" val="13"/>
  <p:tag name="KSO_WM_UNIT_TEXT_FILL_TYPE" val="1"/>
  <p:tag name="KSO_WM_UNIT_USESOURCEFORMAT_APPLY" val="1"/>
</p:tagLst>
</file>

<file path=ppt/tags/tag5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l_h_i"/>
  <p:tag name="KSO_WM_UNIT_INDEX" val="1_2_4"/>
  <p:tag name="KSO_WM_UNIT_ID" val="diagram20234386_1*l_h_i*1_2_4"/>
  <p:tag name="KSO_WM_TEMPLATE_CATEGORY" val="diagram"/>
  <p:tag name="KSO_WM_TEMPLATE_INDEX" val="20234386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4"/>
  <p:tag name="KSO_WM_DIAGRAM_VIRTUALLY_FRAME" val="{&quot;height&quot;:267.90000146415474,&quot;left&quot;:41.10000000000002,&quot;top&quot;:100.42499926792263,&quot;width&quot;:637.8000000000001}"/>
  <p:tag name="KSO_WM_DIAGRAM_COLOR_MATCH_VALUE" val="{&quot;shape&quot;:{&quot;fill&quot;:{&quot;gradient&quot;:[{&quot;brightness&quot;:0,&quot;colorType&quot;:1,&quot;foreColorIndex&quot;:5,&quot;pos&quot;:0,&quot;transparency&quot;:0},{&quot;brightness&quot;:0.30000001192092896,&quot;colorType&quot;:1,&quot;foreColorIndex&quot;:5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UNIT_TEXT_FILL_FORE_SCHEMECOLOR_INDEX" val="13"/>
  <p:tag name="KSO_WM_UNIT_TEXT_FILL_TYPE" val="1"/>
  <p:tag name="KSO_WM_UNIT_USESOURCEFORMAT_APPLY" val="1"/>
</p:tagLst>
</file>

<file path=ppt/tags/tag5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l_h_i"/>
  <p:tag name="KSO_WM_UNIT_INDEX" val="1_2_3"/>
  <p:tag name="KSO_WM_UNIT_ID" val="diagram20234386_1*l_h_i*1_2_3"/>
  <p:tag name="KSO_WM_TEMPLATE_CATEGORY" val="diagram"/>
  <p:tag name="KSO_WM_TEMPLATE_INDEX" val="20234386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4"/>
  <p:tag name="KSO_WM_DIAGRAM_VIRTUALLY_FRAME" val="{&quot;height&quot;:267.90000146415474,&quot;left&quot;:41.10000000000002,&quot;top&quot;:100.42499926792263,&quot;width&quot;:637.8000000000001}"/>
  <p:tag name="KSO_WM_DIAGRAM_COLOR_MATCH_VALUE" val="{&quot;shape&quot;:{&quot;fill&quot;:{&quot;gradient&quot;:[{&quot;brightness&quot;:0.30000001192092896,&quot;colorType&quot;:1,&quot;foreColorIndex&quot;:5,&quot;pos&quot;:0,&quot;transparency&quot;:0},{&quot;brightness&quot;:0.30000001192092896,&quot;colorType&quot;:1,&quot;foreColorIndex&quot;:5,&quot;pos&quot;:1,&quot;transparency&quot;:0},{&quot;brightness&quot;:0.5,&quot;colorType&quot;:1,&quot;foreColorIndex&quot;:5,&quot;pos&quot;:0.540000021457672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UNIT_TEXT_FILL_FORE_SCHEMECOLOR_INDEX" val="13"/>
  <p:tag name="KSO_WM_UNIT_TEXT_FILL_TYPE" val="1"/>
  <p:tag name="KSO_WM_UNIT_USESOURCEFORMAT_APPLY" val="1"/>
</p:tagLst>
</file>

<file path=ppt/tags/tag5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l_h_i"/>
  <p:tag name="KSO_WM_UNIT_INDEX" val="1_2_2"/>
  <p:tag name="KSO_WM_UNIT_ID" val="diagram20234386_1*l_h_i*1_2_2"/>
  <p:tag name="KSO_WM_TEMPLATE_CATEGORY" val="diagram"/>
  <p:tag name="KSO_WM_TEMPLATE_INDEX" val="20234386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4"/>
  <p:tag name="KSO_WM_DIAGRAM_VIRTUALLY_FRAME" val="{&quot;height&quot;:267.90000146415474,&quot;left&quot;:41.10000000000002,&quot;top&quot;:100.42499926792263,&quot;width&quot;:637.8000000000001}"/>
  <p:tag name="KSO_WM_DIAGRAM_COLOR_MATCH_VALUE" val="{&quot;shape&quot;:{&quot;fill&quot;:{&quot;gradient&quot;:[{&quot;brightness&quot;:-0.25,&quot;colorType&quot;:1,&quot;foreColorIndex&quot;:5,&quot;pos&quot;:0.38999998569488525,&quot;transparency&quot;:0},{&quot;brightness&quot;:0,&quot;colorType&quot;:1,&quot;foreColorIndex&quot;:5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UNIT_TEXT_FILL_FORE_SCHEMECOLOR_INDEX" val="13"/>
  <p:tag name="KSO_WM_UNIT_TEXT_FILL_TYPE" val="1"/>
  <p:tag name="KSO_WM_UNIT_USESOURCEFORMAT_APPLY" val="1"/>
</p:tagLst>
</file>

<file path=ppt/tags/tag5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l_h_i"/>
  <p:tag name="KSO_WM_UNIT_INDEX" val="1_1_4"/>
  <p:tag name="KSO_WM_UNIT_ID" val="diagram20234386_1*l_h_i*1_1_4"/>
  <p:tag name="KSO_WM_TEMPLATE_CATEGORY" val="diagram"/>
  <p:tag name="KSO_WM_TEMPLATE_INDEX" val="20234386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4"/>
  <p:tag name="KSO_WM_DIAGRAM_VIRTUALLY_FRAME" val="{&quot;height&quot;:267.90000146415474,&quot;left&quot;:41.10000000000002,&quot;top&quot;:100.42499926792263,&quot;width&quot;:637.8000000000001}"/>
  <p:tag name="KSO_WM_DIAGRAM_COLOR_MATCH_VALUE" val="{&quot;shape&quot;:{&quot;fill&quot;:{&quot;gradient&quot;:[{&quot;brightness&quot;:0.699999988079071,&quot;colorType&quot;:1,&quot;foreColorIndex&quot;:5,&quot;pos&quot;:0,&quot;transparency&quot;:0},{&quot;brightness&quot;:0.699999988079071,&quot;colorType&quot;:1,&quot;foreColorIndex&quot;:5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UNIT_TEXT_FILL_FORE_SCHEMECOLOR_INDEX" val="13"/>
  <p:tag name="KSO_WM_UNIT_TEXT_FILL_TYPE" val="1"/>
  <p:tag name="KSO_WM_UNIT_USESOURCEFORMAT_APPLY" val="1"/>
</p:tagLst>
</file>

<file path=ppt/tags/tag5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l_h_i"/>
  <p:tag name="KSO_WM_UNIT_INDEX" val="1_1_2"/>
  <p:tag name="KSO_WM_UNIT_ID" val="diagram20234386_1*l_h_i*1_1_2"/>
  <p:tag name="KSO_WM_TEMPLATE_CATEGORY" val="diagram"/>
  <p:tag name="KSO_WM_TEMPLATE_INDEX" val="20234386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4"/>
  <p:tag name="KSO_WM_DIAGRAM_VIRTUALLY_FRAME" val="{&quot;height&quot;:267.90000146415474,&quot;left&quot;:41.10000000000002,&quot;top&quot;:100.42499926792263,&quot;width&quot;:637.8000000000001}"/>
  <p:tag name="KSO_WM_DIAGRAM_COLOR_MATCH_VALUE" val="{&quot;shape&quot;:{&quot;fill&quot;:{&quot;gradient&quot;:[{&quot;brightness&quot;:0.20000000298023224,&quot;colorType&quot;:1,&quot;foreColorIndex&quot;:5,&quot;pos&quot;:0,&quot;transparency&quot;:0},{&quot;brightness&quot;:0.20000000298023224,&quot;colorType&quot;:1,&quot;foreColorIndex&quot;:5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UNIT_TEXT_FILL_FORE_SCHEMECOLOR_INDEX" val="13"/>
  <p:tag name="KSO_WM_UNIT_TEXT_FILL_TYPE" val="1"/>
  <p:tag name="KSO_WM_UNIT_USESOURCEFORMAT_APPLY" val="1"/>
</p:tagLst>
</file>

<file path=ppt/tags/tag5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l_h_i"/>
  <p:tag name="KSO_WM_UNIT_INDEX" val="1_1_3"/>
  <p:tag name="KSO_WM_UNIT_ID" val="diagram20234386_1*l_h_i*1_1_3"/>
  <p:tag name="KSO_WM_TEMPLATE_CATEGORY" val="diagram"/>
  <p:tag name="KSO_WM_TEMPLATE_INDEX" val="20234386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4"/>
  <p:tag name="KSO_WM_DIAGRAM_VIRTUALLY_FRAME" val="{&quot;height&quot;:267.90000146415474,&quot;left&quot;:41.10000000000002,&quot;top&quot;:100.42499926792263,&quot;width&quot;:637.8000000000001}"/>
  <p:tag name="KSO_WM_DIAGRAM_COLOR_MATCH_VALUE" val="{&quot;shape&quot;:{&quot;fill&quot;:{&quot;gradient&quot;:[{&quot;brightness&quot;:-0.05000000074505806,&quot;colorType&quot;:1,&quot;foreColorIndex&quot;:5,&quot;pos&quot;:0,&quot;transparency&quot;:0},{&quot;brightness&quot;:0,&quot;colorType&quot;:1,&quot;foreColorIndex&quot;:5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UNIT_TEXT_FILL_FORE_SCHEMECOLOR_INDEX" val="13"/>
  <p:tag name="KSO_WM_UNIT_TEXT_FILL_TYPE" val="1"/>
  <p:tag name="KSO_WM_UNIT_USESOURCEFORMAT_APPLY" val="1"/>
</p:tagLst>
</file>

<file path=ppt/tags/tag5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l_h_i"/>
  <p:tag name="KSO_WM_UNIT_INDEX" val="1_3_4"/>
  <p:tag name="KSO_WM_UNIT_ID" val="diagram20234386_1*l_h_i*1_3_4"/>
  <p:tag name="KSO_WM_TEMPLATE_CATEGORY" val="diagram"/>
  <p:tag name="KSO_WM_TEMPLATE_INDEX" val="20234386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4"/>
  <p:tag name="KSO_WM_DIAGRAM_VIRTUALLY_FRAME" val="{&quot;height&quot;:267.90000146415474,&quot;left&quot;:41.10000000000002,&quot;top&quot;:100.42499926792263,&quot;width&quot;:637.8000000000001}"/>
  <p:tag name="KSO_WM_DIAGRAM_COLOR_MATCH_VALUE" val="{&quot;shape&quot;:{&quot;fill&quot;:{&quot;gradient&quot;:[{&quot;brightness&quot;:0.6000000238418579,&quot;colorType&quot;:1,&quot;foreColorIndex&quot;:5,&quot;pos&quot;:0,&quot;transparency&quot;:0},{&quot;brightness&quot;:0.6000000238418579,&quot;colorType&quot;:1,&quot;foreColorIndex&quot;:5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UNIT_TEXT_FILL_FORE_SCHEMECOLOR_INDEX" val="13"/>
  <p:tag name="KSO_WM_UNIT_TEXT_FILL_TYPE" val="1"/>
  <p:tag name="KSO_WM_UNIT_USESOURCEFORMAT_APPLY" val="1"/>
</p:tagLst>
</file>

<file path=ppt/tags/tag5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l_h_i"/>
  <p:tag name="KSO_WM_UNIT_INDEX" val="1_3_3"/>
  <p:tag name="KSO_WM_UNIT_ID" val="diagram20234386_1*l_h_i*1_3_3"/>
  <p:tag name="KSO_WM_TEMPLATE_CATEGORY" val="diagram"/>
  <p:tag name="KSO_WM_TEMPLATE_INDEX" val="20234386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4"/>
  <p:tag name="KSO_WM_DIAGRAM_VIRTUALLY_FRAME" val="{&quot;height&quot;:267.90000146415474,&quot;left&quot;:41.10000000000002,&quot;top&quot;:100.42499926792263,&quot;width&quot;:637.8000000000001}"/>
  <p:tag name="KSO_WM_DIAGRAM_COLOR_MATCH_VALUE" val="{&quot;shape&quot;:{&quot;fill&quot;:{&quot;gradient&quot;:[{&quot;brightness&quot;:-0.10000000149011612,&quot;colorType&quot;:1,&quot;foreColorIndex&quot;:5,&quot;pos&quot;:0,&quot;transparency&quot;:0},{&quot;brightness&quot;:0,&quot;colorType&quot;:1,&quot;foreColorIndex&quot;:5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UNIT_TEXT_FILL_FORE_SCHEMECOLOR_INDEX" val="13"/>
  <p:tag name="KSO_WM_UNIT_TEXT_FILL_TYPE" val="1"/>
  <p:tag name="KSO_WM_UNIT_USESOURCEFORMAT_APPLY" val="1"/>
</p:tagLst>
</file>

<file path=ppt/tags/tag53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5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l_h_i"/>
  <p:tag name="KSO_WM_UNIT_INDEX" val="1_3_2"/>
  <p:tag name="KSO_WM_UNIT_ID" val="diagram20234386_1*l_h_i*1_3_2"/>
  <p:tag name="KSO_WM_TEMPLATE_CATEGORY" val="diagram"/>
  <p:tag name="KSO_WM_TEMPLATE_INDEX" val="20234386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4"/>
  <p:tag name="KSO_WM_DIAGRAM_VIRTUALLY_FRAME" val="{&quot;height&quot;:267.90000146415474,&quot;left&quot;:41.10000000000002,&quot;top&quot;:100.42499926792263,&quot;width&quot;:637.8000000000001}"/>
  <p:tag name="KSO_WM_DIAGRAM_COLOR_MATCH_VALUE" val="{&quot;shape&quot;:{&quot;fill&quot;:{&quot;gradient&quot;:[{&quot;brightness&quot;:0.10000000149011612,&quot;colorType&quot;:1,&quot;foreColorIndex&quot;:5,&quot;pos&quot;:0,&quot;transparency&quot;:0},{&quot;brightness&quot;:0.10000000149011612,&quot;colorType&quot;:1,&quot;foreColorIndex&quot;:5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UNIT_TEXT_FILL_FORE_SCHEMECOLOR_INDEX" val="13"/>
  <p:tag name="KSO_WM_UNIT_TEXT_FILL_TYPE" val="1"/>
  <p:tag name="KSO_WM_UNIT_USESOURCEFORMAT_APPLY" val="1"/>
</p:tagLst>
</file>

<file path=ppt/tags/tag5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l_h_i"/>
  <p:tag name="KSO_WM_UNIT_INDEX" val="1_3_1"/>
  <p:tag name="KSO_WM_UNIT_ID" val="diagram20234386_1*l_h_i*1_3_1"/>
  <p:tag name="KSO_WM_TEMPLATE_CATEGORY" val="diagram"/>
  <p:tag name="KSO_WM_TEMPLATE_INDEX" val="20234386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4"/>
  <p:tag name="KSO_WM_DIAGRAM_VIRTUALLY_FRAME" val="{&quot;height&quot;:267.90000146415474,&quot;left&quot;:41.10000000000002,&quot;top&quot;:100.42499926792263,&quot;width&quot;:637.8000000000001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5"/>
  <p:tag name="KSO_WM_UNIT_LINE_FILL_TYPE" val="2"/>
  <p:tag name="KSO_WM_UNIT_USESOURCEFORMAT_APPLY" val="1"/>
</p:tagLst>
</file>

<file path=ppt/tags/tag5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l_h_i"/>
  <p:tag name="KSO_WM_UNIT_INDEX" val="1_1_1"/>
  <p:tag name="KSO_WM_UNIT_ID" val="diagram20234386_1*l_h_i*1_1_1"/>
  <p:tag name="KSO_WM_TEMPLATE_CATEGORY" val="diagram"/>
  <p:tag name="KSO_WM_TEMPLATE_INDEX" val="20234386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4"/>
  <p:tag name="KSO_WM_DIAGRAM_VIRTUALLY_FRAME" val="{&quot;height&quot;:267.90000146415474,&quot;left&quot;:41.10000000000002,&quot;top&quot;:100.42499926792263,&quot;width&quot;:637.8000000000001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5"/>
  <p:tag name="KSO_WM_UNIT_LINE_FILL_TYPE" val="2"/>
  <p:tag name="KSO_WM_UNIT_USESOURCEFORMAT_APPLY" val="1"/>
</p:tagLst>
</file>

<file path=ppt/tags/tag5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l_h_i"/>
  <p:tag name="KSO_WM_UNIT_INDEX" val="1_4_1"/>
  <p:tag name="KSO_WM_UNIT_ID" val="diagram20234386_1*l_h_i*1_4_1"/>
  <p:tag name="KSO_WM_TEMPLATE_CATEGORY" val="diagram"/>
  <p:tag name="KSO_WM_TEMPLATE_INDEX" val="20234386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4"/>
  <p:tag name="KSO_WM_DIAGRAM_VIRTUALLY_FRAME" val="{&quot;height&quot;:267.90000146415474,&quot;left&quot;:41.10000000000002,&quot;top&quot;:100.42499926792263,&quot;width&quot;:637.8000000000001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5"/>
  <p:tag name="KSO_WM_UNIT_LINE_FILL_TYPE" val="2"/>
  <p:tag name="KSO_WM_UNIT_USESOURCEFORMAT_APPLY" val="1"/>
</p:tagLst>
</file>

<file path=ppt/tags/tag5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l_h_i"/>
  <p:tag name="KSO_WM_UNIT_INDEX" val="1_2_1"/>
  <p:tag name="KSO_WM_UNIT_ID" val="diagram20234386_1*l_h_i*1_2_1"/>
  <p:tag name="KSO_WM_TEMPLATE_CATEGORY" val="diagram"/>
  <p:tag name="KSO_WM_TEMPLATE_INDEX" val="20234386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4"/>
  <p:tag name="KSO_WM_DIAGRAM_VIRTUALLY_FRAME" val="{&quot;height&quot;:267.90000146415474,&quot;left&quot;:41.10000000000002,&quot;top&quot;:100.42499926792263,&quot;width&quot;:637.8000000000001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5"/>
  <p:tag name="KSO_WM_UNIT_LINE_FILL_TYPE" val="2"/>
  <p:tag name="KSO_WM_UNIT_USESOURCEFORMAT_APPLY" val="1"/>
</p:tagLst>
</file>

<file path=ppt/tags/tag535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4386_1*l_h_f*1_1_1"/>
  <p:tag name="KSO_WM_TEMPLATE_CATEGORY" val="diagram"/>
  <p:tag name="KSO_WM_TEMPLATE_INDEX" val="20234386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UNIT_VALUE" val="51"/>
  <p:tag name="KSO_WM_DIAGRAM_MAX_ITEMCNT" val="4"/>
  <p:tag name="KSO_WM_DIAGRAM_MIN_ITEMCNT" val="4"/>
  <p:tag name="KSO_WM_DIAGRAM_VIRTUALLY_FRAME" val="{&quot;height&quot;:267.90000146415474,&quot;left&quot;:41.10000000000002,&quot;top&quot;:100.42499926792263,&quot;width&quot;:637.8000000000001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LAYER_COUNT" val="1"/>
  <p:tag name="KSO_WM_UNIT_PRESET_TEXT" val="单击此处输入您的项正文，文字是您思想的提炼，请尽量言简意赅的阐述观点单击输入项正文，文字是您思想的提炼"/>
  <p:tag name="KSO_WM_UNIT_TEXT_FILL_FORE_SCHEMECOLOR_INDEX" val="1"/>
  <p:tag name="KSO_WM_UNIT_TEXT_FILL_TYPE" val="1"/>
  <p:tag name="KSO_WM_UNIT_USESOURCEFORMAT_APPLY" val="1"/>
</p:tagLst>
</file>

<file path=ppt/tags/tag536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3_1"/>
  <p:tag name="KSO_WM_UNIT_ID" val="diagram20234386_1*l_h_f*1_3_1"/>
  <p:tag name="KSO_WM_TEMPLATE_CATEGORY" val="diagram"/>
  <p:tag name="KSO_WM_TEMPLATE_INDEX" val="20234386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UNIT_VALUE" val="51"/>
  <p:tag name="KSO_WM_DIAGRAM_MAX_ITEMCNT" val="4"/>
  <p:tag name="KSO_WM_DIAGRAM_MIN_ITEMCNT" val="4"/>
  <p:tag name="KSO_WM_DIAGRAM_VIRTUALLY_FRAME" val="{&quot;height&quot;:267.90000146415474,&quot;left&quot;:41.10000000000002,&quot;top&quot;:100.42499926792263,&quot;width&quot;:637.8000000000001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LAYER_COUNT" val="1"/>
  <p:tag name="KSO_WM_UNIT_PRESET_TEXT" val="单击此处输入您的项正文，文字是您思想的提炼，请尽量言简意赅的阐述观点单击输入项正文，文字是您思想的提炼"/>
  <p:tag name="KSO_WM_UNIT_TEXT_FILL_FORE_SCHEMECOLOR_INDEX" val="1"/>
  <p:tag name="KSO_WM_UNIT_TEXT_FILL_TYPE" val="1"/>
  <p:tag name="KSO_WM_UNIT_USESOURCEFORMAT_APPLY" val="1"/>
</p:tagLst>
</file>

<file path=ppt/tags/tag537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2_1"/>
  <p:tag name="KSO_WM_UNIT_ID" val="diagram20234386_1*l_h_f*1_2_1"/>
  <p:tag name="KSO_WM_TEMPLATE_CATEGORY" val="diagram"/>
  <p:tag name="KSO_WM_TEMPLATE_INDEX" val="20234386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VALUE" val="51"/>
  <p:tag name="KSO_WM_DIAGRAM_GROUP_CODE" val="l1-1"/>
  <p:tag name="KSO_WM_DIAGRAM_MAX_ITEMCNT" val="4"/>
  <p:tag name="KSO_WM_DIAGRAM_MIN_ITEMCNT" val="4"/>
  <p:tag name="KSO_WM_DIAGRAM_VIRTUALLY_FRAME" val="{&quot;height&quot;:267.90000146415474,&quot;left&quot;:41.10000000000002,&quot;top&quot;:100.42499926792263,&quot;width&quot;:637.8000000000001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LAYER_COUNT" val="1"/>
  <p:tag name="KSO_WM_UNIT_PRESET_TEXT" val="单击此处输入您的项正文，文字是您思想的提炼，请尽量言简意赅的阐述观点单击输入项正文，文字是您思想的提炼"/>
  <p:tag name="KSO_WM_UNIT_TEXT_FILL_FORE_SCHEMECOLOR_INDEX" val="1"/>
  <p:tag name="KSO_WM_UNIT_TEXT_FILL_TYPE" val="1"/>
  <p:tag name="KSO_WM_UNIT_USESOURCEFORMAT_APPLY" val="1"/>
</p:tagLst>
</file>

<file path=ppt/tags/tag538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VALUE" val="123*12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x"/>
  <p:tag name="KSO_WM_UNIT_INDEX" val="1_1_1"/>
  <p:tag name="KSO_WM_UNIT_ID" val="diagram20234386_1*l_h_x*1_1_1"/>
  <p:tag name="KSO_WM_TEMPLATE_CATEGORY" val="diagram"/>
  <p:tag name="KSO_WM_TEMPLATE_INDEX" val="20234386"/>
  <p:tag name="KSO_WM_UNIT_LAYERLEVEL" val="1_1_1"/>
  <p:tag name="KSO_WM_TAG_VERSION" val="3.0"/>
  <p:tag name="KSO_WM_BEAUTIFY_FLAG" val="#wm#"/>
  <p:tag name="KSO_WM_DIAGRAM_MAX_ITEMCNT" val="4"/>
  <p:tag name="KSO_WM_DIAGRAM_MIN_ITEMCNT" val="4"/>
  <p:tag name="KSO_WM_DIAGRAM_VIRTUALLY_FRAME" val="{&quot;height&quot;:267.90000146415474,&quot;left&quot;:41.10000000000002,&quot;top&quot;:100.42499926792263,&quot;width&quot;:637.8000000000001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USESOURCEFORMAT_APPLY" val="1"/>
</p:tagLst>
</file>

<file path=ppt/tags/tag539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VALUE" val="124*12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x"/>
  <p:tag name="KSO_WM_UNIT_INDEX" val="1_2_1"/>
  <p:tag name="KSO_WM_UNIT_ID" val="diagram20234386_1*l_h_x*1_2_1"/>
  <p:tag name="KSO_WM_TEMPLATE_CATEGORY" val="diagram"/>
  <p:tag name="KSO_WM_TEMPLATE_INDEX" val="20234386"/>
  <p:tag name="KSO_WM_UNIT_LAYERLEVEL" val="1_1_1"/>
  <p:tag name="KSO_WM_TAG_VERSION" val="3.0"/>
  <p:tag name="KSO_WM_BEAUTIFY_FLAG" val="#wm#"/>
  <p:tag name="KSO_WM_DIAGRAM_MAX_ITEMCNT" val="4"/>
  <p:tag name="KSO_WM_DIAGRAM_MIN_ITEMCNT" val="4"/>
  <p:tag name="KSO_WM_DIAGRAM_VIRTUALLY_FRAME" val="{&quot;height&quot;:267.90000146415474,&quot;left&quot;:41.10000000000002,&quot;top&quot;:100.42499926792263,&quot;width&quot;:637.8000000000001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USESOURCEFORMAT_APPLY" val="1"/>
</p:tagLst>
</file>

<file path=ppt/tags/tag54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540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VALUE" val="115*12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x"/>
  <p:tag name="KSO_WM_UNIT_INDEX" val="1_3_1"/>
  <p:tag name="KSO_WM_UNIT_ID" val="diagram20234386_1*l_h_x*1_3_1"/>
  <p:tag name="KSO_WM_TEMPLATE_CATEGORY" val="diagram"/>
  <p:tag name="KSO_WM_TEMPLATE_INDEX" val="20234386"/>
  <p:tag name="KSO_WM_UNIT_LAYERLEVEL" val="1_1_1"/>
  <p:tag name="KSO_WM_TAG_VERSION" val="3.0"/>
  <p:tag name="KSO_WM_BEAUTIFY_FLAG" val="#wm#"/>
  <p:tag name="KSO_WM_DIAGRAM_MAX_ITEMCNT" val="4"/>
  <p:tag name="KSO_WM_DIAGRAM_MIN_ITEMCNT" val="4"/>
  <p:tag name="KSO_WM_DIAGRAM_VIRTUALLY_FRAME" val="{&quot;height&quot;:267.90000146415474,&quot;left&quot;:41.10000000000002,&quot;top&quot;:100.42499926792263,&quot;width&quot;:637.8000000000001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USESOURCEFORMAT_APPLY" val="1"/>
</p:tagLst>
</file>

<file path=ppt/tags/tag541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4_1"/>
  <p:tag name="KSO_WM_UNIT_ID" val="diagram20234386_1*l_h_f*1_4_1"/>
  <p:tag name="KSO_WM_TEMPLATE_CATEGORY" val="diagram"/>
  <p:tag name="KSO_WM_TEMPLATE_INDEX" val="20234386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UNIT_VALUE" val="51"/>
  <p:tag name="KSO_WM_DIAGRAM_MAX_ITEMCNT" val="4"/>
  <p:tag name="KSO_WM_DIAGRAM_MIN_ITEMCNT" val="4"/>
  <p:tag name="KSO_WM_DIAGRAM_VIRTUALLY_FRAME" val="{&quot;height&quot;:267.90000146415474,&quot;left&quot;:41.10000000000002,&quot;top&quot;:100.42499926792263,&quot;width&quot;:637.8000000000001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LAYER_COUNT" val="1"/>
  <p:tag name="KSO_WM_UNIT_PRESET_TEXT" val="单击此处输入您的项正文，文字是您思想的提炼，请尽量言简意赅的阐述观点单击输入项正文，文字是您思想的提炼"/>
  <p:tag name="KSO_WM_UNIT_TEXT_FILL_FORE_SCHEMECOLOR_INDEX" val="1"/>
  <p:tag name="KSO_WM_UNIT_TEXT_FILL_TYPE" val="1"/>
  <p:tag name="KSO_WM_UNIT_USESOURCEFORMAT_APPLY" val="1"/>
</p:tagLst>
</file>

<file path=ppt/tags/tag542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VALUE" val="124*11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x"/>
  <p:tag name="KSO_WM_UNIT_INDEX" val="1_4_1"/>
  <p:tag name="KSO_WM_UNIT_ID" val="diagram20234386_1*l_h_x*1_4_1"/>
  <p:tag name="KSO_WM_TEMPLATE_CATEGORY" val="diagram"/>
  <p:tag name="KSO_WM_TEMPLATE_INDEX" val="20234386"/>
  <p:tag name="KSO_WM_UNIT_LAYERLEVEL" val="1_1_1"/>
  <p:tag name="KSO_WM_TAG_VERSION" val="3.0"/>
  <p:tag name="KSO_WM_BEAUTIFY_FLAG" val="#wm#"/>
  <p:tag name="KSO_WM_DIAGRAM_MAX_ITEMCNT" val="4"/>
  <p:tag name="KSO_WM_DIAGRAM_MIN_ITEMCNT" val="4"/>
  <p:tag name="KSO_WM_DIAGRAM_VIRTUALLY_FRAME" val="{&quot;height&quot;:267.90000146415474,&quot;left&quot;:41.10000000000002,&quot;top&quot;:100.42499926792263,&quot;width&quot;:637.8000000000001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USESOURCEFORMAT_APPLY" val="1"/>
</p:tagLst>
</file>

<file path=ppt/tags/tag54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29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34386_1*a*1"/>
  <p:tag name="KSO_WM_TEMPLATE_CATEGORY" val="diagram"/>
  <p:tag name="KSO_WM_TEMPLATE_INDEX" val="20234386"/>
  <p:tag name="KSO_WM_UNIT_LAYERLEVEL" val="1"/>
  <p:tag name="KSO_WM_TAG_VERSION" val="3.0"/>
  <p:tag name="KSO_WM_BEAUTIFY_FLAG" val="#wm#"/>
  <p:tag name="KSO_WM_DIAGRAM_GROUP_CODE" val="l1-1"/>
  <p:tag name="KSO_WM_UNIT_TEXT_TYPE" val="1"/>
  <p:tag name="KSO_WM_UNIT_PRESET_TEXT" val="单击此处添加标题"/>
  <p:tag name="KSO_WM_UNIT_TEXT_FILL_FORE_SCHEMECOLOR_INDEX" val="13"/>
  <p:tag name="KSO_WM_UNIT_TEXT_FILL_TYPE" val="1"/>
  <p:tag name="KSO_WM_UNIT_USESOURCEFORMAT_APPLY" val="1"/>
</p:tagLst>
</file>

<file path=ppt/tags/tag544.xml><?xml version="1.0" encoding="utf-8"?>
<p:tagLst xmlns:p="http://schemas.openxmlformats.org/presentationml/2006/main">
  <p:tag name="KSO_WM_SLIDE_ID" val="diagram20234386_1"/>
  <p:tag name="KSO_WM_TEMPLATE_SUBCATEGORY" val="0"/>
  <p:tag name="KSO_WM_TEMPLATE_MASTER_TYPE" val="0"/>
  <p:tag name="KSO_WM_TEMPLATE_COLOR_TYPE" val="0"/>
  <p:tag name="KSO_WM_SLIDE_TYPE" val="text"/>
  <p:tag name="KSO_WM_SLIDE_SUBTYPE" val="diag"/>
  <p:tag name="KSO_WM_SLIDE_ITEM_CNT" val="4"/>
  <p:tag name="KSO_WM_SLIDE_INDEX" val="1"/>
  <p:tag name="KSO_WM_SLIDE_SIZE" val="850.4*357.2"/>
  <p:tag name="KSO_WM_SLIDE_POSITION" val="54.8*133.9"/>
  <p:tag name="KSO_WM_TAG_VERSION" val="3.0"/>
  <p:tag name="KSO_WM_BEAUTIFY_FLAG" val="#wm#"/>
  <p:tag name="KSO_WM_TEMPLATE_CATEGORY" val="diagram"/>
  <p:tag name="KSO_WM_TEMPLATE_INDEX" val="20234386"/>
  <p:tag name="KSO_WM_SLIDE_LAYOUT" val="a_l"/>
  <p:tag name="KSO_WM_SLIDE_LAYOUT_CNT" val="1_1"/>
  <p:tag name="KSO_WM_SPECIAL_SOURCE" val="bdnull"/>
  <p:tag name="KSO_WM_DIAGRAM_GROUP_CODE" val="l1-1"/>
  <p:tag name="KSO_WM_SLIDE_DIAGTYPE" val="l"/>
  <p:tag name="KSO_WM_SLIDE_BACKGROUND_TYPE" val="general"/>
</p:tagLst>
</file>

<file path=ppt/tags/tag545.xml><?xml version="1.0" encoding="utf-8"?>
<p:tagLst xmlns:p="http://schemas.openxmlformats.org/presentationml/2006/main">
  <p:tag name="KSO_WM_UNIT_SUBTYPE" val="v"/>
  <p:tag name="KSO_WM_TEMPLATE_CATEGORY" val="chip"/>
  <p:tag name="KSO_WM_TEMPLATE_INDEX" val="20224213"/>
  <p:tag name="KSO_WM_UNIT_TYPE" val="i"/>
  <p:tag name="KSO_WM_UNIT_INDEX" val="1"/>
  <p:tag name="KSO_WM_UNIT_ID" val="chip20224213_10*i*1"/>
  <p:tag name="KSO_WM_BEAUTIFY_FLAG" val="#wm#"/>
  <p:tag name="KSO_WM_TAG_VERSION" val="1.0"/>
  <p:tag name="KSO_WM_CHIP_GROUPID" val="62d9fc3602b43a043ddc1f6d"/>
  <p:tag name="KSO_WM_CHIP_XID" val="62d9fcef02b43a043ddc2960"/>
  <p:tag name="KSO_WM_UNIT_DEC_AREA_ID" val="b926e0ebe6d04d2aaf3c4370a5b680e3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f5325a072d254bb8aa0b9a129276a672"/>
  <p:tag name="KSO_WM_SLIDE_BACKGROUND_TYPE" val="general"/>
</p:tagLst>
</file>

<file path=ppt/tags/tag546.xml><?xml version="1.0" encoding="utf-8"?>
<p:tagLst xmlns:p="http://schemas.openxmlformats.org/presentationml/2006/main">
  <p:tag name="KSO_WM_UNIT_SUBTYPE" val="t"/>
  <p:tag name="KSO_WM_TEMPLATE_CATEGORY" val="chip"/>
  <p:tag name="KSO_WM_TEMPLATE_INDEX" val="20224213"/>
  <p:tag name="KSO_WM_UNIT_TYPE" val="i"/>
  <p:tag name="KSO_WM_UNIT_INDEX" val="1"/>
  <p:tag name="KSO_WM_UNIT_ID" val="chip20224213_11*i*1"/>
  <p:tag name="KSO_WM_BEAUTIFY_FLAG" val="#wm#"/>
  <p:tag name="KSO_WM_TAG_VERSION" val="1.0"/>
  <p:tag name="KSO_WM_CHIP_GROUPID" val="62d9fc3602b43a043ddc1f6d"/>
  <p:tag name="KSO_WM_CHIP_XID" val="62d9fcef02b43a043ddc290f"/>
  <p:tag name="KSO_WM_UNIT_DEC_AREA_ID" val="07b41b1391de4b2f8a32d5a2d775664b"/>
  <p:tag name="KSO_WM_CHIP_FILLAREA_FILL_RULE" val="{&quot;fill_align&quot;:&quot;l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108b5e0a7aea4993960e8568706793d5"/>
  <p:tag name="KSO_WM_SLIDE_BACKGROUND_TYPE" val="general"/>
</p:tagLst>
</file>

<file path=ppt/tags/tag547.xml><?xml version="1.0" encoding="utf-8"?>
<p:tagLst xmlns:p="http://schemas.openxmlformats.org/presentationml/2006/main">
  <p:tag name="KSO_WM_UNIT_SUBTYPE" val="t"/>
  <p:tag name="KSO_WM_TEMPLATE_CATEGORY" val="chip"/>
  <p:tag name="KSO_WM_TEMPLATE_INDEX" val="20224213"/>
  <p:tag name="KSO_WM_UNIT_TYPE" val="i"/>
  <p:tag name="KSO_WM_UNIT_INDEX" val="1"/>
  <p:tag name="KSO_WM_UNIT_ID" val="chip20224213_12*i*1"/>
  <p:tag name="KSO_WM_BEAUTIFY_FLAG" val="#wm#"/>
  <p:tag name="KSO_WM_TAG_VERSION" val="1.0"/>
  <p:tag name="KSO_WM_CHIP_GROUPID" val="62d9fc3602b43a043ddc1f6d"/>
  <p:tag name="KSO_WM_CHIP_XID" val="62d9fcef02b43a043ddc292b"/>
  <p:tag name="KSO_WM_UNIT_DEC_AREA_ID" val="3d59f3d8ca9844f48c898f2ec107ef47"/>
  <p:tag name="KSO_WM_CHIP_FILLAREA_FILL_RULE" val="{&quot;fill_align&quot;:&quot;r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757318be420646a5a434ff403903e618"/>
  <p:tag name="KSO_WM_SLIDE_BACKGROUND_TYPE" val="general"/>
</p:tagLst>
</file>

<file path=ppt/tags/tag548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TEXT_LAYER_COUNT" val="1"/>
  <p:tag name="KSO_WM_UNIT_NOCLEAR" val="0"/>
  <p:tag name="KSO_WM_UNIT_VALUE" val="125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f"/>
  <p:tag name="KSO_WM_UNIT_INDEX" val="1_2_1_1"/>
  <p:tag name="KSO_WM_UNIT_ID" val="diagram20231642_1*n_h_h_f*1_2_1_1"/>
  <p:tag name="KSO_WM_TEMPLATE_CATEGORY" val="diagram"/>
  <p:tag name="KSO_WM_TEMPLATE_INDEX" val="20231642"/>
  <p:tag name="KSO_WM_UNIT_LAYERLEVEL" val="1_1_1_1"/>
  <p:tag name="KSO_WM_TAG_VERSION" val="3.0"/>
  <p:tag name="KSO_WM_BEAUTIFY_FLAG" val="#wm#"/>
  <p:tag name="KSO_WM_UNIT_PRESET_TEXT" val="单击此处输入你的正文，文字是您思想的提炼，为了最终演示发布的良好效果，请尽量言简意赅的阐述观点。"/>
  <p:tag name="KSO_WM_UNIT_FILL_TYPE" val="3"/>
  <p:tag name="KSO_WM_UNIT_TEXT_FILL_FORE_SCHEMECOLOR_INDEX" val="1"/>
  <p:tag name="KSO_WM_UNIT_TEXT_FILL_TYPE" val="1"/>
  <p:tag name="KSO_WM_UNIT_TEXT_TYPE" val="1"/>
  <p:tag name="KSO_WM_DIAGRAM_MAX_ITEMCNT" val="6"/>
  <p:tag name="KSO_WM_DIAGRAM_MIN_ITEMCNT" val="2"/>
  <p:tag name="KSO_WM_DIAGRAM_VIRTUALLY_FRAME" val="{&quot;height&quot;:273.7643278368089,&quot;left&quot;:37.3125,&quot;top&quot;:97.84908608159554,&quot;width&quot;:630.075}"/>
  <p:tag name="KSO_WM_DIAGRAM_COLOR_MATCH_VALUE" val="{&quot;shape&quot;:{&quot;fill&quot;:{&quot;gradient&quot;:[{&quot;brightness&quot;:0,&quot;colorType&quot;:1,&quot;foreColorIndex&quot;:2,&quot;pos&quot;:0,&quot;transparency&quot;:1},{&quot;brightness&quot;:0,&quot;colorType&quot;:1,&quot;foreColorIndex&quot;:6,&quot;pos&quot;:1,&quot;transparency&quot;:0.8999999761581421}],&quot;type&quot;:3},&quot;glow&quot;:{&quot;colorType&quot;:0},&quot;line&quot;:{&quot;gradient&quot;:[{&quot;brightness&quot;:0,&quot;colorType&quot;:1,&quot;foreColorIndex&quot;:14,&quot;pos&quot;:0,&quot;transparency&quot;:1},{&quot;brightness&quot;:0,&quot;colorType&quot;:1,&quot;foreColorIndex&quot;:6,&quot;pos&quot;:1,&quot;transparency&quot;:0.5}],&quot;type&quot;:2},&quot;shadow&quot;:{&quot;brightness&quot;:0,&quot;colorType&quot;:2,&quot;rgb&quot;:&quot;#000000&quot;,&quot;transparency&quot;:0.6000000238418579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ORE_SCHEMECOLOR_INDEX" val="6"/>
  <p:tag name="KSO_WM_UNIT_USESOURCEFORMAT_APPLY" val="1"/>
  <p:tag name="KSO_WM_UNIT_LINE_FORE_SCHEMECOLOR_INDEX_1_BRIGHTNESS" val="0"/>
  <p:tag name="KSO_WM_UNIT_LINE_FORE_SCHEMECOLOR_INDEX_1" val="14"/>
  <p:tag name="KSO_WM_UNIT_LINE_FORE_SCHEMECOLOR_INDEX_1_POS" val="0"/>
  <p:tag name="KSO_WM_UNIT_LINE_FORE_SCHEMECOLOR_INDEX_1_TRANS" val="1"/>
  <p:tag name="KSO_WM_UNIT_LINE_FORE_SCHEMECOLOR_INDEX_2_BRIGHTNESS" val="0"/>
  <p:tag name="KSO_WM_UNIT_LINE_FORE_SCHEMECOLOR_INDEX_2" val="6"/>
  <p:tag name="KSO_WM_UNIT_LINE_FORE_SCHEMECOLOR_INDEX_2_POS" val="1"/>
  <p:tag name="KSO_WM_UNIT_LINE_FORE_SCHEMECOLOR_INDEX_2_TRANS" val="0.5"/>
  <p:tag name="KSO_WM_UNIT_LINE_GRADIENT_TYPE" val="0"/>
  <p:tag name="KSO_WM_UNIT_LINE_GRADIENT_ANGLE" val="180"/>
  <p:tag name="KSO_WM_UNIT_LINE_GRADIENT_Direction" val="4"/>
  <p:tag name="KSO_WM_UNIT_LINE_FILL_TYPE" val="5"/>
</p:tagLst>
</file>

<file path=ppt/tags/tag549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TEXT_LAYER_COUNT" val="1"/>
  <p:tag name="KSO_WM_UNIT_NOCLEAR" val="0"/>
  <p:tag name="KSO_WM_UNIT_VALUE" val="125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f"/>
  <p:tag name="KSO_WM_UNIT_INDEX" val="1_2_2_1"/>
  <p:tag name="KSO_WM_UNIT_ID" val="diagram20231642_1*n_h_h_f*1_2_2_1"/>
  <p:tag name="KSO_WM_TEMPLATE_CATEGORY" val="diagram"/>
  <p:tag name="KSO_WM_TEMPLATE_INDEX" val="20231642"/>
  <p:tag name="KSO_WM_UNIT_LAYERLEVEL" val="1_1_1_1"/>
  <p:tag name="KSO_WM_TAG_VERSION" val="3.0"/>
  <p:tag name="KSO_WM_BEAUTIFY_FLAG" val="#wm#"/>
  <p:tag name="KSO_WM_UNIT_PRESET_TEXT" val="单击输入你的项正文，文字是您思想的提炼，请尽量言简意赅的阐述观点。"/>
  <p:tag name="KSO_WM_UNIT_FILL_TYPE" val="3"/>
  <p:tag name="KSO_WM_UNIT_TEXT_FILL_FORE_SCHEMECOLOR_INDEX" val="1"/>
  <p:tag name="KSO_WM_UNIT_TEXT_FILL_TYPE" val="1"/>
  <p:tag name="KSO_WM_UNIT_TEXT_TYPE" val="1"/>
  <p:tag name="KSO_WM_DIAGRAM_MAX_ITEMCNT" val="6"/>
  <p:tag name="KSO_WM_DIAGRAM_MIN_ITEMCNT" val="2"/>
  <p:tag name="KSO_WM_DIAGRAM_VIRTUALLY_FRAME" val="{&quot;height&quot;:273.7643278368089,&quot;left&quot;:37.3125,&quot;top&quot;:97.84908608159554,&quot;width&quot;:630.075}"/>
  <p:tag name="KSO_WM_DIAGRAM_COLOR_MATCH_VALUE" val="{&quot;shape&quot;:{&quot;fill&quot;:{&quot;gradient&quot;:[{&quot;brightness&quot;:0,&quot;colorType&quot;:1,&quot;foreColorIndex&quot;:2,&quot;pos&quot;:0,&quot;transparency&quot;:1},{&quot;brightness&quot;:0,&quot;colorType&quot;:1,&quot;foreColorIndex&quot;:6,&quot;pos&quot;:1,&quot;transparency&quot;:0.8999999761581421}],&quot;type&quot;:3},&quot;glow&quot;:{&quot;colorType&quot;:0},&quot;line&quot;:{&quot;gradient&quot;:[{&quot;brightness&quot;:0,&quot;colorType&quot;:1,&quot;foreColorIndex&quot;:14,&quot;pos&quot;:0,&quot;transparency&quot;:1},{&quot;brightness&quot;:0,&quot;colorType&quot;:1,&quot;foreColorIndex&quot;:6,&quot;pos&quot;:1,&quot;transparency&quot;:0.5}],&quot;type&quot;:2},&quot;shadow&quot;:{&quot;brightness&quot;:0,&quot;colorType&quot;:2,&quot;rgb&quot;:&quot;#000000&quot;,&quot;transparency&quot;:0.6000000238418579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ORE_SCHEMECOLOR_INDEX" val="6"/>
  <p:tag name="KSO_WM_UNIT_USESOURCEFORMAT_APPLY" val="1"/>
  <p:tag name="KSO_WM_UNIT_LINE_FORE_SCHEMECOLOR_INDEX_1_BRIGHTNESS" val="0"/>
  <p:tag name="KSO_WM_UNIT_LINE_FORE_SCHEMECOLOR_INDEX_1" val="14"/>
  <p:tag name="KSO_WM_UNIT_LINE_FORE_SCHEMECOLOR_INDEX_1_POS" val="0"/>
  <p:tag name="KSO_WM_UNIT_LINE_FORE_SCHEMECOLOR_INDEX_1_TRANS" val="1"/>
  <p:tag name="KSO_WM_UNIT_LINE_FORE_SCHEMECOLOR_INDEX_2_BRIGHTNESS" val="0"/>
  <p:tag name="KSO_WM_UNIT_LINE_FORE_SCHEMECOLOR_INDEX_2" val="6"/>
  <p:tag name="KSO_WM_UNIT_LINE_FORE_SCHEMECOLOR_INDEX_2_POS" val="1"/>
  <p:tag name="KSO_WM_UNIT_LINE_FORE_SCHEMECOLOR_INDEX_2_TRANS" val="0.5"/>
  <p:tag name="KSO_WM_UNIT_LINE_GRADIENT_TYPE" val="0"/>
  <p:tag name="KSO_WM_UNIT_LINE_GRADIENT_ANGLE" val="180"/>
  <p:tag name="KSO_WM_UNIT_LINE_GRADIENT_Direction" val="4"/>
  <p:tag name="KSO_WM_UNIT_LINE_FILL_TYPE" val="5"/>
</p:tagLst>
</file>

<file path=ppt/tags/tag55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550.xml><?xml version="1.0" encoding="utf-8"?>
<p:tagLst xmlns:p="http://schemas.openxmlformats.org/presentationml/2006/main">
  <p:tag name="KSO_WM_UNIT_COMPATIBLE" val="0"/>
  <p:tag name="KSO_WM_UNIT_DIAGRAM_ISREFERUNIT" val="0"/>
  <p:tag name="KSO_WM_TEMPLATE_CATEGORY" val="diagram"/>
  <p:tag name="KSO_WM_UNIT_LAYERLEVEL" val="1_1_1"/>
  <p:tag name="KSO_WM_DIAGRAM_VERSION" val="3"/>
  <p:tag name="KSO_WM_DIAGRAM_COLOR_TEXT_CAN_REMOVE" val="n"/>
  <p:tag name="KSO_WM_DIAGRAM_MAX_ITEMCNT" val="6"/>
  <p:tag name="KSO_WM_DIAGRAM_VIRTUALLY_FRAME" val="{&quot;height&quot;:273.7643278368089,&quot;left&quot;:37.3125,&quot;top&quot;:97.84908608159554,&quot;width&quot;:630.075}"/>
  <p:tag name="KSO_WM_UNIT_HIGHLIGHT" val="0"/>
  <p:tag name="KSO_WM_UNIT_DIAGRAM_ISNUMVISUAL" val="0"/>
  <p:tag name="KSO_WM_UNIT_ID" val="diagram20231642_1*n_h_a*1_1_1"/>
  <p:tag name="KSO_WM_TEMPLATE_INDEX" val="20231642"/>
  <p:tag name="KSO_WM_TAG_VERSION" val="3.0"/>
  <p:tag name="KSO_WM_UNIT_ISCONTENTSTITLE" val="0"/>
  <p:tag name="KSO_WM_UNIT_ISNUMDGMTITLE" val="0"/>
  <p:tag name="KSO_WM_UNIT_NOCLEAR" val="0"/>
  <p:tag name="KSO_WM_UNIT_VALUE" val="42"/>
  <p:tag name="KSO_WM_DIAGRAM_GROUP_CODE" val="n1-1"/>
  <p:tag name="KSO_WM_UNIT_TYPE" val="n_h_a"/>
  <p:tag name="KSO_WM_UNIT_INDEX" val="1_1_1"/>
  <p:tag name="KSO_WM_DIAGRAM_COLOR_TRICK" val="1"/>
  <p:tag name="KSO_WM_DIAGRAM_MIN_ITEMCNT" val="2"/>
  <p:tag name="KSO_WM_DIAGRAM_COLOR_MATCH_VALUE" val="{&quot;shape&quot;:{&quot;fill&quot;:{&quot;gradient&quot;:[{&quot;brightness&quot;:0,&quot;colorType&quot;:1,&quot;foreColorIndex&quot;:6,&quot;pos&quot;:0,&quot;transparency&quot;:0},{&quot;brightness&quot;:0,&quot;colorType&quot;:1,&quot;foreColorIndex&quot;:5,&quot;pos&quot;:1,&quot;transparency&quot;:0}],&quot;type&quot;:3},&quot;glow&quot;:{&quot;colorType&quot;:0},&quot;line&quot;:{&quot;type&quot;:0},&quot;shadow&quot;:{&quot;brightness&quot;:0,&quot;colorType&quot;:2,&quot;rgb&quot;:&quot;#000000&quot;,&quot;transparency&quot;:0.600000023841857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FORE_SCHEMECOLOR_INDEX_BRIGHTNESS" val="0"/>
  <p:tag name="KSO_WM_UNIT_TEXT_TYPE" val="1"/>
  <p:tag name="KSO_WM_BEAUTIFY_FLAG" val="#wm#"/>
  <p:tag name="KSO_WM_UNIT_PRESET_TEXT" val="添加标题"/>
  <p:tag name="KSO_WM_UNIT_FILL_TYPE" val="3"/>
  <p:tag name="KSO_WM_UNIT_TEXT_FILL_FORE_SCHEMECOLOR_INDEX" val="1"/>
  <p:tag name="KSO_WM_UNIT_TEXT_FILL_TYPE" val="1"/>
  <p:tag name="KSO_WM_UNIT_USESOURCEFORMAT_APPLY" val="1"/>
</p:tagLst>
</file>

<file path=ppt/tags/tag5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642_1*n_h_i*1_1_2"/>
  <p:tag name="KSO_WM_TEMPLATE_CATEGORY" val="diagram"/>
  <p:tag name="KSO_WM_TEMPLATE_INDEX" val="20231642"/>
  <p:tag name="KSO_WM_UNIT_LAYERLEVEL" val="1_1_1"/>
  <p:tag name="KSO_WM_TAG_VERSION" val="3.0"/>
  <p:tag name="KSO_WM_DIAGRAM_GROUP_CODE" val="n1-1"/>
  <p:tag name="KSO_WM_UNIT_TYPE" val="n_h_i"/>
  <p:tag name="KSO_WM_UNIT_INDEX" val="1_1_2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273.7643278368089,&quot;left&quot;:37.3125,&quot;top&quot;:97.84908608159554,&quot;width&quot;:630.075}"/>
  <p:tag name="KSO_WM_DIAGRAM_COLOR_MATCH_VALUE" val="{&quot;shape&quot;:{&quot;fill&quot;:{&quot;gradient&quot;:[{&quot;brightness&quot;:0,&quot;colorType&quot;:1,&quot;foreColorIndex&quot;:6,&quot;pos&quot;:0,&quot;transparency&quot;:0.800000011920929},{&quot;brightness&quot;:0,&quot;colorType&quot;:1,&quot;foreColorIndex&quot;:5,&quot;pos&quot;:1,&quot;transparency&quot;:0.800000011920929}],&quot;type&quot;:3},&quot;glow&quot;:{&quot;colorType&quot;:0},&quot;line&quot;:{&quot;type&quot;:0},&quot;shadow&quot;:{&quot;brightness&quot;:0,&quot;colorType&quot;:2,&quot;rgb&quot;:&quot;#000000&quot;,&quot;transparency&quot;:0.600000023841857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3"/>
  <p:tag name="KSO_WM_UNIT_TEXT_FILL_FORE_SCHEMECOLOR_INDEX" val="2"/>
  <p:tag name="KSO_WM_UNIT_TEXT_FILL_TYPE" val="1"/>
  <p:tag name="KSO_WM_UNIT_USESOURCEFORMAT_APPLY" val="1"/>
</p:tagLst>
</file>

<file path=ppt/tags/tag5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642_1*n_h_i*1_1_1"/>
  <p:tag name="KSO_WM_TEMPLATE_CATEGORY" val="diagram"/>
  <p:tag name="KSO_WM_TEMPLATE_INDEX" val="20231642"/>
  <p:tag name="KSO_WM_UNIT_LAYERLEVEL" val="1_1_1"/>
  <p:tag name="KSO_WM_TAG_VERSION" val="3.0"/>
  <p:tag name="KSO_WM_DIAGRAM_GROUP_CODE" val="n1-1"/>
  <p:tag name="KSO_WM_UNIT_TYPE" val="n_h_i"/>
  <p:tag name="KSO_WM_UNIT_INDEX" val="1_1_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273.7643278368089,&quot;left&quot;:37.3125,&quot;top&quot;:97.84908608159554,&quot;width&quot;:630.075}"/>
  <p:tag name="KSO_WM_DIAGRAM_COLOR_MATCH_VALUE" val="{&quot;shape&quot;:{&quot;fill&quot;:{&quot;gradient&quot;:[{&quot;brightness&quot;:0,&quot;colorType&quot;:1,&quot;foreColorIndex&quot;:6,&quot;pos&quot;:0,&quot;transparency&quot;:0},{&quot;brightness&quot;:0,&quot;colorType&quot;:1,&quot;foreColorIndex&quot;:5,&quot;pos&quot;:1,&quot;transparency&quot;:0}],&quot;type&quot;:3},&quot;glow&quot;:{&quot;colorType&quot;:0},&quot;line&quot;:{&quot;type&quot;:0},&quot;shadow&quot;:{&quot;brightness&quot;:0,&quot;colorType&quot;:2,&quot;rgb&quot;:&quot;#000000&quot;,&quot;transparency&quot;:0.600000023841857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3"/>
  <p:tag name="KSO_WM_UNIT_TEXT_FILL_FORE_SCHEMECOLOR_INDEX" val="2"/>
  <p:tag name="KSO_WM_UNIT_TEXT_FILL_TYPE" val="1"/>
  <p:tag name="KSO_WM_UNIT_USESOURCEFORMAT_APPLY" val="1"/>
</p:tagLst>
</file>

<file path=ppt/tags/tag5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n_h_h_i"/>
  <p:tag name="KSO_WM_UNIT_INDEX" val="1_2_1_1"/>
  <p:tag name="KSO_WM_UNIT_ID" val="diagram20231642_1*n_h_h_i*1_2_1_1"/>
  <p:tag name="KSO_WM_TEMPLATE_CATEGORY" val="diagram"/>
  <p:tag name="KSO_WM_TEMPLATE_INDEX" val="20231642"/>
  <p:tag name="KSO_WM_UNIT_LAYERLEVEL" val="1_1_1_1"/>
  <p:tag name="KSO_WM_TAG_VERSION" val="3.0"/>
  <p:tag name="KSO_WM_UNIT_TEXT_FILL_FORE_SCHEMECOLOR_INDEX_BRIGHTNESS" val="0.15"/>
  <p:tag name="KSO_WM_DIAGRAM_GROUP_CODE" val="n1-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273.7643278368089,&quot;left&quot;:37.3125,&quot;top&quot;:97.84908608159554,&quot;width&quot;:630.075}"/>
  <p:tag name="KSO_WM_DIAGRAM_COLOR_MATCH_VALUE" val="{&quot;shape&quot;:{&quot;fill&quot;:{&quot;gradient&quot;:[{&quot;brightness&quot;:0,&quot;colorType&quot;:1,&quot;foreColorIndex&quot;:6,&quot;pos&quot;:0,&quot;transparency&quot;:0},{&quot;brightness&quot;:0,&quot;colorType&quot;:1,&quot;foreColorIndex&quot;:5,&quot;pos&quot;:1,&quot;transparency&quot;:0}],&quot;type&quot;:3},&quot;glow&quot;:{&quot;colorType&quot;:0},&quot;line&quot;:{&quot;type&quot;:0},&quot;shadow&quot;:{&quot;brightness&quot;:0.6000000238418579,&quot;colorType&quot;:1,&quot;foreColorIndex&quot;:5,&quot;transparency&quot;:0.600000023841857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BEAUTIFY_FLAG" val="#wm#"/>
  <p:tag name="KSO_WM_UNIT_FILL_TYPE" val="3"/>
  <p:tag name="KSO_WM_UNIT_SHADOW_SCHEMECOLOR_INDEX" val="5"/>
  <p:tag name="KSO_WM_UNIT_USESOURCEFORMAT_APPLY" val="1"/>
</p:tagLst>
</file>

<file path=ppt/tags/tag5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n_h_h_i"/>
  <p:tag name="KSO_WM_UNIT_INDEX" val="1_2_2_1"/>
  <p:tag name="KSO_WM_UNIT_ID" val="diagram20231642_1*n_h_h_i*1_2_2_1"/>
  <p:tag name="KSO_WM_TEMPLATE_CATEGORY" val="diagram"/>
  <p:tag name="KSO_WM_TEMPLATE_INDEX" val="20231642"/>
  <p:tag name="KSO_WM_UNIT_LAYERLEVEL" val="1_1_1_1"/>
  <p:tag name="KSO_WM_TAG_VERSION" val="3.0"/>
  <p:tag name="KSO_WM_UNIT_TEXT_FILL_FORE_SCHEMECOLOR_INDEX_BRIGHTNESS" val="0.15"/>
  <p:tag name="KSO_WM_DIAGRAM_GROUP_CODE" val="n1-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273.7643278368089,&quot;left&quot;:37.3125,&quot;top&quot;:97.84908608159554,&quot;width&quot;:630.075}"/>
  <p:tag name="KSO_WM_DIAGRAM_COLOR_MATCH_VALUE" val="{&quot;shape&quot;:{&quot;fill&quot;:{&quot;gradient&quot;:[{&quot;brightness&quot;:0,&quot;colorType&quot;:1,&quot;foreColorIndex&quot;:6,&quot;pos&quot;:0,&quot;transparency&quot;:0},{&quot;brightness&quot;:0,&quot;colorType&quot;:1,&quot;foreColorIndex&quot;:5,&quot;pos&quot;:1,&quot;transparency&quot;:0}],&quot;type&quot;:3},&quot;glow&quot;:{&quot;colorType&quot;:0},&quot;line&quot;:{&quot;type&quot;:0},&quot;shadow&quot;:{&quot;brightness&quot;:0.6000000238418579,&quot;colorType&quot;:1,&quot;foreColorIndex&quot;:5,&quot;transparency&quot;:0.600000023841857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BEAUTIFY_FLAG" val="#wm#"/>
  <p:tag name="KSO_WM_UNIT_FILL_TYPE" val="3"/>
  <p:tag name="KSO_WM_UNIT_SHADOW_SCHEMECOLOR_INDEX" val="5"/>
  <p:tag name="KSO_WM_UNIT_USESOURCEFORMAT_APPLY" val="1"/>
</p:tagLst>
</file>

<file path=ppt/tags/tag55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31642_5*a*1"/>
  <p:tag name="KSO_WM_TEMPLATE_CATEGORY" val="diagram"/>
  <p:tag name="KSO_WM_TEMPLATE_INDEX" val="20231642"/>
  <p:tag name="KSO_WM_UNIT_LAYERLEVEL" val="1"/>
  <p:tag name="KSO_WM_TAG_VERSION" val="3.0"/>
  <p:tag name="KSO_WM_BEAUTIFY_FLAG" val="#wm#"/>
  <p:tag name="KSO_WM_DIAGRAM_GROUP_CODE" val="n1-1"/>
  <p:tag name="KSO_WM_UNIT_TEXT_TYPE" val="1"/>
  <p:tag name="KSO_WM_UNIT_PRESET_TEXT" val="单击此处添加标题"/>
  <p:tag name="KSO_WM_UNIT_TEXT_FILL_FORE_SCHEMECOLOR_INDEX" val="13"/>
  <p:tag name="KSO_WM_UNIT_TEXT_FILL_TYPE" val="1"/>
  <p:tag name="KSO_WM_UNIT_USESOURCEFORMAT_APPLY" val="1"/>
</p:tagLst>
</file>

<file path=ppt/tags/tag556.xml><?xml version="1.0" encoding="utf-8"?>
<p:tagLst xmlns:p="http://schemas.openxmlformats.org/presentationml/2006/main">
  <p:tag name="KSO_WM_SLIDE_ID" val="diagram20231642_5"/>
  <p:tag name="KSO_WM_TEMPLATE_SUBCATEGORY" val="0"/>
  <p:tag name="KSO_WM_TEMPLATE_MASTER_TYPE" val="0"/>
  <p:tag name="KSO_WM_TEMPLATE_COLOR_TYPE" val="0"/>
  <p:tag name="KSO_WM_SLIDE_ITEM_CNT" val="6"/>
  <p:tag name="KSO_WM_SLIDE_INDEX" val="5"/>
  <p:tag name="KSO_WM_TAG_VERSION" val="3.0"/>
  <p:tag name="KSO_WM_BEAUTIFY_FLAG" val="#wm#"/>
  <p:tag name="KSO_WM_TEMPLATE_CATEGORY" val="diagram"/>
  <p:tag name="KSO_WM_TEMPLATE_INDEX" val="20231642"/>
  <p:tag name="KSO_WM_SLIDE_TYPE" val="text"/>
  <p:tag name="KSO_WM_SLIDE_SUBTYPE" val="diag"/>
  <p:tag name="KSO_WM_SLIDE_SIZE" val="840.1*373.65"/>
  <p:tag name="KSO_WM_SLIDE_POSITION" val="49.75*126.15"/>
  <p:tag name="KSO_WM_SLIDE_LAYOUT" val="a_n"/>
  <p:tag name="KSO_WM_SLIDE_LAYOUT_CNT" val="1_1"/>
  <p:tag name="KSO_WM_SPECIAL_SOURCE" val="bdnull"/>
  <p:tag name="KSO_WM_DIAGRAM_GROUP_CODE" val="n1-1"/>
  <p:tag name="KSO_WM_SLIDE_DIAGTYPE" val="n"/>
  <p:tag name="KSO_WM_SLIDE_BACKGROUND_TYPE" val="general"/>
</p:tagLst>
</file>

<file path=ppt/tags/tag557.xml><?xml version="1.0" encoding="utf-8"?>
<p:tagLst xmlns:p="http://schemas.openxmlformats.org/presentationml/2006/main">
  <p:tag name="KSO_WM_UNIT_SUBTYPE" val="v"/>
  <p:tag name="KSO_WM_TEMPLATE_CATEGORY" val="chip"/>
  <p:tag name="KSO_WM_TEMPLATE_INDEX" val="20224213"/>
  <p:tag name="KSO_WM_UNIT_TYPE" val="i"/>
  <p:tag name="KSO_WM_UNIT_INDEX" val="1"/>
  <p:tag name="KSO_WM_UNIT_ID" val="chip20224213_10*i*1"/>
  <p:tag name="KSO_WM_BEAUTIFY_FLAG" val="#wm#"/>
  <p:tag name="KSO_WM_TAG_VERSION" val="1.0"/>
  <p:tag name="KSO_WM_CHIP_GROUPID" val="62d9fc3602b43a043ddc1f6d"/>
  <p:tag name="KSO_WM_CHIP_XID" val="62d9fcef02b43a043ddc2960"/>
  <p:tag name="KSO_WM_UNIT_DEC_AREA_ID" val="b926e0ebe6d04d2aaf3c4370a5b680e3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f5325a072d254bb8aa0b9a129276a672"/>
  <p:tag name="KSO_WM_SLIDE_BACKGROUND_TYPE" val="general"/>
</p:tagLst>
</file>

<file path=ppt/tags/tag558.xml><?xml version="1.0" encoding="utf-8"?>
<p:tagLst xmlns:p="http://schemas.openxmlformats.org/presentationml/2006/main">
  <p:tag name="KSO_WM_UNIT_SUBTYPE" val="t"/>
  <p:tag name="KSO_WM_TEMPLATE_CATEGORY" val="chip"/>
  <p:tag name="KSO_WM_TEMPLATE_INDEX" val="20224213"/>
  <p:tag name="KSO_WM_UNIT_TYPE" val="i"/>
  <p:tag name="KSO_WM_UNIT_INDEX" val="1"/>
  <p:tag name="KSO_WM_UNIT_ID" val="chip20224213_11*i*1"/>
  <p:tag name="KSO_WM_BEAUTIFY_FLAG" val="#wm#"/>
  <p:tag name="KSO_WM_TAG_VERSION" val="1.0"/>
  <p:tag name="KSO_WM_CHIP_GROUPID" val="62d9fc3602b43a043ddc1f6d"/>
  <p:tag name="KSO_WM_CHIP_XID" val="62d9fcef02b43a043ddc290f"/>
  <p:tag name="KSO_WM_UNIT_DEC_AREA_ID" val="07b41b1391de4b2f8a32d5a2d775664b"/>
  <p:tag name="KSO_WM_CHIP_FILLAREA_FILL_RULE" val="{&quot;fill_align&quot;:&quot;l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108b5e0a7aea4993960e8568706793d5"/>
  <p:tag name="KSO_WM_SLIDE_BACKGROUND_TYPE" val="general"/>
</p:tagLst>
</file>

<file path=ppt/tags/tag559.xml><?xml version="1.0" encoding="utf-8"?>
<p:tagLst xmlns:p="http://schemas.openxmlformats.org/presentationml/2006/main">
  <p:tag name="KSO_WM_UNIT_SUBTYPE" val="t"/>
  <p:tag name="KSO_WM_TEMPLATE_CATEGORY" val="chip"/>
  <p:tag name="KSO_WM_TEMPLATE_INDEX" val="20224213"/>
  <p:tag name="KSO_WM_UNIT_TYPE" val="i"/>
  <p:tag name="KSO_WM_UNIT_INDEX" val="1"/>
  <p:tag name="KSO_WM_UNIT_ID" val="chip20224213_12*i*1"/>
  <p:tag name="KSO_WM_BEAUTIFY_FLAG" val="#wm#"/>
  <p:tag name="KSO_WM_TAG_VERSION" val="1.0"/>
  <p:tag name="KSO_WM_CHIP_GROUPID" val="62d9fc3602b43a043ddc1f6d"/>
  <p:tag name="KSO_WM_CHIP_XID" val="62d9fcef02b43a043ddc292b"/>
  <p:tag name="KSO_WM_UNIT_DEC_AREA_ID" val="3d59f3d8ca9844f48c898f2ec107ef47"/>
  <p:tag name="KSO_WM_CHIP_FILLAREA_FILL_RULE" val="{&quot;fill_align&quot;:&quot;r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757318be420646a5a434ff403903e618"/>
  <p:tag name="KSO_WM_SLIDE_BACKGROUND_TYPE" val="general"/>
</p:tagLst>
</file>

<file path=ppt/tags/tag56.xml><?xml version="1.0" encoding="utf-8"?>
<p:tagLst xmlns:p="http://schemas.openxmlformats.org/presentationml/2006/main">
  <p:tag name="KSO_WM_UNIT_SUBTYPE" val="v"/>
  <p:tag name="KSO_WM_TEMPLATE_CATEGORY" val="chip"/>
  <p:tag name="KSO_WM_TEMPLATE_INDEX" val="20224213"/>
  <p:tag name="KSO_WM_UNIT_TYPE" val="i"/>
  <p:tag name="KSO_WM_UNIT_INDEX" val="1"/>
  <p:tag name="KSO_WM_UNIT_ID" val="chip20224213_7*i*1"/>
  <p:tag name="KSO_WM_BEAUTIFY_FLAG" val="#wm#"/>
  <p:tag name="KSO_WM_TAG_VERSION" val="1.0"/>
  <p:tag name="KSO_WM_CHIP_GROUPID" val="62d9fc3602b43a043ddc1f6d"/>
  <p:tag name="KSO_WM_CHIP_XID" val="62d9fcef02b43a043ddc25ee"/>
  <p:tag name="KSO_WM_UNIT_DEC_AREA_ID" val="42ba8a6f9fe04fb283c8963e0ef20a60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4ad2886747164edb895d43149778fc87"/>
</p:tagLst>
</file>

<file path=ppt/tags/tag5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861_2*l_h_i*1_2_2"/>
  <p:tag name="KSO_WM_TEMPLATE_CATEGORY" val="diagram"/>
  <p:tag name="KSO_WM_TEMPLATE_INDEX" val="20231861"/>
  <p:tag name="KSO_WM_UNIT_LAYERLEVEL" val="1_1_1"/>
  <p:tag name="KSO_WM_TAG_VERSION" val="3.0"/>
  <p:tag name="KSO_WM_DIAGRAM_GROUP_CODE" val="l1-1"/>
  <p:tag name="KSO_WM_UNIT_TYPE" val="l_h_i"/>
  <p:tag name="KSO_WM_UNIT_INDEX" val="1_2_2"/>
  <p:tag name="KSO_WM_DIAGRAM_VERSION" val="3"/>
  <p:tag name="KSO_WM_DIAGRAM_COLOR_TRICK" val="1"/>
  <p:tag name="KSO_WM_DIAGRAM_COLOR_TEXT_CAN_REMOVE" val="n"/>
  <p:tag name="KSO_WM_DIAGRAM_MAX_ITEMCNT" val="3"/>
  <p:tag name="KSO_WM_DIAGRAM_MIN_ITEMCNT" val="2"/>
  <p:tag name="KSO_WM_DIAGRAM_VIRTUALLY_FRAME" val="{&quot;height&quot;:267.131298855903,&quot;left&quot;:44.77499999999998,&quot;top&quot;:96.67500035669542,&quot;width&quot;:632.8500393700788}"/>
  <p:tag name="KSO_WM_DIAGRAM_COLOR_MATCH_VALUE" val="{&quot;shape&quot;:{&quot;fill&quot;:{&quot;gradient&quot;:[{&quot;brightness&quot;:0,&quot;colorType&quot;:1,&quot;foreColorIndex&quot;:5,&quot;pos&quot;:1,&quot;transparency&quot;:1},{&quot;brightness&quot;:0,&quot;colorType&quot;:1,&quot;foreColorIndex&quot;:5,&quot;pos&quot;:1,&quot;transparency&quot;:0},{&quot;brightness&quot;:0.800000011920929,&quot;colorType&quot;:1,&quot;foreColorIndex&quot;:5,&quot;pos&quot;:0,&quot;transparency&quot;:0.8999999761581421}],&quot;type&quot;:3},&quot;glow&quot;:{&quot;colorType&quot;:0},&quot;line&quot;:{&quot;gradient&quot;:[{&quot;brightness&quot;:0,&quot;colorType&quot;:1,&quot;foreColorIndex&quot;:5,&quot;pos&quot;:0.20000000298023224,&quot;transparency&quot;:1},{&quot;brightness&quot;:0.4000000059604645,&quot;colorType&quot;:1,&quot;foreColorIndex&quot;:5,&quot;pos&quot;:1,&quot;transparency&quot;:0}],&quot;type&quot;:2},&quot;shadow&quot;:{&quot;brightness&quot;:-0.25,&quot;colorType&quot;:1,&quot;foreColorIndex&quot;:5,&quot;transparency&quot;:0.9300000071525574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292929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5,6,5,6,5,6]}"/>
  <p:tag name="KSO_WM_BEAUTIFY_FLAG" val="#wm#"/>
  <p:tag name="KSO_WM_UNIT_FILL_TYPE" val="3"/>
  <p:tag name="KSO_WM_UNIT_LINE_FORE_SCHEMECOLOR_INDEX" val="5"/>
  <p:tag name="KSO_WM_UNIT_SHADOW_SCHEMECOLOR_INDEX" val="5"/>
  <p:tag name="KSO_WM_UNIT_USESOURCEFORMAT_APPLY" val="1"/>
  <p:tag name="KSO_WM_UNIT_LINE_FORE_SCHEMECOLOR_INDEX_1_BRIGHTNESS" val="0"/>
  <p:tag name="KSO_WM_UNIT_LINE_FORE_SCHEMECOLOR_INDEX_1" val="5"/>
  <p:tag name="KSO_WM_UNIT_LINE_FORE_SCHEMECOLOR_INDEX_1_POS" val="0.2"/>
  <p:tag name="KSO_WM_UNIT_LINE_FORE_SCHEMECOLOR_INDEX_1_TRANS" val="1"/>
  <p:tag name="KSO_WM_UNIT_LINE_FORE_SCHEMECOLOR_INDEX_2_BRIGHTNESS" val="0.4"/>
  <p:tag name="KSO_WM_UNIT_LINE_FORE_SCHEMECOLOR_INDEX_2" val="5"/>
  <p:tag name="KSO_WM_UNIT_LINE_FORE_SCHEMECOLOR_INDEX_2_POS" val="1"/>
  <p:tag name="KSO_WM_UNIT_LINE_FORE_SCHEMECOLOR_INDEX_2_TRANS" val="0"/>
  <p:tag name="KSO_WM_UNIT_LINE_GRADIENT_TYPE" val="0"/>
  <p:tag name="KSO_WM_UNIT_LINE_GRADIENT_ANGLE" val="270"/>
  <p:tag name="KSO_WM_UNIT_LINE_GRADIENT_Direction" val="6"/>
  <p:tag name="KSO_WM_UNIT_LINE_FILL_TYPE" val="5"/>
</p:tagLst>
</file>

<file path=ppt/tags/tag5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861_2*l_h_i*1_3_2"/>
  <p:tag name="KSO_WM_TEMPLATE_CATEGORY" val="diagram"/>
  <p:tag name="KSO_WM_TEMPLATE_INDEX" val="20231861"/>
  <p:tag name="KSO_WM_UNIT_LAYERLEVEL" val="1_1_1"/>
  <p:tag name="KSO_WM_TAG_VERSION" val="3.0"/>
  <p:tag name="KSO_WM_DIAGRAM_GROUP_CODE" val="l1-1"/>
  <p:tag name="KSO_WM_UNIT_TYPE" val="l_h_i"/>
  <p:tag name="KSO_WM_UNIT_INDEX" val="1_3_2"/>
  <p:tag name="KSO_WM_DIAGRAM_VERSION" val="3"/>
  <p:tag name="KSO_WM_DIAGRAM_COLOR_TRICK" val="1"/>
  <p:tag name="KSO_WM_DIAGRAM_COLOR_TEXT_CAN_REMOVE" val="n"/>
  <p:tag name="KSO_WM_DIAGRAM_MAX_ITEMCNT" val="3"/>
  <p:tag name="KSO_WM_DIAGRAM_MIN_ITEMCNT" val="2"/>
  <p:tag name="KSO_WM_DIAGRAM_VIRTUALLY_FRAME" val="{&quot;height&quot;:267.131298855903,&quot;left&quot;:44.77499999999998,&quot;top&quot;:96.67500035669542,&quot;width&quot;:632.8500393700788}"/>
  <p:tag name="KSO_WM_DIAGRAM_COLOR_MATCH_VALUE" val="{&quot;shape&quot;:{&quot;fill&quot;:{&quot;gradient&quot;:[{&quot;brightness&quot;:0,&quot;colorType&quot;:1,&quot;foreColorIndex&quot;:5,&quot;pos&quot;:1,&quot;transparency&quot;:1},{&quot;brightness&quot;:0,&quot;colorType&quot;:1,&quot;foreColorIndex&quot;:5,&quot;pos&quot;:1,&quot;transparency&quot;:0},{&quot;brightness&quot;:0.800000011920929,&quot;colorType&quot;:1,&quot;foreColorIndex&quot;:5,&quot;pos&quot;:0,&quot;transparency&quot;:0.8999999761581421}],&quot;type&quot;:3},&quot;glow&quot;:{&quot;colorType&quot;:0},&quot;line&quot;:{&quot;gradient&quot;:[{&quot;brightness&quot;:0,&quot;colorType&quot;:1,&quot;foreColorIndex&quot;:5,&quot;pos&quot;:0.20000000298023224,&quot;transparency&quot;:1},{&quot;brightness&quot;:0.4000000059604645,&quot;colorType&quot;:1,&quot;foreColorIndex&quot;:5,&quot;pos&quot;:1,&quot;transparency&quot;:0}],&quot;type&quot;:2},&quot;shadow&quot;:{&quot;brightness&quot;:-0.25,&quot;colorType&quot;:1,&quot;foreColorIndex&quot;:5,&quot;transparency&quot;:0.9300000071525574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292929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5,6,5,6,5,6]}"/>
  <p:tag name="KSO_WM_BEAUTIFY_FLAG" val="#wm#"/>
  <p:tag name="KSO_WM_UNIT_FILL_TYPE" val="3"/>
  <p:tag name="KSO_WM_UNIT_LINE_FORE_SCHEMECOLOR_INDEX" val="5"/>
  <p:tag name="KSO_WM_UNIT_SHADOW_SCHEMECOLOR_INDEX" val="5"/>
  <p:tag name="KSO_WM_UNIT_USESOURCEFORMAT_APPLY" val="1"/>
  <p:tag name="KSO_WM_UNIT_LINE_FORE_SCHEMECOLOR_INDEX_1_BRIGHTNESS" val="0"/>
  <p:tag name="KSO_WM_UNIT_LINE_FORE_SCHEMECOLOR_INDEX_1" val="5"/>
  <p:tag name="KSO_WM_UNIT_LINE_FORE_SCHEMECOLOR_INDEX_1_POS" val="0.2"/>
  <p:tag name="KSO_WM_UNIT_LINE_FORE_SCHEMECOLOR_INDEX_1_TRANS" val="1"/>
  <p:tag name="KSO_WM_UNIT_LINE_FORE_SCHEMECOLOR_INDEX_2_BRIGHTNESS" val="0.4"/>
  <p:tag name="KSO_WM_UNIT_LINE_FORE_SCHEMECOLOR_INDEX_2" val="5"/>
  <p:tag name="KSO_WM_UNIT_LINE_FORE_SCHEMECOLOR_INDEX_2_POS" val="1"/>
  <p:tag name="KSO_WM_UNIT_LINE_FORE_SCHEMECOLOR_INDEX_2_TRANS" val="0"/>
  <p:tag name="KSO_WM_UNIT_LINE_GRADIENT_TYPE" val="0"/>
  <p:tag name="KSO_WM_UNIT_LINE_GRADIENT_ANGLE" val="270"/>
  <p:tag name="KSO_WM_UNIT_LINE_GRADIENT_Direction" val="6"/>
  <p:tag name="KSO_WM_UNIT_LINE_FILL_TYPE" val="5"/>
</p:tagLst>
</file>

<file path=ppt/tags/tag5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861_2*l_h_a*1_2_1"/>
  <p:tag name="KSO_WM_TEMPLATE_CATEGORY" val="diagram"/>
  <p:tag name="KSO_WM_TEMPLATE_INDEX" val="20231861"/>
  <p:tag name="KSO_WM_UNIT_LAYERLEVEL" val="1_1_1"/>
  <p:tag name="KSO_WM_TAG_VERSION" val="3.0"/>
  <p:tag name="KSO_WM_UNIT_ISCONTENTSTITLE" val="0"/>
  <p:tag name="KSO_WM_UNIT_ISNUMDGMTITLE" val="0"/>
  <p:tag name="KSO_WM_UNIT_NOCLEAR" val="0"/>
  <p:tag name="KSO_WM_DIAGRAM_GROUP_CODE" val="l1-1"/>
  <p:tag name="KSO_WM_UNIT_TYPE" val="l_h_a"/>
  <p:tag name="KSO_WM_UNIT_INDEX" val="1_2_1"/>
  <p:tag name="KSO_WM_DIAGRAM_VERSION" val="3"/>
  <p:tag name="KSO_WM_DIAGRAM_COLOR_TRICK" val="1"/>
  <p:tag name="KSO_WM_DIAGRAM_COLOR_TEXT_CAN_REMOVE" val="n"/>
  <p:tag name="KSO_WM_UNIT_VALUE" val="10"/>
  <p:tag name="KSO_WM_UNIT_TEXT_TYPE" val="1"/>
  <p:tag name="KSO_WM_DIAGRAM_MAX_ITEMCNT" val="3"/>
  <p:tag name="KSO_WM_DIAGRAM_MIN_ITEMCNT" val="2"/>
  <p:tag name="KSO_WM_DIAGRAM_VIRTUALLY_FRAME" val="{&quot;height&quot;:267.131298855903,&quot;left&quot;:44.77499999999998,&quot;top&quot;:96.67500035669542,&quot;width&quot;:632.85003937007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5,6,5,6,5,6]}"/>
  <p:tag name="KSO_WM_BEAUTIFY_FLAG" val="#wm#"/>
  <p:tag name="KSO_WM_UNIT_PRESET_TEXT" val="添加标题内容"/>
  <p:tag name="KSO_WM_UNIT_TEXT_FILL_FORE_SCHEMECOLOR_INDEX" val="1"/>
  <p:tag name="KSO_WM_UNIT_TEXT_FILL_TYPE" val="1"/>
  <p:tag name="KSO_WM_UNIT_USESOURCEFORMAT_APPLY" val="1"/>
</p:tagLst>
</file>

<file path=ppt/tags/tag5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861_2*l_h_i*1_2_1"/>
  <p:tag name="KSO_WM_TEMPLATE_CATEGORY" val="diagram"/>
  <p:tag name="KSO_WM_TEMPLATE_INDEX" val="20231861"/>
  <p:tag name="KSO_WM_UNIT_LAYERLEVEL" val="1_1_1"/>
  <p:tag name="KSO_WM_TAG_VERSION" val="3.0"/>
  <p:tag name="KSO_WM_DIAGRAM_GROUP_CODE" val="l1-1"/>
  <p:tag name="KSO_WM_UNIT_TYPE" val="l_h_i"/>
  <p:tag name="KSO_WM_UNIT_INDEX" val="1_2_1"/>
  <p:tag name="KSO_WM_DIAGRAM_VERSION" val="3"/>
  <p:tag name="KSO_WM_DIAGRAM_COLOR_TRICK" val="1"/>
  <p:tag name="KSO_WM_DIAGRAM_COLOR_TEXT_CAN_REMOVE" val="n"/>
  <p:tag name="KSO_WM_DIAGRAM_MAX_ITEMCNT" val="3"/>
  <p:tag name="KSO_WM_DIAGRAM_MIN_ITEMCNT" val="2"/>
  <p:tag name="KSO_WM_DIAGRAM_VIRTUALLY_FRAME" val="{&quot;height&quot;:267.131298855903,&quot;left&quot;:44.77499999999998,&quot;top&quot;:96.67500035669542,&quot;width&quot;:632.8500393700788}"/>
  <p:tag name="KSO_WM_DIAGRAM_COLOR_MATCH_VALUE" val="{&quot;shape&quot;:{&quot;fill&quot;:{&quot;type&quot;:0},&quot;glow&quot;:{&quot;colorType&quot;:0},&quot;line&quot;:{&quot;gradient&quot;:[{&quot;brightness&quot;:0,&quot;colorType&quot;:1,&quot;foreColorIndex&quot;:5,&quot;pos&quot;:0,&quot;transparency&quot;:0.8999999761581421},{&quot;brightness&quot;:0,&quot;colorType&quot;:1,&quot;foreColorIndex&quot;:5,&quot;pos&quot;:1,&quot;transparency&quot;:0.20000000298023224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USE_COLOR_VALUE" val="{&quot;color_scheme&quot;:1,&quot;color_type&quot;:1,&quot;theme_color_indexes&quot;:[5,6,5,6,5,6]}"/>
  <p:tag name="KSO_WM_BEAUTIFY_FLAG" val="#wm#"/>
  <p:tag name="KSO_WM_UNIT_LINE_FORE_SCHEMECOLOR_INDEX" val="5"/>
  <p:tag name="KSO_WM_UNIT_USESOURCEFORMAT_APPLY" val="1"/>
  <p:tag name="KSO_WM_UNIT_LINE_FORE_SCHEMECOLOR_INDEX_1_BRIGHTNESS" val="0"/>
  <p:tag name="KSO_WM_UNIT_LINE_FORE_SCHEMECOLOR_INDEX_1" val="5"/>
  <p:tag name="KSO_WM_UNIT_LINE_FORE_SCHEMECOLOR_INDEX_1_POS" val="0"/>
  <p:tag name="KSO_WM_UNIT_LINE_FORE_SCHEMECOLOR_INDEX_1_TRANS" val="0.9"/>
  <p:tag name="KSO_WM_UNIT_LINE_FORE_SCHEMECOLOR_INDEX_2_BRIGHTNESS" val="0"/>
  <p:tag name="KSO_WM_UNIT_LINE_FORE_SCHEMECOLOR_INDEX_2" val="5"/>
  <p:tag name="KSO_WM_UNIT_LINE_FORE_SCHEMECOLOR_INDEX_2_POS" val="1"/>
  <p:tag name="KSO_WM_UNIT_LINE_FORE_SCHEMECOLOR_INDEX_2_TRANS" val="0.2"/>
  <p:tag name="KSO_WM_UNIT_LINE_GRADIENT_TYPE" val="0"/>
  <p:tag name="KSO_WM_UNIT_LINE_GRADIENT_ANGLE" val="180"/>
  <p:tag name="KSO_WM_UNIT_LINE_GRADIENT_Direction" val="4"/>
  <p:tag name="KSO_WM_UNIT_LINE_FILL_TYPE" val="5"/>
</p:tagLst>
</file>

<file path=ppt/tags/tag5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861_2*l_h_f*1_2_1"/>
  <p:tag name="KSO_WM_TEMPLATE_CATEGORY" val="diagram"/>
  <p:tag name="KSO_WM_TEMPLATE_INDEX" val="20231861"/>
  <p:tag name="KSO_WM_UNIT_LAYERLEVEL" val="1_1_1"/>
  <p:tag name="KSO_WM_TAG_VERSION" val="3.0"/>
  <p:tag name="KSO_WM_UNIT_SUBTYPE" val="a"/>
  <p:tag name="KSO_WM_UNIT_NOCLEAR" val="0"/>
  <p:tag name="KSO_WM_DIAGRAM_GROUP_CODE" val="l1-1"/>
  <p:tag name="KSO_WM_UNIT_TYPE" val="l_h_f"/>
  <p:tag name="KSO_WM_UNIT_INDEX" val="1_2_1"/>
  <p:tag name="KSO_WM_DIAGRAM_VERSION" val="3"/>
  <p:tag name="KSO_WM_DIAGRAM_COLOR_TRICK" val="1"/>
  <p:tag name="KSO_WM_DIAGRAM_COLOR_TEXT_CAN_REMOVE" val="n"/>
  <p:tag name="KSO_WM_UNIT_VALUE" val="96"/>
  <p:tag name="KSO_WM_UNIT_TEXT_TYPE" val="1"/>
  <p:tag name="KSO_WM_DIAGRAM_MAX_ITEMCNT" val="3"/>
  <p:tag name="KSO_WM_DIAGRAM_MIN_ITEMCNT" val="2"/>
  <p:tag name="KSO_WM_DIAGRAM_VIRTUALLY_FRAME" val="{&quot;height&quot;:267.131298855903,&quot;left&quot;:44.77499999999998,&quot;top&quot;:96.67500035669542,&quot;width&quot;:632.85003937007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5,6,5,6,5,6]}"/>
  <p:tag name="KSO_WM_UNIT_TEXT_LAYER_COUNT" val="1"/>
  <p:tag name="KSO_WM_BEAUTIFY_FLAG" val="#wm#"/>
  <p:tag name="KSO_WM_UNIT_PRESET_TEXT" val="单击此处添加文本具体内容，简明扼要地阐述您的观点。根据需要可酌情增减文字，以便观者准确地理解您传达的思想。单击此处添加文本具体内容，简明扼要地阐述您的观点。"/>
  <p:tag name="KSO_WM_UNIT_TEXT_FILL_FORE_SCHEMECOLOR_INDEX" val="1"/>
  <p:tag name="KSO_WM_UNIT_TEXT_FILL_TYPE" val="1"/>
  <p:tag name="KSO_WM_UNIT_USESOURCEFORMAT_APPLY" val="1"/>
</p:tagLst>
</file>

<file path=ppt/tags/tag5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861_2*l_h_a*1_3_1"/>
  <p:tag name="KSO_WM_TEMPLATE_CATEGORY" val="diagram"/>
  <p:tag name="KSO_WM_TEMPLATE_INDEX" val="20231861"/>
  <p:tag name="KSO_WM_UNIT_LAYERLEVEL" val="1_1_1"/>
  <p:tag name="KSO_WM_TAG_VERSION" val="3.0"/>
  <p:tag name="KSO_WM_UNIT_ISCONTENTSTITLE" val="0"/>
  <p:tag name="KSO_WM_UNIT_ISNUMDGMTITLE" val="0"/>
  <p:tag name="KSO_WM_UNIT_NOCLEAR" val="0"/>
  <p:tag name="KSO_WM_DIAGRAM_GROUP_CODE" val="l1-1"/>
  <p:tag name="KSO_WM_UNIT_TYPE" val="l_h_a"/>
  <p:tag name="KSO_WM_UNIT_INDEX" val="1_3_1"/>
  <p:tag name="KSO_WM_DIAGRAM_VERSION" val="3"/>
  <p:tag name="KSO_WM_DIAGRAM_COLOR_TRICK" val="1"/>
  <p:tag name="KSO_WM_DIAGRAM_COLOR_TEXT_CAN_REMOVE" val="n"/>
  <p:tag name="KSO_WM_UNIT_VALUE" val="10"/>
  <p:tag name="KSO_WM_UNIT_TEXT_TYPE" val="1"/>
  <p:tag name="KSO_WM_DIAGRAM_MAX_ITEMCNT" val="3"/>
  <p:tag name="KSO_WM_DIAGRAM_MIN_ITEMCNT" val="2"/>
  <p:tag name="KSO_WM_DIAGRAM_VIRTUALLY_FRAME" val="{&quot;height&quot;:267.131298855903,&quot;left&quot;:44.77499999999998,&quot;top&quot;:96.67500035669542,&quot;width&quot;:632.85003937007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5,6,5,6,5,6]}"/>
  <p:tag name="KSO_WM_BEAUTIFY_FLAG" val="#wm#"/>
  <p:tag name="KSO_WM_UNIT_PRESET_TEXT" val="添加标题内容"/>
  <p:tag name="KSO_WM_UNIT_TEXT_FILL_FORE_SCHEMECOLOR_INDEX" val="1"/>
  <p:tag name="KSO_WM_UNIT_TEXT_FILL_TYPE" val="1"/>
  <p:tag name="KSO_WM_UNIT_USESOURCEFORMAT_APPLY" val="1"/>
</p:tagLst>
</file>

<file path=ppt/tags/tag5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861_2*l_h_i*1_3_1"/>
  <p:tag name="KSO_WM_TEMPLATE_CATEGORY" val="diagram"/>
  <p:tag name="KSO_WM_TEMPLATE_INDEX" val="20231861"/>
  <p:tag name="KSO_WM_UNIT_LAYERLEVEL" val="1_1_1"/>
  <p:tag name="KSO_WM_TAG_VERSION" val="3.0"/>
  <p:tag name="KSO_WM_DIAGRAM_GROUP_CODE" val="l1-1"/>
  <p:tag name="KSO_WM_UNIT_TYPE" val="l_h_i"/>
  <p:tag name="KSO_WM_UNIT_INDEX" val="1_3_1"/>
  <p:tag name="KSO_WM_DIAGRAM_VERSION" val="3"/>
  <p:tag name="KSO_WM_DIAGRAM_COLOR_TRICK" val="1"/>
  <p:tag name="KSO_WM_DIAGRAM_COLOR_TEXT_CAN_REMOVE" val="n"/>
  <p:tag name="KSO_WM_DIAGRAM_MAX_ITEMCNT" val="3"/>
  <p:tag name="KSO_WM_DIAGRAM_MIN_ITEMCNT" val="2"/>
  <p:tag name="KSO_WM_DIAGRAM_VIRTUALLY_FRAME" val="{&quot;height&quot;:267.131298855903,&quot;left&quot;:44.77499999999998,&quot;top&quot;:96.67500035669542,&quot;width&quot;:632.8500393700788}"/>
  <p:tag name="KSO_WM_DIAGRAM_COLOR_MATCH_VALUE" val="{&quot;shape&quot;:{&quot;fill&quot;:{&quot;type&quot;:0},&quot;glow&quot;:{&quot;colorType&quot;:0},&quot;line&quot;:{&quot;gradient&quot;:[{&quot;brightness&quot;:0,&quot;colorType&quot;:1,&quot;foreColorIndex&quot;:5,&quot;pos&quot;:0,&quot;transparency&quot;:0.8999999761581421},{&quot;brightness&quot;:0,&quot;colorType&quot;:1,&quot;foreColorIndex&quot;:5,&quot;pos&quot;:1,&quot;transparency&quot;:0.20000000298023224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USE_COLOR_VALUE" val="{&quot;color_scheme&quot;:1,&quot;color_type&quot;:1,&quot;theme_color_indexes&quot;:[5,6,5,6,5,6]}"/>
  <p:tag name="KSO_WM_BEAUTIFY_FLAG" val="#wm#"/>
  <p:tag name="KSO_WM_UNIT_LINE_FORE_SCHEMECOLOR_INDEX" val="5"/>
  <p:tag name="KSO_WM_UNIT_USESOURCEFORMAT_APPLY" val="1"/>
  <p:tag name="KSO_WM_UNIT_LINE_FORE_SCHEMECOLOR_INDEX_1_BRIGHTNESS" val="0"/>
  <p:tag name="KSO_WM_UNIT_LINE_FORE_SCHEMECOLOR_INDEX_1" val="5"/>
  <p:tag name="KSO_WM_UNIT_LINE_FORE_SCHEMECOLOR_INDEX_1_POS" val="0"/>
  <p:tag name="KSO_WM_UNIT_LINE_FORE_SCHEMECOLOR_INDEX_1_TRANS" val="0.9"/>
  <p:tag name="KSO_WM_UNIT_LINE_FORE_SCHEMECOLOR_INDEX_2_BRIGHTNESS" val="0"/>
  <p:tag name="KSO_WM_UNIT_LINE_FORE_SCHEMECOLOR_INDEX_2" val="5"/>
  <p:tag name="KSO_WM_UNIT_LINE_FORE_SCHEMECOLOR_INDEX_2_POS" val="1"/>
  <p:tag name="KSO_WM_UNIT_LINE_FORE_SCHEMECOLOR_INDEX_2_TRANS" val="0.2"/>
  <p:tag name="KSO_WM_UNIT_LINE_GRADIENT_TYPE" val="0"/>
  <p:tag name="KSO_WM_UNIT_LINE_GRADIENT_ANGLE" val="180"/>
  <p:tag name="KSO_WM_UNIT_LINE_GRADIENT_Direction" val="4"/>
  <p:tag name="KSO_WM_UNIT_LINE_FILL_TYPE" val="5"/>
</p:tagLst>
</file>

<file path=ppt/tags/tag5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861_2*l_h_f*1_3_1"/>
  <p:tag name="KSO_WM_TEMPLATE_CATEGORY" val="diagram"/>
  <p:tag name="KSO_WM_TEMPLATE_INDEX" val="20231861"/>
  <p:tag name="KSO_WM_UNIT_LAYERLEVEL" val="1_1_1"/>
  <p:tag name="KSO_WM_TAG_VERSION" val="3.0"/>
  <p:tag name="KSO_WM_UNIT_SUBTYPE" val="a"/>
  <p:tag name="KSO_WM_UNIT_NOCLEAR" val="0"/>
  <p:tag name="KSO_WM_DIAGRAM_GROUP_CODE" val="l1-1"/>
  <p:tag name="KSO_WM_UNIT_TYPE" val="l_h_f"/>
  <p:tag name="KSO_WM_UNIT_INDEX" val="1_3_1"/>
  <p:tag name="KSO_WM_DIAGRAM_VERSION" val="3"/>
  <p:tag name="KSO_WM_DIAGRAM_COLOR_TRICK" val="1"/>
  <p:tag name="KSO_WM_DIAGRAM_COLOR_TEXT_CAN_REMOVE" val="n"/>
  <p:tag name="KSO_WM_UNIT_VALUE" val="96"/>
  <p:tag name="KSO_WM_UNIT_TEXT_TYPE" val="1"/>
  <p:tag name="KSO_WM_DIAGRAM_MAX_ITEMCNT" val="3"/>
  <p:tag name="KSO_WM_DIAGRAM_MIN_ITEMCNT" val="2"/>
  <p:tag name="KSO_WM_DIAGRAM_VIRTUALLY_FRAME" val="{&quot;height&quot;:267.131298855903,&quot;left&quot;:44.77499999999998,&quot;top&quot;:96.67500035669542,&quot;width&quot;:632.85003937007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5,6,5,6,5,6]}"/>
  <p:tag name="KSO_WM_UNIT_TEXT_LAYER_COUNT" val="1"/>
  <p:tag name="KSO_WM_BEAUTIFY_FLAG" val="#wm#"/>
  <p:tag name="KSO_WM_UNIT_PRESET_TEXT" val="单击此处添加文本具体内容，简明扼要地阐述您的观点。根据需要可酌情增减文字，以便观者准确地理解您传达的思想。单击此处添加文本具体内容，简明扼要地阐述您的观点。"/>
  <p:tag name="KSO_WM_UNIT_TEXT_FILL_FORE_SCHEMECOLOR_INDEX" val="1"/>
  <p:tag name="KSO_WM_UNIT_TEXT_FILL_TYPE" val="1"/>
  <p:tag name="KSO_WM_UNIT_USESOURCEFORMAT_APPLY" val="1"/>
</p:tagLst>
</file>

<file path=ppt/tags/tag5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861_2*a*1"/>
  <p:tag name="KSO_WM_TEMPLATE_CATEGORY" val="diagram"/>
  <p:tag name="KSO_WM_TEMPLATE_INDEX" val="2023186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NOCLEAR" val="0"/>
  <p:tag name="KSO_WM_DIAGRAM_GROUP_CODE" val="l1-1"/>
  <p:tag name="KSO_WM_UNIT_TYPE" val="a"/>
  <p:tag name="KSO_WM_UNIT_INDEX" val="1"/>
  <p:tag name="KSO_WM_UNIT_TEXT_TYPE" val="1"/>
  <p:tag name="KSO_WM_UNIT_PRESET_TEXT" val="单击此处添加标题"/>
  <p:tag name="KSO_WM_UNIT_TEXT_FILL_FORE_SCHEMECOLOR_INDEX" val="13"/>
  <p:tag name="KSO_WM_UNIT_TEXT_FILL_TYPE" val="1"/>
  <p:tag name="KSO_WM_UNIT_USESOURCEFORMAT_APPLY" val="1"/>
</p:tagLst>
</file>

<file path=ppt/tags/tag569.xml><?xml version="1.0" encoding="utf-8"?>
<p:tagLst xmlns:p="http://schemas.openxmlformats.org/presentationml/2006/main">
  <p:tag name="KSO_WM_SLIDE_ID" val="diagram20231861_2"/>
  <p:tag name="KSO_WM_TEMPLATE_SUBCATEGORY" val="0"/>
  <p:tag name="KSO_WM_TEMPLATE_MASTER_TYPE" val="0"/>
  <p:tag name="KSO_WM_TEMPLATE_COLOR_TYPE" val="0"/>
  <p:tag name="KSO_WM_SLIDE_ITEM_CNT" val="3"/>
  <p:tag name="KSO_WM_SLIDE_INDEX" val="2"/>
  <p:tag name="KSO_WM_TAG_VERSION" val="3.0"/>
  <p:tag name="KSO_WM_BEAUTIFY_FLAG" val="#wm#"/>
  <p:tag name="KSO_WM_TEMPLATE_CATEGORY" val="diagram"/>
  <p:tag name="KSO_WM_TEMPLATE_INDEX" val="20231861"/>
  <p:tag name="KSO_WM_DIAGRAM_GROUP_CODE" val="l1-1"/>
  <p:tag name="KSO_WM_SLIDE_DIAGTYPE" val="l"/>
  <p:tag name="KSO_WM_SLIDE_LAYOUT" val="a_l"/>
  <p:tag name="KSO_WM_SLIDE_LAYOUT_CNT" val="1_1"/>
  <p:tag name="KSO_WM_SLIDE_TYPE" val="text"/>
  <p:tag name="KSO_WM_SLIDE_SUBTYPE" val="diag"/>
  <p:tag name="KSO_WM_SLIDE_SIZE" val="843.8*356.15"/>
  <p:tag name="KSO_WM_SLIDE_POSITION" val="59.7*128.9"/>
  <p:tag name="KSO_WM_SLIDE_BACKGROUND_TYPE" val="general"/>
</p:tagLst>
</file>

<file path=ppt/tags/tag57.xml><?xml version="1.0" encoding="utf-8"?>
<p:tagLst xmlns:p="http://schemas.openxmlformats.org/presentationml/2006/main">
  <p:tag name="KSO_WM_UNIT_SUBTYPE" val="t"/>
  <p:tag name="KSO_WM_TEMPLATE_CATEGORY" val="chip"/>
  <p:tag name="KSO_WM_TEMPLATE_INDEX" val="20224213"/>
  <p:tag name="KSO_WM_UNIT_TYPE" val="i"/>
  <p:tag name="KSO_WM_UNIT_INDEX" val="1"/>
  <p:tag name="KSO_WM_UNIT_ID" val="chip20224213_9*i*1"/>
  <p:tag name="KSO_WM_BEAUTIFY_FLAG" val="#wm#"/>
  <p:tag name="KSO_WM_TAG_VERSION" val="1.0"/>
  <p:tag name="KSO_WM_CHIP_GROUPID" val="62d9fc3602b43a043ddc1f6d"/>
  <p:tag name="KSO_WM_CHIP_XID" val="62d9fcef02b43a043ddc254e"/>
  <p:tag name="KSO_WM_UNIT_DEC_AREA_ID" val="b766478c97bc4d7e88ada7c0e62362b6"/>
  <p:tag name="KSO_WM_CHIP_FILLAREA_FILL_RULE" val="{&quot;fill_align&quot;:&quot;l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0a643cf0a1834bd180e1dbe23fa142b4"/>
</p:tagLst>
</file>

<file path=ppt/tags/tag57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31060_2*a*1"/>
  <p:tag name="KSO_WM_TEMPLATE_CATEGORY" val="diagram"/>
  <p:tag name="KSO_WM_TEMPLATE_INDEX" val="20231060"/>
  <p:tag name="KSO_WM_UNIT_LAYERLEVEL" val="1"/>
  <p:tag name="KSO_WM_TAG_VERSION" val="3.0"/>
  <p:tag name="KSO_WM_BEAUTIFY_FLAG" val="#wm#"/>
  <p:tag name="KSO_WM_DIAGRAM_GROUP_CODE" val="l1-1"/>
  <p:tag name="KSO_WM_UNIT_PRESET_TEXT" val="单击此处添加标题"/>
  <p:tag name="KSO_WM_UNIT_TEXT_TYPE" val="1"/>
  <p:tag name="KSO_WM_UNIT_TEXT_FILL_FORE_SCHEMECOLOR_INDEX" val="2"/>
  <p:tag name="KSO_WM_UNIT_TEXT_FILL_TYPE" val="1"/>
  <p:tag name="KSO_WM_UNIT_USESOURCEFORMAT_APPLY" val="1"/>
</p:tagLst>
</file>

<file path=ppt/tags/tag5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ID" val="diagram20231060_1*l_h_i*1_1_2"/>
  <p:tag name="KSO_WM_TEMPLATE_CATEGORY" val="diagram"/>
  <p:tag name="KSO_WM_TEMPLATE_INDEX" val="20231060"/>
  <p:tag name="KSO_WM_UNIT_LAYERLEVEL" val="1_1_1"/>
  <p:tag name="KSO_WM_TAG_VERSION" val="3.0"/>
  <p:tag name="KSO_WM_DIAGRAM_VERSION" val="3"/>
  <p:tag name="KSO_WM_DIAGRAM_COLOR_TRICK" val="2"/>
  <p:tag name="KSO_WM_DIAGRAM_COLOR_TEXT_CAN_REMOVE" val="n"/>
  <p:tag name="KSO_WM_DIAGRAM_MAX_ITEMCNT" val="6"/>
  <p:tag name="KSO_WM_DIAGRAM_MIN_ITEMCNT" val="2"/>
  <p:tag name="KSO_WM_DIAGRAM_VIRTUALLY_FRAME" val="{&quot;height&quot;:291.9084465146443,&quot;left&quot;:41.099999999999966,&quot;top&quot;:83.50697753007944,&quot;width&quot;:637.8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1"/>
  <p:tag name="KSO_WM_UNIT_FILL_FORE_SCHEMECOLOR_INDEX" val="5"/>
  <p:tag name="KSO_WM_UNIT_FILL_FORE_SCHEMECOLOR_INDEX_BRIGHTNESS" val="0"/>
  <p:tag name="KSO_WM_UNIT_TEXT_FILL_FORE_SCHEMECOLOR_INDEX" val="13"/>
  <p:tag name="KSO_WM_UNIT_TEXT_FILL_TYPE" val="1"/>
  <p:tag name="KSO_WM_UNIT_USESOURCEFORMAT_APPLY" val="1"/>
</p:tagLst>
</file>

<file path=ppt/tags/tag572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231060_1*l_h_a*1_1_1"/>
  <p:tag name="KSO_WM_TEMPLATE_CATEGORY" val="diagram"/>
  <p:tag name="KSO_WM_TEMPLATE_INDEX" val="20231060"/>
  <p:tag name="KSO_WM_UNIT_LAYERLEVEL" val="1_1_1"/>
  <p:tag name="KSO_WM_TAG_VERSION" val="3.0"/>
  <p:tag name="KSO_WM_DIAGRAM_VERSION" val="3"/>
  <p:tag name="KSO_WM_DIAGRAM_COLOR_TRICK" val="2"/>
  <p:tag name="KSO_WM_DIAGRAM_COLOR_TEXT_CAN_REMOVE" val="n"/>
  <p:tag name="KSO_WM_DIAGRAM_MAX_ITEMCNT" val="6"/>
  <p:tag name="KSO_WM_DIAGRAM_MIN_ITEMCNT" val="2"/>
  <p:tag name="KSO_WM_DIAGRAM_VIRTUALLY_FRAME" val="{&quot;height&quot;:291.9084465146443,&quot;left&quot;:41.099999999999966,&quot;top&quot;:83.50697753007944,&quot;width&quot;:637.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BEAUTIFY_FLAG" val="#wm#"/>
  <p:tag name="KSO_WM_UNIT_PRESET_TEXT" val="添加项标题"/>
  <p:tag name="KSO_WM_UNIT_TEXT_FILL_FORE_SCHEMECOLOR_INDEX" val="1"/>
  <p:tag name="KSO_WM_UNIT_TEXT_FILL_TYPE" val="1"/>
  <p:tag name="KSO_WM_UNIT_USESOURCEFORMAT_APPLY" val="1"/>
</p:tagLst>
</file>

<file path=ppt/tags/tag5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1_1"/>
  <p:tag name="KSO_WM_UNIT_ID" val="diagram20231060_1*l_h_i*1_1_1"/>
  <p:tag name="KSO_WM_TEMPLATE_CATEGORY" val="diagram"/>
  <p:tag name="KSO_WM_TEMPLATE_INDEX" val="20231060"/>
  <p:tag name="KSO_WM_UNIT_LAYERLEVEL" val="1_1_1"/>
  <p:tag name="KSO_WM_TAG_VERSION" val="3.0"/>
  <p:tag name="KSO_WM_DIAGRAM_VERSION" val="3"/>
  <p:tag name="KSO_WM_DIAGRAM_COLOR_TRICK" val="2"/>
  <p:tag name="KSO_WM_DIAGRAM_COLOR_TEXT_CAN_REMOVE" val="n"/>
  <p:tag name="KSO_WM_DIAGRAM_MAX_ITEMCNT" val="6"/>
  <p:tag name="KSO_WM_DIAGRAM_MIN_ITEMCNT" val="2"/>
  <p:tag name="KSO_WM_DIAGRAM_VIRTUALLY_FRAME" val="{&quot;height&quot;:291.9084465146443,&quot;left&quot;:41.099999999999966,&quot;top&quot;:83.50697753007944,&quot;width&quot;:637.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.5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TEXT_FILL_FORE_SCHEMECOLOR_INDEX" val="1"/>
  <p:tag name="KSO_WM_UNIT_TEXT_FILL_TYPE" val="1"/>
  <p:tag name="KSO_WM_UNIT_USESOURCEFORMAT_APPLY" val="1"/>
</p:tagLst>
</file>

<file path=ppt/tags/tag5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2"/>
  <p:tag name="KSO_WM_UNIT_ID" val="diagram20231060_1*l_h_i*1_2_2"/>
  <p:tag name="KSO_WM_TEMPLATE_CATEGORY" val="diagram"/>
  <p:tag name="KSO_WM_TEMPLATE_INDEX" val="20231060"/>
  <p:tag name="KSO_WM_UNIT_LAYERLEVEL" val="1_1_1"/>
  <p:tag name="KSO_WM_TAG_VERSION" val="3.0"/>
  <p:tag name="KSO_WM_DIAGRAM_VERSION" val="3"/>
  <p:tag name="KSO_WM_DIAGRAM_COLOR_TRICK" val="2"/>
  <p:tag name="KSO_WM_DIAGRAM_COLOR_TEXT_CAN_REMOVE" val="n"/>
  <p:tag name="KSO_WM_DIAGRAM_MAX_ITEMCNT" val="6"/>
  <p:tag name="KSO_WM_DIAGRAM_MIN_ITEMCNT" val="2"/>
  <p:tag name="KSO_WM_DIAGRAM_VIRTUALLY_FRAME" val="{&quot;height&quot;:291.9084465146443,&quot;left&quot;:41.099999999999966,&quot;top&quot;:83.50697753007944,&quot;width&quot;:637.8}"/>
  <p:tag name="KSO_WM_DIAGRAM_COLOR_MATCH_VALUE" val="{&quot;shape&quot;:{&quot;fill&quot;:{&quot;solid&quot;:{&quot;brightness&quot;:0,&quot;colorType&quot;:1,&quot;foreColorIndex&quot;:6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1"/>
  <p:tag name="KSO_WM_UNIT_FILL_FORE_SCHEMECOLOR_INDEX" val="6"/>
  <p:tag name="KSO_WM_UNIT_FILL_FORE_SCHEMECOLOR_INDEX_BRIGHTNESS" val="0"/>
  <p:tag name="KSO_WM_UNIT_TEXT_FILL_FORE_SCHEMECOLOR_INDEX" val="13"/>
  <p:tag name="KSO_WM_UNIT_TEXT_FILL_TYPE" val="1"/>
  <p:tag name="KSO_WM_UNIT_USESOURCEFORMAT_APPLY" val="1"/>
</p:tagLst>
</file>

<file path=ppt/tags/tag57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diagram20231060_1*l_h_a*1_2_1"/>
  <p:tag name="KSO_WM_TEMPLATE_CATEGORY" val="diagram"/>
  <p:tag name="KSO_WM_TEMPLATE_INDEX" val="20231060"/>
  <p:tag name="KSO_WM_UNIT_LAYERLEVEL" val="1_1_1"/>
  <p:tag name="KSO_WM_TAG_VERSION" val="3.0"/>
  <p:tag name="KSO_WM_DIAGRAM_VERSION" val="3"/>
  <p:tag name="KSO_WM_DIAGRAM_COLOR_TRICK" val="2"/>
  <p:tag name="KSO_WM_DIAGRAM_COLOR_TEXT_CAN_REMOVE" val="n"/>
  <p:tag name="KSO_WM_DIAGRAM_MAX_ITEMCNT" val="6"/>
  <p:tag name="KSO_WM_DIAGRAM_MIN_ITEMCNT" val="2"/>
  <p:tag name="KSO_WM_DIAGRAM_VIRTUALLY_FRAME" val="{&quot;height&quot;:291.9084465146443,&quot;left&quot;:41.099999999999966,&quot;top&quot;:83.50697753007944,&quot;width&quot;:637.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6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26"/>
  <p:tag name="KSO_WM_UNIT_TEXT_TYPE" val="1"/>
  <p:tag name="KSO_WM_BEAUTIFY_FLAG" val="#wm#"/>
  <p:tag name="KSO_WM_UNIT_PRESET_TEXT" val="添加项标题"/>
  <p:tag name="KSO_WM_UNIT_TEXT_FILL_FORE_SCHEMECOLOR_INDEX" val="1"/>
  <p:tag name="KSO_WM_UNIT_TEXT_FILL_TYPE" val="1"/>
  <p:tag name="KSO_WM_UNIT_USESOURCEFORMAT_APPLY" val="1"/>
</p:tagLst>
</file>

<file path=ppt/tags/tag576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31060_1*l_h_f*1_2_1"/>
  <p:tag name="KSO_WM_TEMPLATE_CATEGORY" val="diagram"/>
  <p:tag name="KSO_WM_TEMPLATE_INDEX" val="20231060"/>
  <p:tag name="KSO_WM_UNIT_LAYERLEVEL" val="1_1_1"/>
  <p:tag name="KSO_WM_TAG_VERSION" val="3.0"/>
  <p:tag name="KSO_WM_DIAGRAM_VERSION" val="3"/>
  <p:tag name="KSO_WM_DIAGRAM_COLOR_TRICK" val="2"/>
  <p:tag name="KSO_WM_DIAGRAM_COLOR_TEXT_CAN_REMOVE" val="n"/>
  <p:tag name="KSO_WM_DIAGRAM_MAX_ITEMCNT" val="6"/>
  <p:tag name="KSO_WM_DIAGRAM_MIN_ITEMCNT" val="2"/>
  <p:tag name="KSO_WM_DIAGRAM_VIRTUALLY_FRAME" val="{&quot;height&quot;:291.9084465146443,&quot;left&quot;:41.099999999999966,&quot;top&quot;:83.50697753007944,&quot;width&quot;:637.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119"/>
  <p:tag name="KSO_WM_UNIT_TEXT_TYPE" val="1"/>
  <p:tag name="KSO_WM_UNIT_TEXT_LAYER_COUNT" val="1"/>
  <p:tag name="KSO_WM_BEAUTIFY_FLAG" val="#wm#"/>
  <p:tag name="KSO_WM_UNIT_PRESET_TEXT" val="单击此处添加文本具体内容，简明扼要地阐述您的观点。根据需要可酌情增减文字，以便观者准确地理解您传达的思想。单击此处添加文本具体内容，简明扼要地阐述您的观点。"/>
  <p:tag name="KSO_WM_UNIT_TEXT_FILL_FORE_SCHEMECOLOR_INDEX" val="1"/>
  <p:tag name="KSO_WM_UNIT_TEXT_FILL_TYPE" val="1"/>
  <p:tag name="KSO_WM_UNIT_USESOURCEFORMAT_APPLY" val="1"/>
</p:tagLst>
</file>

<file path=ppt/tags/tag5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2_1"/>
  <p:tag name="KSO_WM_UNIT_ID" val="diagram20231060_1*l_h_i*1_2_1"/>
  <p:tag name="KSO_WM_TEMPLATE_CATEGORY" val="diagram"/>
  <p:tag name="KSO_WM_TEMPLATE_INDEX" val="20231060"/>
  <p:tag name="KSO_WM_UNIT_LAYERLEVEL" val="1_1_1"/>
  <p:tag name="KSO_WM_TAG_VERSION" val="3.0"/>
  <p:tag name="KSO_WM_DIAGRAM_VERSION" val="3"/>
  <p:tag name="KSO_WM_DIAGRAM_COLOR_TRICK" val="2"/>
  <p:tag name="KSO_WM_DIAGRAM_COLOR_TEXT_CAN_REMOVE" val="n"/>
  <p:tag name="KSO_WM_DIAGRAM_MAX_ITEMCNT" val="6"/>
  <p:tag name="KSO_WM_DIAGRAM_MIN_ITEMCNT" val="2"/>
  <p:tag name="KSO_WM_DIAGRAM_VIRTUALLY_FRAME" val="{&quot;height&quot;:291.9084465146443,&quot;left&quot;:41.099999999999966,&quot;top&quot;:83.50697753007944,&quot;width&quot;:637.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6,&quot;transparency&quot;:0.5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TEXT_FILL_FORE_SCHEMECOLOR_INDEX" val="1"/>
  <p:tag name="KSO_WM_UNIT_TEXT_FILL_TYPE" val="1"/>
  <p:tag name="KSO_WM_UNIT_USESOURCEFORMAT_APPLY" val="1"/>
</p:tagLst>
</file>

<file path=ppt/tags/tag578.xml><?xml version="1.0" encoding="utf-8"?>
<p:tagLst xmlns:p="http://schemas.openxmlformats.org/presentationml/2006/main">
  <p:tag name="KSO_WM_UNIT_SUBTYPE" val="a"/>
  <p:tag name="KSO_WM_UNIT_NOCLEAR" val="0"/>
  <p:tag name="KSO_WM_UNIT_VALUE" val="11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1060_1*l_h_f*1_1_1"/>
  <p:tag name="KSO_WM_TEMPLATE_CATEGORY" val="diagram"/>
  <p:tag name="KSO_WM_TEMPLATE_INDEX" val="20231060"/>
  <p:tag name="KSO_WM_UNIT_LAYERLEVEL" val="1_1_1"/>
  <p:tag name="KSO_WM_TAG_VERSION" val="3.0"/>
  <p:tag name="KSO_WM_DIAGRAM_VERSION" val="3"/>
  <p:tag name="KSO_WM_DIAGRAM_COLOR_TRICK" val="2"/>
  <p:tag name="KSO_WM_DIAGRAM_COLOR_TEXT_CAN_REMOVE" val="n"/>
  <p:tag name="KSO_WM_DIAGRAM_MAX_ITEMCNT" val="6"/>
  <p:tag name="KSO_WM_DIAGRAM_MIN_ITEMCNT" val="2"/>
  <p:tag name="KSO_WM_DIAGRAM_VIRTUALLY_FRAME" val="{&quot;height&quot;:291.9084465146443,&quot;left&quot;:41.099999999999966,&quot;top&quot;:83.50697753007944,&quot;width&quot;:637.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LAYER_COUNT" val="1"/>
  <p:tag name="KSO_WM_BEAUTIFY_FLAG" val="#wm#"/>
  <p:tag name="KSO_WM_UNIT_PRESET_TEXT" val="单击此处添加文本，简明扼要地阐述您的观点。根据需要可酌情增减文字，以便观者准确地理解您传达的思想。单击此处添加文本具体内容，简明扼要地阐述您的观点。"/>
  <p:tag name="KSO_WM_UNIT_TEXT_FILL_FORE_SCHEMECOLOR_INDEX" val="1"/>
  <p:tag name="KSO_WM_UNIT_TEXT_FILL_TYPE" val="1"/>
  <p:tag name="KSO_WM_UNIT_USESOURCEFORMAT_APPLY" val="1"/>
</p:tagLst>
</file>

<file path=ppt/tags/tag579.xml><?xml version="1.0" encoding="utf-8"?>
<p:tagLst xmlns:p="http://schemas.openxmlformats.org/presentationml/2006/main">
  <p:tag name="KSO_WM_SLIDE_ID" val="diagram20231060_2"/>
  <p:tag name="KSO_WM_TEMPLATE_SUBCATEGORY" val="0"/>
  <p:tag name="KSO_WM_TEMPLATE_MASTER_TYPE" val="0"/>
  <p:tag name="KSO_WM_TEMPLATE_COLOR_TYPE" val="0"/>
  <p:tag name="KSO_WM_SLIDE_ITEM_CNT" val="3"/>
  <p:tag name="KSO_WM_SLIDE_INDEX" val="2"/>
  <p:tag name="KSO_WM_TAG_VERSION" val="3.0"/>
  <p:tag name="KSO_WM_BEAUTIFY_FLAG" val="#wm#"/>
  <p:tag name="KSO_WM_TEMPLATE_CATEGORY" val="diagram"/>
  <p:tag name="KSO_WM_TEMPLATE_INDEX" val="20231060"/>
  <p:tag name="KSO_WM_SLIDE_TYPE" val="text"/>
  <p:tag name="KSO_WM_SLIDE_SUBTYPE" val="diag"/>
  <p:tag name="KSO_WM_SLIDE_SIZE" val="850.4*388.346"/>
  <p:tag name="KSO_WM_SLIDE_POSITION" val="54.8*111.775"/>
  <p:tag name="KSO_WM_SLIDE_LAYOUT" val="a_l"/>
  <p:tag name="KSO_WM_SLIDE_LAYOUT_CNT" val="1_1"/>
  <p:tag name="KSO_WM_SPECIAL_SOURCE" val="bdnull"/>
  <p:tag name="KSO_WM_DIAGRAM_GROUP_CODE" val="l1-1"/>
  <p:tag name="KSO_WM_SLIDE_DIAGTYPE" val="l"/>
</p:tagLst>
</file>

<file path=ppt/tags/tag58.xml><?xml version="1.0" encoding="utf-8"?>
<p:tagLst xmlns:p="http://schemas.openxmlformats.org/presentationml/2006/main">
  <p:tag name="KSO_WM_UNIT_SUBTYPE" val="u"/>
  <p:tag name="KSO_WM_TEMPLATE_CATEGORY" val="chip"/>
  <p:tag name="KSO_WM_TEMPLATE_INDEX" val="20224213"/>
  <p:tag name="KSO_WM_UNIT_TYPE" val="i"/>
  <p:tag name="KSO_WM_UNIT_INDEX" val="1"/>
  <p:tag name="KSO_WM_UNIT_ID" val="chip20224213_8*i*1"/>
  <p:tag name="KSO_WM_BEAUTIFY_FLAG" val="#wm#"/>
  <p:tag name="KSO_WM_TAG_VERSION" val="1.0"/>
  <p:tag name="KSO_WM_CHIP_GROUPID" val="62d9fc3602b43a043ddc1f6d"/>
  <p:tag name="KSO_WM_CHIP_XID" val="62d9fcef02b43a043ddc25a2"/>
  <p:tag name="KSO_WM_UNIT_DEC_AREA_ID" val="b907098291bd4993a0c6f4e1531d5f3f"/>
  <p:tag name="KSO_WM_CHIP_FILLAREA_FILL_RULE" val="{&quot;fill_align&quot;:&quot;r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364c341768104b3a836f78a92dc62fa5"/>
</p:tagLst>
</file>

<file path=ppt/tags/tag580.xml><?xml version="1.0" encoding="utf-8"?>
<p:tagLst xmlns:p="http://schemas.openxmlformats.org/presentationml/2006/main">
  <p:tag name="KSO_WM_UNIT_SUBTYPE" val="v"/>
  <p:tag name="KSO_WM_TEMPLATE_CATEGORY" val="chip"/>
  <p:tag name="KSO_WM_TEMPLATE_INDEX" val="20224213"/>
  <p:tag name="KSO_WM_UNIT_TYPE" val="i"/>
  <p:tag name="KSO_WM_UNIT_INDEX" val="1"/>
  <p:tag name="KSO_WM_UNIT_ID" val="chip20224213_10*i*1"/>
  <p:tag name="KSO_WM_BEAUTIFY_FLAG" val="#wm#"/>
  <p:tag name="KSO_WM_TAG_VERSION" val="1.0"/>
  <p:tag name="KSO_WM_CHIP_GROUPID" val="62d9fc3602b43a043ddc1f6d"/>
  <p:tag name="KSO_WM_CHIP_XID" val="62d9fcef02b43a043ddc2960"/>
  <p:tag name="KSO_WM_UNIT_DEC_AREA_ID" val="b926e0ebe6d04d2aaf3c4370a5b680e3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f5325a072d254bb8aa0b9a129276a672"/>
  <p:tag name="KSO_WM_SLIDE_BACKGROUND_TYPE" val="general"/>
</p:tagLst>
</file>

<file path=ppt/tags/tag581.xml><?xml version="1.0" encoding="utf-8"?>
<p:tagLst xmlns:p="http://schemas.openxmlformats.org/presentationml/2006/main">
  <p:tag name="KSO_WM_UNIT_SUBTYPE" val="t"/>
  <p:tag name="KSO_WM_TEMPLATE_CATEGORY" val="chip"/>
  <p:tag name="KSO_WM_TEMPLATE_INDEX" val="20224213"/>
  <p:tag name="KSO_WM_UNIT_TYPE" val="i"/>
  <p:tag name="KSO_WM_UNIT_INDEX" val="1"/>
  <p:tag name="KSO_WM_UNIT_ID" val="chip20224213_11*i*1"/>
  <p:tag name="KSO_WM_BEAUTIFY_FLAG" val="#wm#"/>
  <p:tag name="KSO_WM_TAG_VERSION" val="1.0"/>
  <p:tag name="KSO_WM_CHIP_GROUPID" val="62d9fc3602b43a043ddc1f6d"/>
  <p:tag name="KSO_WM_CHIP_XID" val="62d9fcef02b43a043ddc290f"/>
  <p:tag name="KSO_WM_UNIT_DEC_AREA_ID" val="07b41b1391de4b2f8a32d5a2d775664b"/>
  <p:tag name="KSO_WM_CHIP_FILLAREA_FILL_RULE" val="{&quot;fill_align&quot;:&quot;l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108b5e0a7aea4993960e8568706793d5"/>
  <p:tag name="KSO_WM_SLIDE_BACKGROUND_TYPE" val="general"/>
</p:tagLst>
</file>

<file path=ppt/tags/tag582.xml><?xml version="1.0" encoding="utf-8"?>
<p:tagLst xmlns:p="http://schemas.openxmlformats.org/presentationml/2006/main">
  <p:tag name="KSO_WM_UNIT_SUBTYPE" val="t"/>
  <p:tag name="KSO_WM_TEMPLATE_CATEGORY" val="chip"/>
  <p:tag name="KSO_WM_TEMPLATE_INDEX" val="20224213"/>
  <p:tag name="KSO_WM_UNIT_TYPE" val="i"/>
  <p:tag name="KSO_WM_UNIT_INDEX" val="1"/>
  <p:tag name="KSO_WM_UNIT_ID" val="chip20224213_12*i*1"/>
  <p:tag name="KSO_WM_BEAUTIFY_FLAG" val="#wm#"/>
  <p:tag name="KSO_WM_TAG_VERSION" val="1.0"/>
  <p:tag name="KSO_WM_CHIP_GROUPID" val="62d9fc3602b43a043ddc1f6d"/>
  <p:tag name="KSO_WM_CHIP_XID" val="62d9fcef02b43a043ddc292b"/>
  <p:tag name="KSO_WM_UNIT_DEC_AREA_ID" val="3d59f3d8ca9844f48c898f2ec107ef47"/>
  <p:tag name="KSO_WM_CHIP_FILLAREA_FILL_RULE" val="{&quot;fill_align&quot;:&quot;r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757318be420646a5a434ff403903e618"/>
  <p:tag name="KSO_WM_SLIDE_BACKGROUND_TYPE" val="general"/>
</p:tagLst>
</file>

<file path=ppt/tags/tag5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3"/>
  <p:tag name="KSO_WM_UNIT_ID" val="diagram20232459_2*l_h_i*1_1_3"/>
  <p:tag name="KSO_WM_TEMPLATE_CATEGORY" val="diagram"/>
  <p:tag name="KSO_WM_TEMPLATE_INDEX" val="20232459"/>
  <p:tag name="KSO_WM_UNIT_LAYERLEVEL" val="1_1_1"/>
  <p:tag name="KSO_WM_TAG_VERSION" val="3.0"/>
  <p:tag name="KSO_WM_DIAGRAM_MAX_ITEMCNT" val="3"/>
  <p:tag name="KSO_WM_DIAGRAM_MIN_ITEMCNT" val="2"/>
  <p:tag name="KSO_WM_DIAGRAM_VIRTUALLY_FRAME" val="{&quot;height&quot;:291.41249527581954,&quot;left&quot;:58.94999999999999,&quot;top&quot;:84.41250236209024,&quot;width&quot;:602.1}"/>
  <p:tag name="KSO_WM_DIAGRAM_COLOR_MATCH_VALUE" val="{&quot;shape&quot;:{&quot;fill&quot;:{&quot;type&quot;:0},&quot;glow&quot;:{&quot;colorType&quot;:0},&quot;line&quot;:{&quot;type&quot;:0},&quot;shadow&quot;:{&quot;brightness&quot;:0,&quot;colorType&quot;:1,&quot;foreColorIndex&quot;:5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DIAGRAM_VERSION" val="3"/>
  <p:tag name="KSO_WM_DIAGRAM_COLOR_TRICK" val="1"/>
  <p:tag name="KSO_WM_DIAGRAM_COLOR_TEXT_CAN_REMOVE" val="n"/>
  <p:tag name="KSO_WM_UNIT_SHADOW_SCHEMECOLOR_INDEX" val="5"/>
  <p:tag name="KSO_WM_UNIT_TEXT_FILL_FORE_SCHEMECOLOR_INDEX" val="13"/>
  <p:tag name="KSO_WM_UNIT_TEXT_FILL_TYPE" val="1"/>
  <p:tag name="KSO_WM_UNIT_USESOURCEFORMAT_APPLY" val="1"/>
</p:tagLst>
</file>

<file path=ppt/tags/tag5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2"/>
  <p:tag name="KSO_WM_UNIT_ID" val="diagram20232459_2*l_h_i*1_2_2"/>
  <p:tag name="KSO_WM_TEMPLATE_CATEGORY" val="diagram"/>
  <p:tag name="KSO_WM_TEMPLATE_INDEX" val="20232459"/>
  <p:tag name="KSO_WM_UNIT_LAYERLEVEL" val="1_1_1"/>
  <p:tag name="KSO_WM_TAG_VERSION" val="3.0"/>
  <p:tag name="KSO_WM_DIAGRAM_MAX_ITEMCNT" val="3"/>
  <p:tag name="KSO_WM_DIAGRAM_MIN_ITEMCNT" val="2"/>
  <p:tag name="KSO_WM_DIAGRAM_VIRTUALLY_FRAME" val="{&quot;height&quot;:291.41249527581954,&quot;left&quot;:58.94999999999999,&quot;top&quot;:84.41250236209024,&quot;width&quot;:602.1}"/>
  <p:tag name="KSO_WM_DIAGRAM_COLOR_MATCH_VALUE" val="{&quot;shape&quot;:{&quot;fill&quot;:{&quot;type&quot;:0},&quot;glow&quot;:{&quot;colorType&quot;:0},&quot;line&quot;:{&quot;type&quot;:0},&quot;shadow&quot;:{&quot;brightness&quot;:0,&quot;colorType&quot;:1,&quot;foreColorIndex&quot;:5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DIAGRAM_VERSION" val="3"/>
  <p:tag name="KSO_WM_DIAGRAM_COLOR_TRICK" val="1"/>
  <p:tag name="KSO_WM_DIAGRAM_COLOR_TEXT_CAN_REMOVE" val="n"/>
  <p:tag name="KSO_WM_UNIT_SHADOW_SCHEMECOLOR_INDEX" val="5"/>
  <p:tag name="KSO_WM_UNIT_TEXT_FILL_FORE_SCHEMECOLOR_INDEX" val="13"/>
  <p:tag name="KSO_WM_UNIT_TEXT_FILL_TYPE" val="1"/>
  <p:tag name="KSO_WM_UNIT_USESOURCEFORMAT_APPLY" val="1"/>
</p:tagLst>
</file>

<file path=ppt/tags/tag5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3"/>
  <p:tag name="KSO_WM_UNIT_ID" val="diagram20232459_2*l_h_i*1_3_3"/>
  <p:tag name="KSO_WM_TEMPLATE_CATEGORY" val="diagram"/>
  <p:tag name="KSO_WM_TEMPLATE_INDEX" val="20232459"/>
  <p:tag name="KSO_WM_UNIT_LAYERLEVEL" val="1_1_1"/>
  <p:tag name="KSO_WM_TAG_VERSION" val="3.0"/>
  <p:tag name="KSO_WM_DIAGRAM_MAX_ITEMCNT" val="3"/>
  <p:tag name="KSO_WM_DIAGRAM_MIN_ITEMCNT" val="2"/>
  <p:tag name="KSO_WM_DIAGRAM_VIRTUALLY_FRAME" val="{&quot;height&quot;:291.41249527581954,&quot;left&quot;:58.94999999999999,&quot;top&quot;:84.41250236209024,&quot;width&quot;:602.1}"/>
  <p:tag name="KSO_WM_DIAGRAM_COLOR_MATCH_VALUE" val="{&quot;shape&quot;:{&quot;fill&quot;:{&quot;type&quot;:0},&quot;glow&quot;:{&quot;colorType&quot;:0},&quot;line&quot;:{&quot;type&quot;:0},&quot;shadow&quot;:{&quot;brightness&quot;:0,&quot;colorType&quot;:1,&quot;foreColorIndex&quot;:5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DIAGRAM_VERSION" val="3"/>
  <p:tag name="KSO_WM_DIAGRAM_COLOR_TRICK" val="1"/>
  <p:tag name="KSO_WM_DIAGRAM_COLOR_TEXT_CAN_REMOVE" val="n"/>
  <p:tag name="KSO_WM_UNIT_SHADOW_SCHEMECOLOR_INDEX" val="5"/>
  <p:tag name="KSO_WM_UNIT_TEXT_FILL_FORE_SCHEMECOLOR_INDEX" val="13"/>
  <p:tag name="KSO_WM_UNIT_TEXT_FILL_TYPE" val="1"/>
  <p:tag name="KSO_WM_UNIT_USESOURCEFORMAT_APPLY" val="1"/>
</p:tagLst>
</file>

<file path=ppt/tags/tag5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ID" val="diagram20232459_2*l_h_i*1_1_2"/>
  <p:tag name="KSO_WM_TEMPLATE_CATEGORY" val="diagram"/>
  <p:tag name="KSO_WM_TEMPLATE_INDEX" val="20232459"/>
  <p:tag name="KSO_WM_UNIT_LAYERLEVEL" val="1_1_1"/>
  <p:tag name="KSO_WM_TAG_VERSION" val="3.0"/>
  <p:tag name="KSO_WM_DIAGRAM_MAX_ITEMCNT" val="3"/>
  <p:tag name="KSO_WM_DIAGRAM_MIN_ITEMCNT" val="2"/>
  <p:tag name="KSO_WM_DIAGRAM_VIRTUALLY_FRAME" val="{&quot;height&quot;:291.41249527581954,&quot;left&quot;:58.94999999999999,&quot;top&quot;:84.41250236209024,&quot;width&quot;:602.1}"/>
  <p:tag name="KSO_WM_DIAGRAM_COLOR_MATCH_VALUE" val="{&quot;shape&quot;:{&quot;fill&quot;:{&quot;solid&quot;:{&quot;brightness&quot;:0,&quot;colorType&quot;:2,&quot;rgb&quot;:&quot;#ffffff&quot;,&quot;transparency&quot;:0.800000011920929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DIAGRAM_VERSION" val="3"/>
  <p:tag name="KSO_WM_DIAGRAM_COLOR_TRICK" val="1"/>
  <p:tag name="KSO_WM_DIAGRAM_COLOR_TEXT_CAN_REMOVE" val="n"/>
  <p:tag name="KSO_WM_UNIT_TEXT_FILL_FORE_SCHEMECOLOR_INDEX" val="13"/>
  <p:tag name="KSO_WM_UNIT_TEXT_FILL_TYPE" val="1"/>
  <p:tag name="KSO_WM_UNIT_USESOURCEFORMAT_APPLY" val="1"/>
</p:tagLst>
</file>

<file path=ppt/tags/tag5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1_1"/>
  <p:tag name="KSO_WM_UNIT_ID" val="diagram20232459_2*l_h_i*1_1_1"/>
  <p:tag name="KSO_WM_TEMPLATE_CATEGORY" val="diagram"/>
  <p:tag name="KSO_WM_TEMPLATE_INDEX" val="20232459"/>
  <p:tag name="KSO_WM_UNIT_LAYERLEVEL" val="1_1_1"/>
  <p:tag name="KSO_WM_TAG_VERSION" val="3.0"/>
  <p:tag name="KSO_WM_DIAGRAM_MAX_ITEMCNT" val="3"/>
  <p:tag name="KSO_WM_DIAGRAM_MIN_ITEMCNT" val="2"/>
  <p:tag name="KSO_WM_DIAGRAM_VIRTUALLY_FRAME" val="{&quot;height&quot;:291.41249527581954,&quot;left&quot;:58.94999999999999,&quot;top&quot;:84.41250236209024,&quot;width&quot;:602.1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DIAGRAM_VERSION" val="3"/>
  <p:tag name="KSO_WM_DIAGRAM_COLOR_TRICK" val="1"/>
  <p:tag name="KSO_WM_DIAGRAM_COLOR_TEXT_CAN_REMOVE" val="n"/>
  <p:tag name="KSO_WM_UNIT_TEXT_FILL_FORE_SCHEMECOLOR_INDEX" val="1"/>
  <p:tag name="KSO_WM_UNIT_TEXT_FILL_TYPE" val="1"/>
  <p:tag name="KSO_WM_UNIT_USESOURCEFORMAT_APPLY" val="1"/>
</p:tagLst>
</file>

<file path=ppt/tags/tag588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2459_2*l_h_f*1_1_1"/>
  <p:tag name="KSO_WM_TEMPLATE_CATEGORY" val="diagram"/>
  <p:tag name="KSO_WM_TEMPLATE_INDEX" val="20232459"/>
  <p:tag name="KSO_WM_UNIT_LAYERLEVEL" val="1_1_1"/>
  <p:tag name="KSO_WM_TAG_VERSION" val="3.0"/>
  <p:tag name="KSO_WM_UNIT_TEXT_TYPE" val="1"/>
  <p:tag name="KSO_WM_DIAGRAM_MAX_ITEMCNT" val="3"/>
  <p:tag name="KSO_WM_DIAGRAM_MIN_ITEMCNT" val="2"/>
  <p:tag name="KSO_WM_DIAGRAM_VIRTUALLY_FRAME" val="{&quot;height&quot;:291.41249527581954,&quot;left&quot;:58.94999999999999,&quot;top&quot;:84.41250236209024,&quot;width&quot;:602.1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LAYER_COUNT" val="1"/>
  <p:tag name="KSO_WM_BEAUTIFY_FLAG" val="#wm#"/>
  <p:tag name="KSO_WM_UNIT_VALUE" val="220"/>
  <p:tag name="KSO_WM_DIAGRAM_VERSION" val="3"/>
  <p:tag name="KSO_WM_DIAGRAM_COLOR_TRICK" val="1"/>
  <p:tag name="KSO_WM_DIAGRAM_COLOR_TEXT_CAN_REMOVE" val="n"/>
  <p:tag name="KSO_WM_UNIT_PRESET_TEXT" val="单击此处输入您的项正文，文字是您思想的提炼，请尽量言简意赅的阐述观点。单击此处输入您的项正文，文字是您思想的提炼，请尽量言简意赅的阐述观点。单击此处输入您的项正文，文字是您思想的提炼，请尽量言简意赅的阐述观点。单单击此处输入您的项正文，文字是您思想的提炼，请尽量言简意赅的阐述观点。单击此处输入您的项正文，文字是您思想的提炼，请尽量言简意赅的阐述观点。单击此处输入您的项正文，文字是您思想的提炼，请尽量言简意赅的阐述观点。"/>
  <p:tag name="KSO_WM_UNIT_TEXT_FILL_FORE_SCHEMECOLOR_INDEX" val="1"/>
  <p:tag name="KSO_WM_UNIT_TEXT_FILL_TYPE" val="1"/>
  <p:tag name="KSO_WM_UNIT_USESOURCEFORMAT_APPLY" val="1"/>
</p:tagLst>
</file>

<file path=ppt/tags/tag589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232459_2*l_h_a*1_1_1"/>
  <p:tag name="KSO_WM_TEMPLATE_CATEGORY" val="diagram"/>
  <p:tag name="KSO_WM_TEMPLATE_INDEX" val="20232459"/>
  <p:tag name="KSO_WM_UNIT_LAYERLEVEL" val="1_1_1"/>
  <p:tag name="KSO_WM_TAG_VERSION" val="3.0"/>
  <p:tag name="KSO_WM_UNIT_TEXT_TYPE" val="1"/>
  <p:tag name="KSO_WM_DIAGRAM_MAX_ITEMCNT" val="3"/>
  <p:tag name="KSO_WM_DIAGRAM_MIN_ITEMCNT" val="2"/>
  <p:tag name="KSO_WM_DIAGRAM_VIRTUALLY_FRAME" val="{&quot;height&quot;:291.41249527581954,&quot;left&quot;:58.94999999999999,&quot;top&quot;:84.41250236209024,&quot;width&quot;:602.1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VALUE" val="41"/>
  <p:tag name="KSO_WM_DIAGRAM_VERSION" val="3"/>
  <p:tag name="KSO_WM_DIAGRAM_COLOR_TRICK" val="1"/>
  <p:tag name="KSO_WM_DIAGRAM_COLOR_TEXT_CAN_REMOVE" val="n"/>
  <p:tag name="KSO_WM_UNIT_PRESET_TEXT" val="单击添加项标题"/>
  <p:tag name="KSO_WM_UNIT_TEXT_FILL_FORE_SCHEMECOLOR_INDEX" val="1"/>
  <p:tag name="KSO_WM_UNIT_TEXT_FILL_TYPE" val="1"/>
  <p:tag name="KSO_WM_UNIT_USESOURCEFORMAT_APPLY" val="1"/>
</p:tagLst>
</file>

<file path=ppt/tags/tag59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5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3"/>
  <p:tag name="KSO_WM_UNIT_ID" val="diagram20232459_2*l_h_i*1_2_3"/>
  <p:tag name="KSO_WM_TEMPLATE_CATEGORY" val="diagram"/>
  <p:tag name="KSO_WM_TEMPLATE_INDEX" val="20232459"/>
  <p:tag name="KSO_WM_UNIT_LAYERLEVEL" val="1_1_1"/>
  <p:tag name="KSO_WM_TAG_VERSION" val="3.0"/>
  <p:tag name="KSO_WM_DIAGRAM_MAX_ITEMCNT" val="3"/>
  <p:tag name="KSO_WM_DIAGRAM_MIN_ITEMCNT" val="2"/>
  <p:tag name="KSO_WM_DIAGRAM_VIRTUALLY_FRAME" val="{&quot;height&quot;:291.41249527581954,&quot;left&quot;:58.94999999999999,&quot;top&quot;:84.41250236209024,&quot;width&quot;:602.1}"/>
  <p:tag name="KSO_WM_DIAGRAM_COLOR_MATCH_VALUE" val="{&quot;shape&quot;:{&quot;fill&quot;:{&quot;solid&quot;:{&quot;brightness&quot;:0,&quot;colorType&quot;:2,&quot;rgb&quot;:&quot;#ffffff&quot;,&quot;transparency&quot;:0.800000011920929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DIAGRAM_VERSION" val="3"/>
  <p:tag name="KSO_WM_DIAGRAM_COLOR_TRICK" val="1"/>
  <p:tag name="KSO_WM_DIAGRAM_COLOR_TEXT_CAN_REMOVE" val="n"/>
  <p:tag name="KSO_WM_UNIT_TEXT_FILL_FORE_SCHEMECOLOR_INDEX" val="13"/>
  <p:tag name="KSO_WM_UNIT_TEXT_FILL_TYPE" val="1"/>
  <p:tag name="KSO_WM_UNIT_USESOURCEFORMAT_APPLY" val="1"/>
</p:tagLst>
</file>

<file path=ppt/tags/tag5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2_1"/>
  <p:tag name="KSO_WM_UNIT_ID" val="diagram20232459_2*l_h_i*1_2_1"/>
  <p:tag name="KSO_WM_TEMPLATE_CATEGORY" val="diagram"/>
  <p:tag name="KSO_WM_TEMPLATE_INDEX" val="20232459"/>
  <p:tag name="KSO_WM_UNIT_LAYERLEVEL" val="1_1_1"/>
  <p:tag name="KSO_WM_TAG_VERSION" val="3.0"/>
  <p:tag name="KSO_WM_DIAGRAM_MAX_ITEMCNT" val="3"/>
  <p:tag name="KSO_WM_DIAGRAM_MIN_ITEMCNT" val="2"/>
  <p:tag name="KSO_WM_DIAGRAM_VIRTUALLY_FRAME" val="{&quot;height&quot;:291.41249527581954,&quot;left&quot;:58.94999999999999,&quot;top&quot;:84.41250236209024,&quot;width&quot;:602.1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DIAGRAM_VERSION" val="3"/>
  <p:tag name="KSO_WM_DIAGRAM_COLOR_TRICK" val="1"/>
  <p:tag name="KSO_WM_DIAGRAM_COLOR_TEXT_CAN_REMOVE" val="n"/>
  <p:tag name="KSO_WM_UNIT_TEXT_FILL_FORE_SCHEMECOLOR_INDEX" val="1"/>
  <p:tag name="KSO_WM_UNIT_TEXT_FILL_TYPE" val="1"/>
  <p:tag name="KSO_WM_UNIT_USESOURCEFORMAT_APPLY" val="1"/>
</p:tagLst>
</file>

<file path=ppt/tags/tag5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2"/>
  <p:tag name="KSO_WM_UNIT_ID" val="diagram20232459_2*l_h_i*1_3_2"/>
  <p:tag name="KSO_WM_TEMPLATE_CATEGORY" val="diagram"/>
  <p:tag name="KSO_WM_TEMPLATE_INDEX" val="20232459"/>
  <p:tag name="KSO_WM_UNIT_LAYERLEVEL" val="1_1_1"/>
  <p:tag name="KSO_WM_TAG_VERSION" val="3.0"/>
  <p:tag name="KSO_WM_DIAGRAM_MAX_ITEMCNT" val="3"/>
  <p:tag name="KSO_WM_DIAGRAM_MIN_ITEMCNT" val="2"/>
  <p:tag name="KSO_WM_DIAGRAM_VIRTUALLY_FRAME" val="{&quot;height&quot;:291.41249527581954,&quot;left&quot;:58.94999999999999,&quot;top&quot;:84.41250236209024,&quot;width&quot;:602.1}"/>
  <p:tag name="KSO_WM_DIAGRAM_COLOR_MATCH_VALUE" val="{&quot;shape&quot;:{&quot;fill&quot;:{&quot;solid&quot;:{&quot;brightness&quot;:0,&quot;colorType&quot;:2,&quot;rgb&quot;:&quot;#ffffff&quot;,&quot;transparency&quot;:0.800000011920929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DIAGRAM_VERSION" val="3"/>
  <p:tag name="KSO_WM_DIAGRAM_COLOR_TRICK" val="1"/>
  <p:tag name="KSO_WM_DIAGRAM_COLOR_TEXT_CAN_REMOVE" val="n"/>
  <p:tag name="KSO_WM_UNIT_TEXT_FILL_FORE_SCHEMECOLOR_INDEX" val="13"/>
  <p:tag name="KSO_WM_UNIT_TEXT_FILL_TYPE" val="1"/>
  <p:tag name="KSO_WM_UNIT_USESOURCEFORMAT_APPLY" val="1"/>
</p:tagLst>
</file>

<file path=ppt/tags/tag5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3_1"/>
  <p:tag name="KSO_WM_UNIT_ID" val="diagram20232459_2*l_h_i*1_3_1"/>
  <p:tag name="KSO_WM_TEMPLATE_CATEGORY" val="diagram"/>
  <p:tag name="KSO_WM_TEMPLATE_INDEX" val="20232459"/>
  <p:tag name="KSO_WM_UNIT_LAYERLEVEL" val="1_1_1"/>
  <p:tag name="KSO_WM_TAG_VERSION" val="3.0"/>
  <p:tag name="KSO_WM_DIAGRAM_MAX_ITEMCNT" val="3"/>
  <p:tag name="KSO_WM_DIAGRAM_MIN_ITEMCNT" val="2"/>
  <p:tag name="KSO_WM_DIAGRAM_VIRTUALLY_FRAME" val="{&quot;height&quot;:291.41249527581954,&quot;left&quot;:58.94999999999999,&quot;top&quot;:84.41250236209024,&quot;width&quot;:602.1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DIAGRAM_VERSION" val="3"/>
  <p:tag name="KSO_WM_DIAGRAM_COLOR_TRICK" val="1"/>
  <p:tag name="KSO_WM_DIAGRAM_COLOR_TEXT_CAN_REMOVE" val="n"/>
  <p:tag name="KSO_WM_UNIT_TEXT_FILL_FORE_SCHEMECOLOR_INDEX" val="1"/>
  <p:tag name="KSO_WM_UNIT_TEXT_FILL_TYPE" val="1"/>
  <p:tag name="KSO_WM_UNIT_USESOURCEFORMAT_APPLY" val="1"/>
</p:tagLst>
</file>

<file path=ppt/tags/tag594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32459_2*l_h_f*1_2_1"/>
  <p:tag name="KSO_WM_TEMPLATE_CATEGORY" val="diagram"/>
  <p:tag name="KSO_WM_TEMPLATE_INDEX" val="20232459"/>
  <p:tag name="KSO_WM_UNIT_LAYERLEVEL" val="1_1_1"/>
  <p:tag name="KSO_WM_TAG_VERSION" val="3.0"/>
  <p:tag name="KSO_WM_UNIT_TEXT_TYPE" val="1"/>
  <p:tag name="KSO_WM_DIAGRAM_MAX_ITEMCNT" val="3"/>
  <p:tag name="KSO_WM_DIAGRAM_MIN_ITEMCNT" val="2"/>
  <p:tag name="KSO_WM_DIAGRAM_VIRTUALLY_FRAME" val="{&quot;height&quot;:291.41249527581954,&quot;left&quot;:58.94999999999999,&quot;top&quot;:84.41250236209024,&quot;width&quot;:602.1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LAYER_COUNT" val="1"/>
  <p:tag name="KSO_WM_BEAUTIFY_FLAG" val="#wm#"/>
  <p:tag name="KSO_WM_DIAGRAM_VERSION" val="3"/>
  <p:tag name="KSO_WM_DIAGRAM_COLOR_TRICK" val="1"/>
  <p:tag name="KSO_WM_DIAGRAM_COLOR_TEXT_CAN_REMOVE" val="n"/>
  <p:tag name="KSO_WM_UNIT_PRESET_TEXT" val="单击此处输入您的项正文，文字是您思想的提炼，请尽量言简意赅的阐述观点。单击此处输入您的项正文，文字是您思想的提炼，请尽量言简意赅的阐述观点。单击此处输入您的项正文，文字是您思想的提炼，请尽量言简意赅的阐述观点。单单击此处输入您的项正文，文字是您思想的提炼，请尽量言简意赅的阐述观点。单击此处输入您的项正文，文字是您思想的提炼，请尽量言简意赅的阐述观点。单击此处输入您的项正文，文字是您思想的提炼，请尽量言简意赅的阐述观点。&#10;"/>
  <p:tag name="KSO_WM_UNIT_TEXT_FILL_FORE_SCHEMECOLOR_INDEX" val="1"/>
  <p:tag name="KSO_WM_UNIT_TEXT_FILL_TYPE" val="1"/>
  <p:tag name="KSO_WM_UNIT_USESOURCEFORMAT_APPLY" val="1"/>
</p:tagLst>
</file>

<file path=ppt/tags/tag59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diagram20232459_2*l_h_a*1_2_1"/>
  <p:tag name="KSO_WM_TEMPLATE_CATEGORY" val="diagram"/>
  <p:tag name="KSO_WM_TEMPLATE_INDEX" val="20232459"/>
  <p:tag name="KSO_WM_UNIT_LAYERLEVEL" val="1_1_1"/>
  <p:tag name="KSO_WM_TAG_VERSION" val="3.0"/>
  <p:tag name="KSO_WM_UNIT_TEXT_TYPE" val="1"/>
  <p:tag name="KSO_WM_DIAGRAM_MAX_ITEMCNT" val="3"/>
  <p:tag name="KSO_WM_DIAGRAM_MIN_ITEMCNT" val="2"/>
  <p:tag name="KSO_WM_DIAGRAM_VIRTUALLY_FRAME" val="{&quot;height&quot;:291.41249527581954,&quot;left&quot;:58.94999999999999,&quot;top&quot;:84.41250236209024,&quot;width&quot;:602.1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DIAGRAM_VERSION" val="3"/>
  <p:tag name="KSO_WM_DIAGRAM_COLOR_TRICK" val="1"/>
  <p:tag name="KSO_WM_DIAGRAM_COLOR_TEXT_CAN_REMOVE" val="n"/>
  <p:tag name="KSO_WM_UNIT_PRESET_TEXT" val="单击添加项标题"/>
  <p:tag name="KSO_WM_UNIT_TEXT_FILL_FORE_SCHEMECOLOR_INDEX" val="1"/>
  <p:tag name="KSO_WM_UNIT_TEXT_FILL_TYPE" val="1"/>
  <p:tag name="KSO_WM_UNIT_USESOURCEFORMAT_APPLY" val="1"/>
</p:tagLst>
</file>

<file path=ppt/tags/tag596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diagram20232459_2*l_h_f*1_3_1"/>
  <p:tag name="KSO_WM_TEMPLATE_CATEGORY" val="diagram"/>
  <p:tag name="KSO_WM_TEMPLATE_INDEX" val="20232459"/>
  <p:tag name="KSO_WM_UNIT_LAYERLEVEL" val="1_1_1"/>
  <p:tag name="KSO_WM_TAG_VERSION" val="3.0"/>
  <p:tag name="KSO_WM_UNIT_TEXT_TYPE" val="1"/>
  <p:tag name="KSO_WM_DIAGRAM_MAX_ITEMCNT" val="3"/>
  <p:tag name="KSO_WM_DIAGRAM_MIN_ITEMCNT" val="2"/>
  <p:tag name="KSO_WM_DIAGRAM_VIRTUALLY_FRAME" val="{&quot;height&quot;:291.41249527581954,&quot;left&quot;:58.94999999999999,&quot;top&quot;:84.41250236209024,&quot;width&quot;:602.1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LAYER_COUNT" val="1"/>
  <p:tag name="KSO_WM_BEAUTIFY_FLAG" val="#wm#"/>
  <p:tag name="KSO_WM_DIAGRAM_VERSION" val="3"/>
  <p:tag name="KSO_WM_DIAGRAM_COLOR_TRICK" val="1"/>
  <p:tag name="KSO_WM_DIAGRAM_COLOR_TEXT_CAN_REMOVE" val="n"/>
  <p:tag name="KSO_WM_UNIT_PRESET_TEXT" val="单击此处输入您的项正文，文字是您思想的提炼，请尽量言简意赅的阐述观点。单击此处输入您的项正文，文字是您思想的提炼，请尽量言简意赅的阐述观点。单击此处输入您的项正文，文字是您思想的提炼，请尽量言简意赅的阐述观点。单单击此处输入您的项正文，文字是您思想的提炼，请尽量言简意赅的阐述观点。单击此处输入您的项正文，文字是您思想的提炼，请尽量言简意赅的阐述观点。单击此处输入您的项正文，文字是您思想的提炼，请尽量言简意赅的阐述观点。"/>
  <p:tag name="KSO_WM_UNIT_TEXT_FILL_FORE_SCHEMECOLOR_INDEX" val="1"/>
  <p:tag name="KSO_WM_UNIT_TEXT_FILL_TYPE" val="1"/>
  <p:tag name="KSO_WM_UNIT_USESOURCEFORMAT_APPLY" val="1"/>
</p:tagLst>
</file>

<file path=ppt/tags/tag59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3_1"/>
  <p:tag name="KSO_WM_UNIT_ID" val="diagram20232459_2*l_h_a*1_3_1"/>
  <p:tag name="KSO_WM_TEMPLATE_CATEGORY" val="diagram"/>
  <p:tag name="KSO_WM_TEMPLATE_INDEX" val="20232459"/>
  <p:tag name="KSO_WM_UNIT_LAYERLEVEL" val="1_1_1"/>
  <p:tag name="KSO_WM_TAG_VERSION" val="3.0"/>
  <p:tag name="KSO_WM_UNIT_TEXT_TYPE" val="1"/>
  <p:tag name="KSO_WM_DIAGRAM_MAX_ITEMCNT" val="3"/>
  <p:tag name="KSO_WM_DIAGRAM_MIN_ITEMCNT" val="2"/>
  <p:tag name="KSO_WM_DIAGRAM_VIRTUALLY_FRAME" val="{&quot;height&quot;:291.41249527581954,&quot;left&quot;:58.94999999999999,&quot;top&quot;:84.41250236209024,&quot;width&quot;:602.1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DIAGRAM_VERSION" val="3"/>
  <p:tag name="KSO_WM_DIAGRAM_COLOR_TRICK" val="1"/>
  <p:tag name="KSO_WM_DIAGRAM_COLOR_TEXT_CAN_REMOVE" val="n"/>
  <p:tag name="KSO_WM_UNIT_PRESET_TEXT" val="单击添加项标题"/>
  <p:tag name="KSO_WM_UNIT_TEXT_FILL_FORE_SCHEMECOLOR_INDEX" val="1"/>
  <p:tag name="KSO_WM_UNIT_TEXT_FILL_TYPE" val="1"/>
  <p:tag name="KSO_WM_UNIT_USESOURCEFORMAT_APPLY" val="1"/>
</p:tagLst>
</file>

<file path=ppt/tags/tag59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diagram20232459_2*a*1"/>
  <p:tag name="KSO_WM_TEMPLATE_CATEGORY" val="diagram"/>
  <p:tag name="KSO_WM_TEMPLATE_INDEX" val="20232459"/>
  <p:tag name="KSO_WM_UNIT_LAYERLEVEL" val="1"/>
  <p:tag name="KSO_WM_TAG_VERSION" val="3.0"/>
  <p:tag name="KSO_WM_BEAUTIFY_FLAG" val="#wm#"/>
  <p:tag name="KSO_WM_UNIT_TEXT_TYPE" val="1"/>
  <p:tag name="KSO_WM_UNIT_PRESET_TEXT" val="单击此处添加标题"/>
  <p:tag name="KSO_WM_UNIT_TEXT_FILL_FORE_SCHEMECOLOR_INDEX" val="13"/>
  <p:tag name="KSO_WM_UNIT_TEXT_FILL_TYPE" val="1"/>
  <p:tag name="KSO_WM_UNIT_USESOURCEFORMAT_APPLY" val="1"/>
</p:tagLst>
</file>

<file path=ppt/tags/tag599.xml><?xml version="1.0" encoding="utf-8"?>
<p:tagLst xmlns:p="http://schemas.openxmlformats.org/presentationml/2006/main">
  <p:tag name="KSO_WM_SLIDE_ID" val="diagram20232459_2"/>
  <p:tag name="KSO_WM_TEMPLATE_SUBCATEGORY" val="0"/>
  <p:tag name="KSO_WM_TEMPLATE_MASTER_TYPE" val="0"/>
  <p:tag name="KSO_WM_TEMPLATE_COLOR_TYPE" val="0"/>
  <p:tag name="KSO_WM_SLIDE_TYPE" val="text"/>
  <p:tag name="KSO_WM_SLIDE_SUBTYPE" val="diag"/>
  <p:tag name="KSO_WM_SLIDE_ITEM_CNT" val="3"/>
  <p:tag name="KSO_WM_SLIDE_INDEX" val="2"/>
  <p:tag name="KSO_WM_SLIDE_SIZE" val="802.8*388.55"/>
  <p:tag name="KSO_WM_SLIDE_POSITION" val="78.6*112.55"/>
  <p:tag name="KSO_WM_DIAGRAM_GROUP_CODE" val="l1-1"/>
  <p:tag name="KSO_WM_SLIDE_DIAGTYPE" val="l"/>
  <p:tag name="KSO_WM_TAG_VERSION" val="3.0"/>
  <p:tag name="KSO_WM_BEAUTIFY_FLAG" val="#wm#"/>
  <p:tag name="KSO_WM_TEMPLATE_CATEGORY" val="diagram"/>
  <p:tag name="KSO_WM_TEMPLATE_INDEX" val="20232459"/>
  <p:tag name="KSO_WM_SLIDE_LAYOUT" val="a_l"/>
  <p:tag name="KSO_WM_SLIDE_LAYOUT_CNT" val="1_1"/>
  <p:tag name="RESOURCE_RECORD_KEY" val="{&quot;65&quot;:[20232459],&quot;70&quot;:[3321989],&quot;71&quot;:[76235679683]}"/>
  <p:tag name="KSO_WM_SLIDE_BACKGROUND_TYPE" val="general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60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600.xml><?xml version="1.0" encoding="utf-8"?>
<p:tagLst xmlns:p="http://schemas.openxmlformats.org/presentationml/2006/main">
  <p:tag name="KSO_WM_UNIT_SUBTYPE" val="v"/>
  <p:tag name="KSO_WM_TEMPLATE_CATEGORY" val="chip"/>
  <p:tag name="KSO_WM_TEMPLATE_INDEX" val="20224213"/>
  <p:tag name="KSO_WM_UNIT_TYPE" val="i"/>
  <p:tag name="KSO_WM_UNIT_INDEX" val="1"/>
  <p:tag name="KSO_WM_UNIT_ID" val="chip20224213_10*i*1"/>
  <p:tag name="KSO_WM_BEAUTIFY_FLAG" val="#wm#"/>
  <p:tag name="KSO_WM_TAG_VERSION" val="1.0"/>
  <p:tag name="KSO_WM_CHIP_GROUPID" val="62d9fc3602b43a043ddc1f6d"/>
  <p:tag name="KSO_WM_CHIP_XID" val="62d9fcef02b43a043ddc2960"/>
  <p:tag name="KSO_WM_UNIT_DEC_AREA_ID" val="b926e0ebe6d04d2aaf3c4370a5b680e3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f5325a072d254bb8aa0b9a129276a672"/>
  <p:tag name="KSO_WM_SLIDE_BACKGROUND_TYPE" val="general"/>
</p:tagLst>
</file>

<file path=ppt/tags/tag601.xml><?xml version="1.0" encoding="utf-8"?>
<p:tagLst xmlns:p="http://schemas.openxmlformats.org/presentationml/2006/main">
  <p:tag name="KSO_WM_UNIT_SUBTYPE" val="t"/>
  <p:tag name="KSO_WM_TEMPLATE_CATEGORY" val="chip"/>
  <p:tag name="KSO_WM_TEMPLATE_INDEX" val="20224213"/>
  <p:tag name="KSO_WM_UNIT_TYPE" val="i"/>
  <p:tag name="KSO_WM_UNIT_INDEX" val="1"/>
  <p:tag name="KSO_WM_UNIT_ID" val="chip20224213_11*i*1"/>
  <p:tag name="KSO_WM_BEAUTIFY_FLAG" val="#wm#"/>
  <p:tag name="KSO_WM_TAG_VERSION" val="1.0"/>
  <p:tag name="KSO_WM_CHIP_GROUPID" val="62d9fc3602b43a043ddc1f6d"/>
  <p:tag name="KSO_WM_CHIP_XID" val="62d9fcef02b43a043ddc290f"/>
  <p:tag name="KSO_WM_UNIT_DEC_AREA_ID" val="07b41b1391de4b2f8a32d5a2d775664b"/>
  <p:tag name="KSO_WM_CHIP_FILLAREA_FILL_RULE" val="{&quot;fill_align&quot;:&quot;l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108b5e0a7aea4993960e8568706793d5"/>
  <p:tag name="KSO_WM_SLIDE_BACKGROUND_TYPE" val="general"/>
</p:tagLst>
</file>

<file path=ppt/tags/tag602.xml><?xml version="1.0" encoding="utf-8"?>
<p:tagLst xmlns:p="http://schemas.openxmlformats.org/presentationml/2006/main">
  <p:tag name="KSO_WM_UNIT_SUBTYPE" val="t"/>
  <p:tag name="KSO_WM_TEMPLATE_CATEGORY" val="chip"/>
  <p:tag name="KSO_WM_TEMPLATE_INDEX" val="20224213"/>
  <p:tag name="KSO_WM_UNIT_TYPE" val="i"/>
  <p:tag name="KSO_WM_UNIT_INDEX" val="1"/>
  <p:tag name="KSO_WM_UNIT_ID" val="chip20224213_12*i*1"/>
  <p:tag name="KSO_WM_BEAUTIFY_FLAG" val="#wm#"/>
  <p:tag name="KSO_WM_TAG_VERSION" val="1.0"/>
  <p:tag name="KSO_WM_CHIP_GROUPID" val="62d9fc3602b43a043ddc1f6d"/>
  <p:tag name="KSO_WM_CHIP_XID" val="62d9fcef02b43a043ddc292b"/>
  <p:tag name="KSO_WM_UNIT_DEC_AREA_ID" val="3d59f3d8ca9844f48c898f2ec107ef47"/>
  <p:tag name="KSO_WM_CHIP_FILLAREA_FILL_RULE" val="{&quot;fill_align&quot;:&quot;r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757318be420646a5a434ff403903e618"/>
  <p:tag name="KSO_WM_SLIDE_BACKGROUND_TYPE" val="general"/>
</p:tagLst>
</file>

<file path=ppt/tags/tag6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4993_3*l_i*1_1"/>
  <p:tag name="KSO_WM_TEMPLATE_CATEGORY" val="diagram"/>
  <p:tag name="KSO_WM_TEMPLATE_INDEX" val="20234993"/>
  <p:tag name="KSO_WM_UNIT_LAYERLEVEL" val="1_1"/>
  <p:tag name="KSO_WM_TAG_VERSION" val="3.0"/>
  <p:tag name="KSO_WM_DIAGRAM_GROUP_CODE" val="l1-1"/>
  <p:tag name="KSO_WM_UNIT_TYPE" val="l_i"/>
  <p:tag name="KSO_WM_UNIT_INDEX" val="1_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271.04998764309875,&quot;left&quot;:41.28750000000002,&quot;top&quot;:98.73750617845062,&quot;width&quot;:637.9875}"/>
  <p:tag name="KSO_WM_DIAGRAM_COLOR_MATCH_VALUE" val="{&quot;shape&quot;:{&quot;fill&quot;:{&quot;gradient&quot;:[{&quot;brightness&quot;:0,&quot;colorType&quot;:1,&quot;foreColorIndex&quot;:5,&quot;pos&quot;:1,&quot;transparency&quot;:0.9100000262260437},{&quot;brightness&quot;:0,&quot;colorType&quot;:1,&quot;foreColorIndex&quot;:5,&quot;pos&quot;:0.49000000953674316,&quot;transparency&quot;:1}],&quot;type&quot;:3},&quot;glow&quot;:{&quot;colorType&quot;:0},&quot;line&quot;:{&quot;solidLine&quot;:{&quot;brightness&quot;:-0.25,&quot;colorType&quot;:1,&quot;foreColorIndex&quot;:5,&quot;transparency&quot;:0.850000023841857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3"/>
  <p:tag name="KSO_WM_UNIT_LINE_FORE_SCHEMECOLOR_INDEX" val="5"/>
  <p:tag name="KSO_WM_UNIT_LINE_FILL_TYPE" val="2"/>
  <p:tag name="KSO_WM_UNIT_TEXT_FILL_FORE_SCHEMECOLOR_INDEX" val="2"/>
  <p:tag name="KSO_WM_UNIT_TEXT_FILL_TYPE" val="1"/>
  <p:tag name="KSO_WM_UNIT_USESOURCEFORMAT_APPLY" val="1"/>
</p:tagLst>
</file>

<file path=ppt/tags/tag6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4993_3*l_i*1_2"/>
  <p:tag name="KSO_WM_TEMPLATE_CATEGORY" val="diagram"/>
  <p:tag name="KSO_WM_TEMPLATE_INDEX" val="20234993"/>
  <p:tag name="KSO_WM_UNIT_LAYERLEVEL" val="1_1"/>
  <p:tag name="KSO_WM_TAG_VERSION" val="3.0"/>
  <p:tag name="KSO_WM_DIAGRAM_GROUP_CODE" val="l1-1"/>
  <p:tag name="KSO_WM_UNIT_TYPE" val="l_i"/>
  <p:tag name="KSO_WM_UNIT_INDEX" val="1_2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271.04998764309875,&quot;left&quot;:41.28750000000002,&quot;top&quot;:98.73750617845062,&quot;width&quot;:637.9875}"/>
  <p:tag name="KSO_WM_DIAGRAM_COLOR_MATCH_VALUE" val="{&quot;shape&quot;:{&quot;fill&quot;:{&quot;gradient&quot;:[{&quot;brightness&quot;:0,&quot;colorType&quot;:1,&quot;foreColorIndex&quot;:5,&quot;pos&quot;:1,&quot;transparency&quot;:0.9100000262260437},{&quot;brightness&quot;:0,&quot;colorType&quot;:1,&quot;foreColorIndex&quot;:5,&quot;pos&quot;:0.49000000953674316,&quot;transparency&quot;:1}],&quot;type&quot;:3},&quot;glow&quot;:{&quot;colorType&quot;:0},&quot;line&quot;:{&quot;solidLine&quot;:{&quot;brightness&quot;:-0.25,&quot;colorType&quot;:1,&quot;foreColorIndex&quot;:5,&quot;transparency&quot;:0.75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3"/>
  <p:tag name="KSO_WM_UNIT_LINE_FORE_SCHEMECOLOR_INDEX" val="5"/>
  <p:tag name="KSO_WM_UNIT_LINE_FILL_TYPE" val="2"/>
  <p:tag name="KSO_WM_UNIT_TEXT_FILL_FORE_SCHEMECOLOR_INDEX" val="2"/>
  <p:tag name="KSO_WM_UNIT_TEXT_FILL_TYPE" val="1"/>
  <p:tag name="KSO_WM_UNIT_USESOURCEFORMAT_APPLY" val="1"/>
</p:tagLst>
</file>

<file path=ppt/tags/tag6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4993_3*l_i*1_3"/>
  <p:tag name="KSO_WM_TEMPLATE_CATEGORY" val="diagram"/>
  <p:tag name="KSO_WM_TEMPLATE_INDEX" val="20234993"/>
  <p:tag name="KSO_WM_UNIT_LAYERLEVEL" val="1_1"/>
  <p:tag name="KSO_WM_TAG_VERSION" val="3.0"/>
  <p:tag name="KSO_WM_DIAGRAM_GROUP_CODE" val="l1-1"/>
  <p:tag name="KSO_WM_UNIT_TYPE" val="l_i"/>
  <p:tag name="KSO_WM_UNIT_INDEX" val="1_3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271.04998764309875,&quot;left&quot;:41.28750000000002,&quot;top&quot;:98.73750617845062,&quot;width&quot;:637.9875}"/>
  <p:tag name="KSO_WM_DIAGRAM_COLOR_MATCH_VALUE" val="{&quot;shape&quot;:{&quot;fill&quot;:{&quot;gradient&quot;:[{&quot;brightness&quot;:0,&quot;colorType&quot;:1,&quot;foreColorIndex&quot;:5,&quot;pos&quot;:1,&quot;transparency&quot;:0.9100000262260437},{&quot;brightness&quot;:0,&quot;colorType&quot;:1,&quot;foreColorIndex&quot;:5,&quot;pos&quot;:0.49000000953674316,&quot;transparency&quot;:1}],&quot;type&quot;:3},&quot;glow&quot;:{&quot;colorType&quot;:0},&quot;line&quot;:{&quot;solidLine&quot;:{&quot;brightness&quot;:-0.25,&quot;colorType&quot;:1,&quot;foreColorIndex&quot;:5,&quot;transparency&quot;:0.6200000047683716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3"/>
  <p:tag name="KSO_WM_UNIT_LINE_FORE_SCHEMECOLOR_INDEX" val="5"/>
  <p:tag name="KSO_WM_UNIT_LINE_FILL_TYPE" val="2"/>
  <p:tag name="KSO_WM_UNIT_TEXT_FILL_FORE_SCHEMECOLOR_INDEX" val="2"/>
  <p:tag name="KSO_WM_UNIT_TEXT_FILL_TYPE" val="1"/>
  <p:tag name="KSO_WM_UNIT_USESOURCEFORMAT_APPLY" val="1"/>
</p:tagLst>
</file>

<file path=ppt/tags/tag6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4993_3*l_i*1_5"/>
  <p:tag name="KSO_WM_TEMPLATE_CATEGORY" val="diagram"/>
  <p:tag name="KSO_WM_TEMPLATE_INDEX" val="20234993"/>
  <p:tag name="KSO_WM_UNIT_LAYERLEVEL" val="1_1"/>
  <p:tag name="KSO_WM_TAG_VERSION" val="3.0"/>
  <p:tag name="KSO_WM_DIAGRAM_GROUP_CODE" val="l1-1"/>
  <p:tag name="KSO_WM_UNIT_TYPE" val="l_i"/>
  <p:tag name="KSO_WM_UNIT_INDEX" val="1_5"/>
  <p:tag name="KSO_WM_DIAGRAM_VERSION" val="3"/>
  <p:tag name="KSO_WM_DIAGRAM_COLOR_TRICK" val="1"/>
  <p:tag name="KSO_WM_DIAGRAM_COLOR_TEXT_CAN_REMOVE" val="n"/>
  <p:tag name="KSO_WM_UNIT_FILL_TYPE" val="1"/>
  <p:tag name="KSO_WM_UNIT_FILL_FORE_SCHEMECOLOR_INDEX" val="16"/>
  <p:tag name="KSO_WM_UNIT_FILL_FORE_SCHEMECOLOR_INDEX_BRIGHTNESS" val="0"/>
  <p:tag name="KSO_WM_DIAGRAM_MAX_ITEMCNT" val="4"/>
  <p:tag name="KSO_WM_DIAGRAM_MIN_ITEMCNT" val="2"/>
  <p:tag name="KSO_WM_DIAGRAM_VIRTUALLY_FRAME" val="{&quot;height&quot;:271.04998764309875,&quot;left&quot;:41.28750000000002,&quot;top&quot;:98.73750617845062,&quot;width&quot;:637.9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TEXT_FILL_FORE_SCHEMECOLOR_INDEX" val="2"/>
  <p:tag name="KSO_WM_UNIT_TEXT_FILL_TYPE" val="1"/>
  <p:tag name="KSO_WM_UNIT_USESOURCEFORMAT_APPLY" val="1"/>
</p:tagLst>
</file>

<file path=ppt/tags/tag6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4993_3*l_i*1_4"/>
  <p:tag name="KSO_WM_TEMPLATE_CATEGORY" val="diagram"/>
  <p:tag name="KSO_WM_TEMPLATE_INDEX" val="20234993"/>
  <p:tag name="KSO_WM_UNIT_LAYERLEVEL" val="1_1"/>
  <p:tag name="KSO_WM_TAG_VERSION" val="3.0"/>
  <p:tag name="KSO_WM_DIAGRAM_GROUP_CODE" val="l1-1"/>
  <p:tag name="KSO_WM_UNIT_TYPE" val="l_i"/>
  <p:tag name="KSO_WM_UNIT_INDEX" val="1_4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271.04998764309875,&quot;left&quot;:41.28750000000002,&quot;top&quot;:98.73750617845062,&quot;width&quot;:637.9875}"/>
  <p:tag name="KSO_WM_DIAGRAM_COLOR_MATCH_VALUE" val="{&quot;shape&quot;:{&quot;fill&quot;:{&quot;solid&quot;:{&quot;brightness&quot;:0,&quot;colorType&quot;:1,&quot;foreColorIndex&quot;:5,&quot;transparency&quot;:0.9700000286102295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1"/>
  <p:tag name="KSO_WM_UNIT_FILL_FORE_SCHEMECOLOR_INDEX" val="5"/>
  <p:tag name="KSO_WM_UNIT_FILL_FORE_SCHEMECOLOR_INDEX_BRIGHTNESS" val="0"/>
  <p:tag name="KSO_WM_UNIT_TEXT_FILL_FORE_SCHEMECOLOR_INDEX" val="2"/>
  <p:tag name="KSO_WM_UNIT_TEXT_FILL_TYPE" val="1"/>
  <p:tag name="KSO_WM_UNIT_USESOURCEFORMAT_APPLY" val="1"/>
</p:tagLst>
</file>

<file path=ppt/tags/tag6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4993_3*l_h_i*1_4_4"/>
  <p:tag name="KSO_WM_TEMPLATE_CATEGORY" val="diagram"/>
  <p:tag name="KSO_WM_TEMPLATE_INDEX" val="20234993"/>
  <p:tag name="KSO_WM_UNIT_LAYERLEVEL" val="1_1_1"/>
  <p:tag name="KSO_WM_TAG_VERSION" val="3.0"/>
  <p:tag name="KSO_WM_DIAGRAM_GROUP_CODE" val="l1-1"/>
  <p:tag name="KSO_WM_UNIT_TYPE" val="l_h_i"/>
  <p:tag name="KSO_WM_UNIT_INDEX" val="1_4_4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271.04998764309875,&quot;left&quot;:41.28750000000002,&quot;top&quot;:98.73750617845062,&quot;width&quot;:637.9875}"/>
  <p:tag name="KSO_WM_DIAGRAM_COLOR_MATCH_VALUE" val="{&quot;shape&quot;:{&quot;fill&quot;:{&quot;solid&quot;:{&quot;brightness&quot;:0,&quot;colorType&quot;:1,&quot;foreColorIndex&quot;:16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1"/>
  <p:tag name="KSO_WM_UNIT_FILL_FORE_SCHEMECOLOR_INDEX" val="16"/>
  <p:tag name="KSO_WM_UNIT_FILL_FORE_SCHEMECOLOR_INDEX_BRIGHTNESS" val="0"/>
  <p:tag name="KSO_WM_UNIT_TEXT_FILL_FORE_SCHEMECOLOR_INDEX" val="2"/>
  <p:tag name="KSO_WM_UNIT_TEXT_FILL_TYPE" val="1"/>
  <p:tag name="KSO_WM_UNIT_USESOURCEFORMAT_APPLY" val="1"/>
</p:tagLst>
</file>

<file path=ppt/tags/tag6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4993_3*l_i*1_6"/>
  <p:tag name="KSO_WM_TEMPLATE_CATEGORY" val="diagram"/>
  <p:tag name="KSO_WM_TEMPLATE_INDEX" val="20234993"/>
  <p:tag name="KSO_WM_UNIT_LAYERLEVEL" val="1_1"/>
  <p:tag name="KSO_WM_TAG_VERSION" val="3.0"/>
  <p:tag name="KSO_WM_DIAGRAM_GROUP_CODE" val="l1-1"/>
  <p:tag name="KSO_WM_UNIT_TYPE" val="l_i"/>
  <p:tag name="KSO_WM_UNIT_INDEX" val="1_6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271.04998764309875,&quot;left&quot;:41.28750000000002,&quot;top&quot;:98.73750617845062,&quot;width&quot;:637.9875}"/>
  <p:tag name="KSO_WM_DIAGRAM_COLOR_MATCH_VALUE" val="{&quot;shape&quot;:{&quot;fill&quot;:{&quot;gradient&quot;:[{&quot;brightness&quot;:0,&quot;colorType&quot;:1,&quot;foreColorIndex&quot;:5,&quot;pos&quot;:1,&quot;transparency&quot;:0.8299999833106995},{&quot;brightness&quot;:0,&quot;colorType&quot;:1,&quot;foreColorIndex&quot;:5,&quot;pos&quot;:0,&quot;transparency&quot;:1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3"/>
  <p:tag name="KSO_WM_UNIT_TEXT_FILL_FORE_SCHEMECOLOR_INDEX" val="2"/>
  <p:tag name="KSO_WM_UNIT_TEXT_FILL_TYPE" val="1"/>
  <p:tag name="KSO_WM_UNIT_USESOURCEFORMAT_APPLY" val="1"/>
</p:tagLst>
</file>

<file path=ppt/tags/tag61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6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4993_3*l_h_i*1_3_3"/>
  <p:tag name="KSO_WM_TEMPLATE_CATEGORY" val="diagram"/>
  <p:tag name="KSO_WM_TEMPLATE_INDEX" val="20234993"/>
  <p:tag name="KSO_WM_UNIT_LAYERLEVEL" val="1_1_1"/>
  <p:tag name="KSO_WM_TAG_VERSION" val="3.0"/>
  <p:tag name="KSO_WM_DIAGRAM_GROUP_CODE" val="l1-1"/>
  <p:tag name="KSO_WM_UNIT_TYPE" val="l_h_i"/>
  <p:tag name="KSO_WM_UNIT_INDEX" val="1_3_3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271.04998764309875,&quot;left&quot;:41.28750000000002,&quot;top&quot;:98.73750617845062,&quot;width&quot;:637.9875}"/>
  <p:tag name="KSO_WM_DIAGRAM_COLOR_MATCH_VALUE" val="{&quot;shape&quot;:{&quot;fill&quot;:{&quot;gradient&quot;:[{&quot;brightness&quot;:0,&quot;colorType&quot;:1,&quot;foreColorIndex&quot;:5,&quot;pos&quot;:0,&quot;transparency&quot;:0.6600000262260437},{&quot;brightness&quot;:0,&quot;colorType&quot;:1,&quot;foreColorIndex&quot;:5,&quot;pos&quot;:0.800000011920929,&quot;transparency&quot;:0.949999988079071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3"/>
  <p:tag name="KSO_WM_UNIT_TEXT_FILL_FORE_SCHEMECOLOR_INDEX" val="2"/>
  <p:tag name="KSO_WM_UNIT_TEXT_FILL_TYPE" val="1"/>
  <p:tag name="KSO_WM_UNIT_USESOURCEFORMAT_APPLY" val="1"/>
</p:tagLst>
</file>

<file path=ppt/tags/tag6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4993_3*l_h_i*1_3_4"/>
  <p:tag name="KSO_WM_TEMPLATE_CATEGORY" val="diagram"/>
  <p:tag name="KSO_WM_TEMPLATE_INDEX" val="20234993"/>
  <p:tag name="KSO_WM_UNIT_LAYERLEVEL" val="1_1_1"/>
  <p:tag name="KSO_WM_TAG_VERSION" val="3.0"/>
  <p:tag name="KSO_WM_DIAGRAM_GROUP_CODE" val="l1-1"/>
  <p:tag name="KSO_WM_UNIT_TYPE" val="l_h_i"/>
  <p:tag name="KSO_WM_UNIT_INDEX" val="1_3_4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271.04998764309875,&quot;left&quot;:41.28750000000002,&quot;top&quot;:98.73750617845062,&quot;width&quot;:637.9875}"/>
  <p:tag name="KSO_WM_DIAGRAM_COLOR_MATCH_VALUE" val="{&quot;shape&quot;:{&quot;fill&quot;:{&quot;type&quot;:0},&quot;glow&quot;:{&quot;colorType&quot;:0},&quot;line&quot;:{&quot;gradient&quot;:[{&quot;brightness&quot;:0,&quot;colorType&quot;:1,&quot;foreColorIndex&quot;:5,&quot;pos&quot;:0.9800000190734863,&quot;transparency&quot;:1},{&quot;brightness&quot;:0,&quot;colorType&quot;:1,&quot;foreColorIndex&quot;:5,&quot;pos&quot;:0,&quot;transparency&quot;:0.7200000286102295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LINE_FORE_SCHEMECOLOR_INDEX" val="5"/>
  <p:tag name="KSO_WM_UNIT_TEXT_FILL_FORE_SCHEMECOLOR_INDEX" val="13"/>
  <p:tag name="KSO_WM_UNIT_TEXT_FILL_TYPE" val="1"/>
  <p:tag name="KSO_WM_UNIT_USESOURCEFORMAT_APPLY" val="1"/>
  <p:tag name="KSO_WM_UNIT_LINE_FORE_SCHEMECOLOR_INDEX_1_BRIGHTNESS" val="0"/>
  <p:tag name="KSO_WM_UNIT_LINE_FORE_SCHEMECOLOR_INDEX_1" val="5"/>
  <p:tag name="KSO_WM_UNIT_LINE_FORE_SCHEMECOLOR_INDEX_1_POS" val="0"/>
  <p:tag name="KSO_WM_UNIT_LINE_FORE_SCHEMECOLOR_INDEX_1_TRANS" val="0.72"/>
  <p:tag name="KSO_WM_UNIT_LINE_FORE_SCHEMECOLOR_INDEX_2_BRIGHTNESS" val="0"/>
  <p:tag name="KSO_WM_UNIT_LINE_FORE_SCHEMECOLOR_INDEX_2" val="5"/>
  <p:tag name="KSO_WM_UNIT_LINE_FORE_SCHEMECOLOR_INDEX_2_POS" val="0.98"/>
  <p:tag name="KSO_WM_UNIT_LINE_FORE_SCHEMECOLOR_INDEX_2_TRANS" val="1"/>
  <p:tag name="KSO_WM_UNIT_LINE_GRADIENT_TYPE" val="0"/>
  <p:tag name="KSO_WM_UNIT_LINE_GRADIENT_ANGLE" val="270"/>
  <p:tag name="KSO_WM_UNIT_LINE_GRADIENT_Direction" val="6"/>
  <p:tag name="KSO_WM_UNIT_LINE_FILL_TYPE" val="5"/>
</p:tagLst>
</file>

<file path=ppt/tags/tag6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4993_3*l_h_i*1_2_4"/>
  <p:tag name="KSO_WM_TEMPLATE_CATEGORY" val="diagram"/>
  <p:tag name="KSO_WM_TEMPLATE_INDEX" val="20234993"/>
  <p:tag name="KSO_WM_UNIT_LAYERLEVEL" val="1_1_1"/>
  <p:tag name="KSO_WM_TAG_VERSION" val="3.0"/>
  <p:tag name="KSO_WM_DIAGRAM_GROUP_CODE" val="l1-1"/>
  <p:tag name="KSO_WM_UNIT_TYPE" val="l_h_i"/>
  <p:tag name="KSO_WM_UNIT_INDEX" val="1_2_4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271.04998764309875,&quot;left&quot;:41.28750000000002,&quot;top&quot;:98.73750617845062,&quot;width&quot;:637.9875}"/>
  <p:tag name="KSO_WM_DIAGRAM_COLOR_MATCH_VALUE" val="{&quot;shape&quot;:{&quot;fill&quot;:{&quot;type&quot;:0},&quot;glow&quot;:{&quot;colorType&quot;:0},&quot;line&quot;:{&quot;gradient&quot;:[{&quot;brightness&quot;:0,&quot;colorType&quot;:1,&quot;foreColorIndex&quot;:5,&quot;pos&quot;:0.9700000286102295,&quot;transparency&quot;:1},{&quot;brightness&quot;:0,&quot;colorType&quot;:1,&quot;foreColorIndex&quot;:5,&quot;pos&quot;:0,&quot;transparency&quot;:0.7200000286102295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LINE_FORE_SCHEMECOLOR_INDEX" val="5"/>
  <p:tag name="KSO_WM_UNIT_TEXT_FILL_FORE_SCHEMECOLOR_INDEX" val="13"/>
  <p:tag name="KSO_WM_UNIT_TEXT_FILL_TYPE" val="1"/>
  <p:tag name="KSO_WM_UNIT_USESOURCEFORMAT_APPLY" val="1"/>
  <p:tag name="KSO_WM_UNIT_LINE_FORE_SCHEMECOLOR_INDEX_1_BRIGHTNESS" val="0"/>
  <p:tag name="KSO_WM_UNIT_LINE_FORE_SCHEMECOLOR_INDEX_1" val="5"/>
  <p:tag name="KSO_WM_UNIT_LINE_FORE_SCHEMECOLOR_INDEX_1_POS" val="0"/>
  <p:tag name="KSO_WM_UNIT_LINE_FORE_SCHEMECOLOR_INDEX_1_TRANS" val="0.72"/>
  <p:tag name="KSO_WM_UNIT_LINE_FORE_SCHEMECOLOR_INDEX_2_BRIGHTNESS" val="0"/>
  <p:tag name="KSO_WM_UNIT_LINE_FORE_SCHEMECOLOR_INDEX_2" val="5"/>
  <p:tag name="KSO_WM_UNIT_LINE_FORE_SCHEMECOLOR_INDEX_2_POS" val="0.97"/>
  <p:tag name="KSO_WM_UNIT_LINE_FORE_SCHEMECOLOR_INDEX_2_TRANS" val="1"/>
  <p:tag name="KSO_WM_UNIT_LINE_GRADIENT_TYPE" val="0"/>
  <p:tag name="KSO_WM_UNIT_LINE_GRADIENT_ANGLE" val="270"/>
  <p:tag name="KSO_WM_UNIT_LINE_GRADIENT_Direction" val="6"/>
  <p:tag name="KSO_WM_UNIT_LINE_FILL_TYPE" val="5"/>
</p:tagLst>
</file>

<file path=ppt/tags/tag6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4993_3*l_h_i*1_2_3"/>
  <p:tag name="KSO_WM_TEMPLATE_CATEGORY" val="diagram"/>
  <p:tag name="KSO_WM_TEMPLATE_INDEX" val="20234993"/>
  <p:tag name="KSO_WM_UNIT_LAYERLEVEL" val="1_1_1"/>
  <p:tag name="KSO_WM_TAG_VERSION" val="3.0"/>
  <p:tag name="KSO_WM_DIAGRAM_GROUP_CODE" val="l1-1"/>
  <p:tag name="KSO_WM_UNIT_TYPE" val="l_h_i"/>
  <p:tag name="KSO_WM_UNIT_INDEX" val="1_2_3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271.04998764309875,&quot;left&quot;:41.28750000000002,&quot;top&quot;:98.73750617845062,&quot;width&quot;:637.9875}"/>
  <p:tag name="KSO_WM_DIAGRAM_COLOR_MATCH_VALUE" val="{&quot;shape&quot;:{&quot;fill&quot;:{&quot;gradient&quot;:[{&quot;brightness&quot;:0,&quot;colorType&quot;:1,&quot;foreColorIndex&quot;:5,&quot;pos&quot;:0,&quot;transparency&quot;:0.6600000262260437},{&quot;brightness&quot;:0,&quot;colorType&quot;:1,&quot;foreColorIndex&quot;:5,&quot;pos&quot;:0.800000011920929,&quot;transparency&quot;:0.949999988079071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3"/>
  <p:tag name="KSO_WM_UNIT_TEXT_FILL_FORE_SCHEMECOLOR_INDEX" val="2"/>
  <p:tag name="KSO_WM_UNIT_TEXT_FILL_TYPE" val="1"/>
  <p:tag name="KSO_WM_UNIT_USESOURCEFORMAT_APPLY" val="1"/>
</p:tagLst>
</file>

<file path=ppt/tags/tag6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4993_3*l_h_i*1_1_3"/>
  <p:tag name="KSO_WM_TEMPLATE_CATEGORY" val="diagram"/>
  <p:tag name="KSO_WM_TEMPLATE_INDEX" val="20234993"/>
  <p:tag name="KSO_WM_UNIT_LAYERLEVEL" val="1_1_1"/>
  <p:tag name="KSO_WM_TAG_VERSION" val="3.0"/>
  <p:tag name="KSO_WM_DIAGRAM_GROUP_CODE" val="l1-1"/>
  <p:tag name="KSO_WM_UNIT_TYPE" val="l_h_i"/>
  <p:tag name="KSO_WM_UNIT_INDEX" val="1_1_3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271.04998764309875,&quot;left&quot;:41.28750000000002,&quot;top&quot;:98.73750617845062,&quot;width&quot;:637.9875}"/>
  <p:tag name="KSO_WM_DIAGRAM_COLOR_MATCH_VALUE" val="{&quot;shape&quot;:{&quot;fill&quot;:{&quot;gradient&quot;:[{&quot;brightness&quot;:0,&quot;colorType&quot;:1,&quot;foreColorIndex&quot;:5,&quot;pos&quot;:0,&quot;transparency&quot;:0.6600000262260437},{&quot;brightness&quot;:0,&quot;colorType&quot;:1,&quot;foreColorIndex&quot;:5,&quot;pos&quot;:0.800000011920929,&quot;transparency&quot;:0.949999988079071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3"/>
  <p:tag name="KSO_WM_UNIT_TEXT_FILL_FORE_SCHEMECOLOR_INDEX" val="2"/>
  <p:tag name="KSO_WM_UNIT_TEXT_FILL_TYPE" val="1"/>
  <p:tag name="KSO_WM_UNIT_USESOURCEFORMAT_APPLY" val="1"/>
</p:tagLst>
</file>

<file path=ppt/tags/tag6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4993_3*l_h_i*1_4_3"/>
  <p:tag name="KSO_WM_TEMPLATE_CATEGORY" val="diagram"/>
  <p:tag name="KSO_WM_TEMPLATE_INDEX" val="20234993"/>
  <p:tag name="KSO_WM_UNIT_LAYERLEVEL" val="1_1_1"/>
  <p:tag name="KSO_WM_TAG_VERSION" val="3.0"/>
  <p:tag name="KSO_WM_DIAGRAM_GROUP_CODE" val="l1-1"/>
  <p:tag name="KSO_WM_UNIT_TYPE" val="l_h_i"/>
  <p:tag name="KSO_WM_UNIT_INDEX" val="1_4_3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271.04998764309875,&quot;left&quot;:41.28750000000002,&quot;top&quot;:98.73750617845062,&quot;width&quot;:637.9875}"/>
  <p:tag name="KSO_WM_DIAGRAM_COLOR_MATCH_VALUE" val="{&quot;shape&quot;:{&quot;fill&quot;:{&quot;gradient&quot;:[{&quot;brightness&quot;:0,&quot;colorType&quot;:1,&quot;foreColorIndex&quot;:5,&quot;pos&quot;:0,&quot;transparency&quot;:0.6600000262260437},{&quot;brightness&quot;:0,&quot;colorType&quot;:1,&quot;foreColorIndex&quot;:5,&quot;pos&quot;:0.800000011920929,&quot;transparency&quot;:0.8700000047683716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3"/>
  <p:tag name="KSO_WM_UNIT_TEXT_FILL_FORE_SCHEMECOLOR_INDEX" val="2"/>
  <p:tag name="KSO_WM_UNIT_TEXT_FILL_TYPE" val="1"/>
  <p:tag name="KSO_WM_UNIT_USESOURCEFORMAT_APPLY" val="1"/>
</p:tagLst>
</file>

<file path=ppt/tags/tag6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4993_3*l_h_i*1_1_4"/>
  <p:tag name="KSO_WM_TEMPLATE_CATEGORY" val="diagram"/>
  <p:tag name="KSO_WM_TEMPLATE_INDEX" val="20234993"/>
  <p:tag name="KSO_WM_UNIT_LAYERLEVEL" val="1_1_1"/>
  <p:tag name="KSO_WM_TAG_VERSION" val="3.0"/>
  <p:tag name="KSO_WM_DIAGRAM_GROUP_CODE" val="l1-1"/>
  <p:tag name="KSO_WM_UNIT_TYPE" val="l_h_i"/>
  <p:tag name="KSO_WM_UNIT_INDEX" val="1_1_4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271.04998764309875,&quot;left&quot;:41.28750000000002,&quot;top&quot;:98.73750617845062,&quot;width&quot;:637.9875}"/>
  <p:tag name="KSO_WM_DIAGRAM_COLOR_MATCH_VALUE" val="{&quot;shape&quot;:{&quot;fill&quot;:{&quot;type&quot;:0},&quot;glow&quot;:{&quot;colorType&quot;:0},&quot;line&quot;:{&quot;gradient&quot;:[{&quot;brightness&quot;:0,&quot;colorType&quot;:1,&quot;foreColorIndex&quot;:5,&quot;pos&quot;:0.9700000286102295,&quot;transparency&quot;:1},{&quot;brightness&quot;:0,&quot;colorType&quot;:1,&quot;foreColorIndex&quot;:5,&quot;pos&quot;:0,&quot;transparency&quot;:0.7200000286102295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LINE_FORE_SCHEMECOLOR_INDEX" val="5"/>
  <p:tag name="KSO_WM_UNIT_TEXT_FILL_FORE_SCHEMECOLOR_INDEX" val="13"/>
  <p:tag name="KSO_WM_UNIT_TEXT_FILL_TYPE" val="1"/>
  <p:tag name="KSO_WM_UNIT_USESOURCEFORMAT_APPLY" val="1"/>
  <p:tag name="KSO_WM_UNIT_LINE_FORE_SCHEMECOLOR_INDEX_1_BRIGHTNESS" val="0"/>
  <p:tag name="KSO_WM_UNIT_LINE_FORE_SCHEMECOLOR_INDEX_1" val="5"/>
  <p:tag name="KSO_WM_UNIT_LINE_FORE_SCHEMECOLOR_INDEX_1_POS" val="0"/>
  <p:tag name="KSO_WM_UNIT_LINE_FORE_SCHEMECOLOR_INDEX_1_TRANS" val="0.72"/>
  <p:tag name="KSO_WM_UNIT_LINE_FORE_SCHEMECOLOR_INDEX_2_BRIGHTNESS" val="0"/>
  <p:tag name="KSO_WM_UNIT_LINE_FORE_SCHEMECOLOR_INDEX_2" val="5"/>
  <p:tag name="KSO_WM_UNIT_LINE_FORE_SCHEMECOLOR_INDEX_2_POS" val="0.97"/>
  <p:tag name="KSO_WM_UNIT_LINE_FORE_SCHEMECOLOR_INDEX_2_TRANS" val="1"/>
  <p:tag name="KSO_WM_UNIT_LINE_GRADIENT_TYPE" val="0"/>
  <p:tag name="KSO_WM_UNIT_LINE_GRADIENT_ANGLE" val="270"/>
  <p:tag name="KSO_WM_UNIT_LINE_GRADIENT_Direction" val="6"/>
  <p:tag name="KSO_WM_UNIT_LINE_FILL_TYPE" val="5"/>
</p:tagLst>
</file>

<file path=ppt/tags/tag6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4993_3*l_h_x*1_4_1"/>
  <p:tag name="KSO_WM_TEMPLATE_CATEGORY" val="diagram"/>
  <p:tag name="KSO_WM_TEMPLATE_INDEX" val="20234993"/>
  <p:tag name="KSO_WM_UNIT_LAYERLEVEL" val="1_1_1"/>
  <p:tag name="KSO_WM_TAG_VERSION" val="3.0"/>
  <p:tag name="KSO_WM_UNIT_VALUE" val="85*85"/>
  <p:tag name="KSO_WM_UNIT_TYPE" val="l_h_x"/>
  <p:tag name="KSO_WM_UNIT_INDEX" val="1_4_1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271.04998764309875,&quot;left&quot;:41.28750000000002,&quot;top&quot;:98.73750617845062,&quot;width&quot;:637.9875}"/>
  <p:tag name="KSO_WM_DIAGRAM_COLOR_MATCH_VALUE" val="{&quot;shape&quot;:{&quot;fill&quot;:{&quot;gradient&quot;:[{&quot;brightness&quot;:0,&quot;colorType&quot;:1,&quot;foreColorIndex&quot;:5,&quot;pos&quot;:0,&quot;transparency&quot;:0.29019609093666077},{&quot;brightness&quot;:0,&quot;colorType&quot;:1,&quot;foreColorIndex&quot;:5,&quot;pos&quot;:0.6800000071525574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BEAUTIFY_FLAG" val="#wm#"/>
  <p:tag name="KSO_WM_UNIT_FILL_FORE_SCHEMECOLOR_INDEX" val="5"/>
  <p:tag name="KSO_WM_UNIT_USESOURCEFORMAT_APPLY" val="1"/>
  <p:tag name="KSO_WM_UNIT_FILL_FORE_SCHEMECOLOR_INDEX_1_BRIGHTNESS" val="0"/>
  <p:tag name="KSO_WM_UNIT_FILL_FORE_SCHEMECOLOR_INDEX_1" val="5"/>
  <p:tag name="KSO_WM_UNIT_FILL_FORE_SCHEMECOLOR_INDEX_1_POS" val="0"/>
  <p:tag name="KSO_WM_UNIT_FILL_FORE_SCHEMECOLOR_INDEX_1_TRANS" val="0.290196"/>
  <p:tag name="KSO_WM_UNIT_FILL_FORE_SCHEMECOLOR_INDEX_2_BRIGHTNESS" val="0"/>
  <p:tag name="KSO_WM_UNIT_FILL_FORE_SCHEMECOLOR_INDEX_2" val="5"/>
  <p:tag name="KSO_WM_UNIT_FILL_FORE_SCHEMECOLOR_INDEX_2_POS" val="0.68"/>
  <p:tag name="KSO_WM_UNIT_FILL_FORE_SCHEMECOLOR_INDEX_2_TRANS" val="0"/>
  <p:tag name="KSO_WM_UNIT_FILL_GRADIENT_TYPE" val="0"/>
  <p:tag name="KSO_WM_UNIT_FILL_GRADIENT_ANGLE" val="270"/>
  <p:tag name="KSO_WM_UNIT_FILL_GRADIENT_Direction" val="6"/>
  <p:tag name="KSO_WM_UNIT_FILL_TYPE" val="3"/>
</p:tagLst>
</file>

<file path=ppt/tags/tag6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4993_3*l_h_i*1_1_2"/>
  <p:tag name="KSO_WM_TEMPLATE_CATEGORY" val="diagram"/>
  <p:tag name="KSO_WM_TEMPLATE_INDEX" val="20234993"/>
  <p:tag name="KSO_WM_UNIT_LAYERLEVEL" val="1_1_1"/>
  <p:tag name="KSO_WM_TAG_VERSION" val="3.0"/>
  <p:tag name="KSO_WM_DIAGRAM_GROUP_CODE" val="l1-1"/>
  <p:tag name="KSO_WM_UNIT_TYPE" val="l_h_i"/>
  <p:tag name="KSO_WM_UNIT_INDEX" val="1_1_2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271.04998764309875,&quot;left&quot;:41.28750000000002,&quot;top&quot;:98.73750617845062,&quot;width&quot;:637.9875}"/>
  <p:tag name="KSO_WM_DIAGRAM_COLOR_MATCH_VALUE" val="{&quot;shape&quot;:{&quot;fill&quot;:{&quot;gradient&quot;:[{&quot;brightness&quot;:0,&quot;colorType&quot;:1,&quot;foreColorIndex&quot;:5,&quot;pos&quot;:1,&quot;transparency&quot;:0.7699999809265137},{&quot;brightness&quot;:0,&quot;colorType&quot;:1,&quot;foreColorIndex&quot;:5,&quot;pos&quot;:0.12999999523162842,&quot;transparency&quot;:1}],&quot;type&quot;:3},&quot;glow&quot;:{&quot;colorType&quot;:0},&quot;line&quot;:{&quot;gradient&quot;:[{&quot;brightness&quot;:0,&quot;colorType&quot;:1,&quot;foreColorIndex&quot;:5,&quot;pos&quot;:0.6899999976158142,&quot;transparency&quot;:1},{&quot;brightness&quot;:0,&quot;colorType&quot;:1,&quot;foreColorIndex&quot;:5,&quot;pos&quot;:0,&quot;transparency&quot;:0.20000000298023224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3"/>
  <p:tag name="KSO_WM_UNIT_LINE_FORE_SCHEMECOLOR_INDEX" val="5"/>
  <p:tag name="KSO_WM_UNIT_TEXT_FILL_FORE_SCHEMECOLOR_INDEX" val="13"/>
  <p:tag name="KSO_WM_UNIT_TEXT_FILL_TYPE" val="1"/>
  <p:tag name="KSO_WM_UNIT_USESOURCEFORMAT_APPLY" val="1"/>
  <p:tag name="KSO_WM_UNIT_LINE_FORE_SCHEMECOLOR_INDEX_1_BRIGHTNESS" val="0"/>
  <p:tag name="KSO_WM_UNIT_LINE_FORE_SCHEMECOLOR_INDEX_1" val="5"/>
  <p:tag name="KSO_WM_UNIT_LINE_FORE_SCHEMECOLOR_INDEX_1_POS" val="0"/>
  <p:tag name="KSO_WM_UNIT_LINE_FORE_SCHEMECOLOR_INDEX_1_TRANS" val="0.2"/>
  <p:tag name="KSO_WM_UNIT_LINE_FORE_SCHEMECOLOR_INDEX_2_BRIGHTNESS" val="0"/>
  <p:tag name="KSO_WM_UNIT_LINE_FORE_SCHEMECOLOR_INDEX_2" val="5"/>
  <p:tag name="KSO_WM_UNIT_LINE_FORE_SCHEMECOLOR_INDEX_2_POS" val="0.69"/>
  <p:tag name="KSO_WM_UNIT_LINE_FORE_SCHEMECOLOR_INDEX_2_TRANS" val="1"/>
  <p:tag name="KSO_WM_UNIT_LINE_GRADIENT_TYPE" val="0"/>
  <p:tag name="KSO_WM_UNIT_LINE_GRADIENT_ANGLE" val="45"/>
  <p:tag name="KSO_WM_UNIT_LINE_GRADIENT_Direction" val="0"/>
  <p:tag name="KSO_WM_UNIT_LINE_FILL_TYPE" val="5"/>
</p:tagLst>
</file>

<file path=ppt/tags/tag6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4993_3*l_h_i*1_4_5"/>
  <p:tag name="KSO_WM_TEMPLATE_CATEGORY" val="diagram"/>
  <p:tag name="KSO_WM_TEMPLATE_INDEX" val="20234993"/>
  <p:tag name="KSO_WM_UNIT_LAYERLEVEL" val="1_1_1"/>
  <p:tag name="KSO_WM_TAG_VERSION" val="3.0"/>
  <p:tag name="KSO_WM_DIAGRAM_GROUP_CODE" val="l1-1"/>
  <p:tag name="KSO_WM_UNIT_TYPE" val="l_h_i"/>
  <p:tag name="KSO_WM_UNIT_INDEX" val="1_4_5"/>
  <p:tag name="KSO_WM_DIAGRAM_VERSION" val="3"/>
  <p:tag name="KSO_WM_DIAGRAM_COLOR_TRICK" val="1"/>
  <p:tag name="KSO_WM_DIAGRAM_COLOR_TEXT_CAN_REMOVE" val="n"/>
  <p:tag name="KSO_WM_UNIT_FILL_TYPE" val="1"/>
  <p:tag name="KSO_WM_UNIT_FILL_FORE_SCHEMECOLOR_INDEX" val="16"/>
  <p:tag name="KSO_WM_UNIT_FILL_FORE_SCHEMECOLOR_INDEX_BRIGHTNESS" val="0"/>
  <p:tag name="KSO_WM_DIAGRAM_MAX_ITEMCNT" val="4"/>
  <p:tag name="KSO_WM_DIAGRAM_MIN_ITEMCNT" val="2"/>
  <p:tag name="KSO_WM_DIAGRAM_VIRTUALLY_FRAME" val="{&quot;height&quot;:271.04998764309875,&quot;left&quot;:41.28750000000002,&quot;top&quot;:98.73750617845062,&quot;width&quot;:637.9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62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6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4993_3*l_h_i*1_2_2"/>
  <p:tag name="KSO_WM_TEMPLATE_CATEGORY" val="diagram"/>
  <p:tag name="KSO_WM_TEMPLATE_INDEX" val="20234993"/>
  <p:tag name="KSO_WM_UNIT_LAYERLEVEL" val="1_1_1"/>
  <p:tag name="KSO_WM_TAG_VERSION" val="3.0"/>
  <p:tag name="KSO_WM_DIAGRAM_GROUP_CODE" val="l1-1"/>
  <p:tag name="KSO_WM_UNIT_TYPE" val="l_h_i"/>
  <p:tag name="KSO_WM_UNIT_INDEX" val="1_2_2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271.04998764309875,&quot;left&quot;:41.28750000000002,&quot;top&quot;:98.73750617845062,&quot;width&quot;:637.9875}"/>
  <p:tag name="KSO_WM_DIAGRAM_COLOR_MATCH_VALUE" val="{&quot;shape&quot;:{&quot;fill&quot;:{&quot;gradient&quot;:[{&quot;brightness&quot;:0,&quot;colorType&quot;:1,&quot;foreColorIndex&quot;:5,&quot;pos&quot;:1,&quot;transparency&quot;:0.7699999809265137},{&quot;brightness&quot;:0,&quot;colorType&quot;:1,&quot;foreColorIndex&quot;:5,&quot;pos&quot;:0,&quot;transparency&quot;:1}],&quot;type&quot;:3},&quot;glow&quot;:{&quot;colorType&quot;:0},&quot;line&quot;:{&quot;gradient&quot;:[{&quot;brightness&quot;:0,&quot;colorType&quot;:1,&quot;foreColorIndex&quot;:5,&quot;pos&quot;:0.6899999976158142,&quot;transparency&quot;:1},{&quot;brightness&quot;:0,&quot;colorType&quot;:1,&quot;foreColorIndex&quot;:5,&quot;pos&quot;:0,&quot;transparency&quot;:0.20000000298023224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3"/>
  <p:tag name="KSO_WM_UNIT_LINE_FORE_SCHEMECOLOR_INDEX" val="5"/>
  <p:tag name="KSO_WM_UNIT_TEXT_FILL_FORE_SCHEMECOLOR_INDEX" val="13"/>
  <p:tag name="KSO_WM_UNIT_TEXT_FILL_TYPE" val="1"/>
  <p:tag name="KSO_WM_UNIT_USESOURCEFORMAT_APPLY" val="1"/>
  <p:tag name="KSO_WM_UNIT_LINE_FORE_SCHEMECOLOR_INDEX_1_BRIGHTNESS" val="0"/>
  <p:tag name="KSO_WM_UNIT_LINE_FORE_SCHEMECOLOR_INDEX_1" val="5"/>
  <p:tag name="KSO_WM_UNIT_LINE_FORE_SCHEMECOLOR_INDEX_1_POS" val="0"/>
  <p:tag name="KSO_WM_UNIT_LINE_FORE_SCHEMECOLOR_INDEX_1_TRANS" val="0.2"/>
  <p:tag name="KSO_WM_UNIT_LINE_FORE_SCHEMECOLOR_INDEX_2_BRIGHTNESS" val="0"/>
  <p:tag name="KSO_WM_UNIT_LINE_FORE_SCHEMECOLOR_INDEX_2" val="5"/>
  <p:tag name="KSO_WM_UNIT_LINE_FORE_SCHEMECOLOR_INDEX_2_POS" val="0.69"/>
  <p:tag name="KSO_WM_UNIT_LINE_FORE_SCHEMECOLOR_INDEX_2_TRANS" val="1"/>
  <p:tag name="KSO_WM_UNIT_LINE_GRADIENT_TYPE" val="0"/>
  <p:tag name="KSO_WM_UNIT_LINE_GRADIENT_ANGLE" val="135"/>
  <p:tag name="KSO_WM_UNIT_LINE_GRADIENT_Direction" val="2"/>
  <p:tag name="KSO_WM_UNIT_LINE_FILL_TYPE" val="5"/>
</p:tagLst>
</file>

<file path=ppt/tags/tag6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4993_3*l_h_i*1_4_2"/>
  <p:tag name="KSO_WM_TEMPLATE_CATEGORY" val="diagram"/>
  <p:tag name="KSO_WM_TEMPLATE_INDEX" val="20234993"/>
  <p:tag name="KSO_WM_UNIT_LAYERLEVEL" val="1_1_1"/>
  <p:tag name="KSO_WM_TAG_VERSION" val="3.0"/>
  <p:tag name="KSO_WM_DIAGRAM_GROUP_CODE" val="l1-1"/>
  <p:tag name="KSO_WM_UNIT_TYPE" val="l_h_i"/>
  <p:tag name="KSO_WM_UNIT_INDEX" val="1_4_2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271.04998764309875,&quot;left&quot;:41.28750000000002,&quot;top&quot;:98.73750617845062,&quot;width&quot;:637.9875}"/>
  <p:tag name="KSO_WM_DIAGRAM_COLOR_MATCH_VALUE" val="{&quot;shape&quot;:{&quot;fill&quot;:{&quot;gradient&quot;:[{&quot;brightness&quot;:0,&quot;colorType&quot;:1,&quot;foreColorIndex&quot;:5,&quot;pos&quot;:1,&quot;transparency&quot;:0.7699999809265137},{&quot;brightness&quot;:0,&quot;colorType&quot;:1,&quot;foreColorIndex&quot;:5,&quot;pos&quot;:0,&quot;transparency&quot;:1}],&quot;type&quot;:3},&quot;glow&quot;:{&quot;colorType&quot;:0},&quot;line&quot;:{&quot;gradient&quot;:[{&quot;brightness&quot;:0,&quot;colorType&quot;:1,&quot;foreColorIndex&quot;:5,&quot;pos&quot;:0.6899999976158142,&quot;transparency&quot;:1},{&quot;brightness&quot;:0,&quot;colorType&quot;:1,&quot;foreColorIndex&quot;:5,&quot;pos&quot;:0,&quot;transparency&quot;:0.20000000298023224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3"/>
  <p:tag name="KSO_WM_UNIT_LINE_FORE_SCHEMECOLOR_INDEX" val="5"/>
  <p:tag name="KSO_WM_UNIT_TEXT_FILL_FORE_SCHEMECOLOR_INDEX" val="13"/>
  <p:tag name="KSO_WM_UNIT_TEXT_FILL_TYPE" val="1"/>
  <p:tag name="KSO_WM_UNIT_USESOURCEFORMAT_APPLY" val="1"/>
  <p:tag name="KSO_WM_UNIT_LINE_FORE_SCHEMECOLOR_INDEX_1_BRIGHTNESS" val="0"/>
  <p:tag name="KSO_WM_UNIT_LINE_FORE_SCHEMECOLOR_INDEX_1" val="5"/>
  <p:tag name="KSO_WM_UNIT_LINE_FORE_SCHEMECOLOR_INDEX_1_POS" val="0"/>
  <p:tag name="KSO_WM_UNIT_LINE_FORE_SCHEMECOLOR_INDEX_1_TRANS" val="0.2"/>
  <p:tag name="KSO_WM_UNIT_LINE_FORE_SCHEMECOLOR_INDEX_2_BRIGHTNESS" val="0"/>
  <p:tag name="KSO_WM_UNIT_LINE_FORE_SCHEMECOLOR_INDEX_2" val="5"/>
  <p:tag name="KSO_WM_UNIT_LINE_FORE_SCHEMECOLOR_INDEX_2_POS" val="0.69"/>
  <p:tag name="KSO_WM_UNIT_LINE_FORE_SCHEMECOLOR_INDEX_2_TRANS" val="1"/>
  <p:tag name="KSO_WM_UNIT_LINE_GRADIENT_TYPE" val="0"/>
  <p:tag name="KSO_WM_UNIT_LINE_GRADIENT_ANGLE" val="135"/>
  <p:tag name="KSO_WM_UNIT_LINE_GRADIENT_Direction" val="2"/>
  <p:tag name="KSO_WM_UNIT_LINE_FILL_TYPE" val="5"/>
</p:tagLst>
</file>

<file path=ppt/tags/tag6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4993_3*l_h_x*1_2_1"/>
  <p:tag name="KSO_WM_TEMPLATE_CATEGORY" val="diagram"/>
  <p:tag name="KSO_WM_TEMPLATE_INDEX" val="20234993"/>
  <p:tag name="KSO_WM_UNIT_LAYERLEVEL" val="1_1_1"/>
  <p:tag name="KSO_WM_TAG_VERSION" val="3.0"/>
  <p:tag name="KSO_WM_UNIT_VALUE" val="85*85"/>
  <p:tag name="KSO_WM_UNIT_TYPE" val="l_h_x"/>
  <p:tag name="KSO_WM_UNIT_INDEX" val="1_2_1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271.04998764309875,&quot;left&quot;:41.28750000000002,&quot;top&quot;:98.73750617845062,&quot;width&quot;:637.9875}"/>
  <p:tag name="KSO_WM_DIAGRAM_COLOR_MATCH_VALUE" val="{&quot;shape&quot;:{&quot;fill&quot;:{&quot;gradient&quot;:[{&quot;brightness&quot;:0,&quot;colorType&quot;:1,&quot;foreColorIndex&quot;:5,&quot;pos&quot;:0,&quot;transparency&quot;:0.29019609093666077},{&quot;brightness&quot;:0,&quot;colorType&quot;:1,&quot;foreColorIndex&quot;:5,&quot;pos&quot;:0.6800000071525574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BEAUTIFY_FLAG" val="#wm#"/>
  <p:tag name="KSO_WM_UNIT_FILL_FORE_SCHEMECOLOR_INDEX" val="5"/>
  <p:tag name="KSO_WM_UNIT_USESOURCEFORMAT_APPLY" val="1"/>
  <p:tag name="KSO_WM_UNIT_FILL_FORE_SCHEMECOLOR_INDEX_1_BRIGHTNESS" val="0"/>
  <p:tag name="KSO_WM_UNIT_FILL_FORE_SCHEMECOLOR_INDEX_1" val="5"/>
  <p:tag name="KSO_WM_UNIT_FILL_FORE_SCHEMECOLOR_INDEX_1_POS" val="0"/>
  <p:tag name="KSO_WM_UNIT_FILL_FORE_SCHEMECOLOR_INDEX_1_TRANS" val="0.290196"/>
  <p:tag name="KSO_WM_UNIT_FILL_FORE_SCHEMECOLOR_INDEX_2_BRIGHTNESS" val="0"/>
  <p:tag name="KSO_WM_UNIT_FILL_FORE_SCHEMECOLOR_INDEX_2" val="5"/>
  <p:tag name="KSO_WM_UNIT_FILL_FORE_SCHEMECOLOR_INDEX_2_POS" val="0.68"/>
  <p:tag name="KSO_WM_UNIT_FILL_FORE_SCHEMECOLOR_INDEX_2_TRANS" val="0"/>
  <p:tag name="KSO_WM_UNIT_FILL_GRADIENT_TYPE" val="0"/>
  <p:tag name="KSO_WM_UNIT_FILL_GRADIENT_ANGLE" val="270"/>
  <p:tag name="KSO_WM_UNIT_FILL_GRADIENT_Direction" val="6"/>
  <p:tag name="KSO_WM_UNIT_FILL_TYPE" val="3"/>
</p:tagLst>
</file>

<file path=ppt/tags/tag6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4993_3*l_h_x*1_1_1"/>
  <p:tag name="KSO_WM_TEMPLATE_CATEGORY" val="diagram"/>
  <p:tag name="KSO_WM_TEMPLATE_INDEX" val="20234993"/>
  <p:tag name="KSO_WM_UNIT_LAYERLEVEL" val="1_1_1"/>
  <p:tag name="KSO_WM_TAG_VERSION" val="3.0"/>
  <p:tag name="KSO_WM_UNIT_VALUE" val="85*85"/>
  <p:tag name="KSO_WM_UNIT_TYPE" val="l_h_x"/>
  <p:tag name="KSO_WM_UNIT_INDEX" val="1_1_1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271.04998764309875,&quot;left&quot;:41.28750000000002,&quot;top&quot;:98.73750617845062,&quot;width&quot;:637.9875}"/>
  <p:tag name="KSO_WM_DIAGRAM_COLOR_MATCH_VALUE" val="{&quot;shape&quot;:{&quot;fill&quot;:{&quot;gradient&quot;:[{&quot;brightness&quot;:0,&quot;colorType&quot;:1,&quot;foreColorIndex&quot;:5,&quot;pos&quot;:0,&quot;transparency&quot;:0.29019609093666077},{&quot;brightness&quot;:0,&quot;colorType&quot;:1,&quot;foreColorIndex&quot;:5,&quot;pos&quot;:0.6800000071525574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BEAUTIFY_FLAG" val="#wm#"/>
  <p:tag name="KSO_WM_UNIT_FILL_FORE_SCHEMECOLOR_INDEX" val="5"/>
  <p:tag name="KSO_WM_UNIT_USESOURCEFORMAT_APPLY" val="1"/>
  <p:tag name="KSO_WM_UNIT_FILL_FORE_SCHEMECOLOR_INDEX_1_BRIGHTNESS" val="0"/>
  <p:tag name="KSO_WM_UNIT_FILL_FORE_SCHEMECOLOR_INDEX_1" val="5"/>
  <p:tag name="KSO_WM_UNIT_FILL_FORE_SCHEMECOLOR_INDEX_1_POS" val="0"/>
  <p:tag name="KSO_WM_UNIT_FILL_FORE_SCHEMECOLOR_INDEX_1_TRANS" val="0.290196"/>
  <p:tag name="KSO_WM_UNIT_FILL_FORE_SCHEMECOLOR_INDEX_2_BRIGHTNESS" val="0"/>
  <p:tag name="KSO_WM_UNIT_FILL_FORE_SCHEMECOLOR_INDEX_2" val="5"/>
  <p:tag name="KSO_WM_UNIT_FILL_FORE_SCHEMECOLOR_INDEX_2_POS" val="0.68"/>
  <p:tag name="KSO_WM_UNIT_FILL_FORE_SCHEMECOLOR_INDEX_2_TRANS" val="0"/>
  <p:tag name="KSO_WM_UNIT_FILL_GRADIENT_TYPE" val="0"/>
  <p:tag name="KSO_WM_UNIT_FILL_GRADIENT_ANGLE" val="270"/>
  <p:tag name="KSO_WM_UNIT_FILL_GRADIENT_Direction" val="6"/>
  <p:tag name="KSO_WM_UNIT_FILL_TYPE" val="3"/>
</p:tagLst>
</file>

<file path=ppt/tags/tag6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4993_3*l_h_x*1_3_1"/>
  <p:tag name="KSO_WM_TEMPLATE_CATEGORY" val="diagram"/>
  <p:tag name="KSO_WM_TEMPLATE_INDEX" val="20234993"/>
  <p:tag name="KSO_WM_UNIT_LAYERLEVEL" val="1_1_1"/>
  <p:tag name="KSO_WM_TAG_VERSION" val="3.0"/>
  <p:tag name="KSO_WM_UNIT_VALUE" val="85*85"/>
  <p:tag name="KSO_WM_UNIT_TYPE" val="l_h_x"/>
  <p:tag name="KSO_WM_UNIT_INDEX" val="1_3_1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271.04998764309875,&quot;left&quot;:41.28750000000002,&quot;top&quot;:98.73750617845062,&quot;width&quot;:637.9875}"/>
  <p:tag name="KSO_WM_DIAGRAM_COLOR_MATCH_VALUE" val="{&quot;shape&quot;:{&quot;fill&quot;:{&quot;gradient&quot;:[{&quot;brightness&quot;:0,&quot;colorType&quot;:1,&quot;foreColorIndex&quot;:5,&quot;pos&quot;:0,&quot;transparency&quot;:0.29019609093666077},{&quot;brightness&quot;:0,&quot;colorType&quot;:1,&quot;foreColorIndex&quot;:5,&quot;pos&quot;:0.6800000071525574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BEAUTIFY_FLAG" val="#wm#"/>
  <p:tag name="KSO_WM_UNIT_FILL_FORE_SCHEMECOLOR_INDEX" val="5"/>
  <p:tag name="KSO_WM_UNIT_USESOURCEFORMAT_APPLY" val="1"/>
  <p:tag name="KSO_WM_UNIT_FILL_FORE_SCHEMECOLOR_INDEX_1_BRIGHTNESS" val="0"/>
  <p:tag name="KSO_WM_UNIT_FILL_FORE_SCHEMECOLOR_INDEX_1" val="5"/>
  <p:tag name="KSO_WM_UNIT_FILL_FORE_SCHEMECOLOR_INDEX_1_POS" val="0"/>
  <p:tag name="KSO_WM_UNIT_FILL_FORE_SCHEMECOLOR_INDEX_1_TRANS" val="0.290196"/>
  <p:tag name="KSO_WM_UNIT_FILL_FORE_SCHEMECOLOR_INDEX_2_BRIGHTNESS" val="0"/>
  <p:tag name="KSO_WM_UNIT_FILL_FORE_SCHEMECOLOR_INDEX_2" val="5"/>
  <p:tag name="KSO_WM_UNIT_FILL_FORE_SCHEMECOLOR_INDEX_2_POS" val="0.68"/>
  <p:tag name="KSO_WM_UNIT_FILL_FORE_SCHEMECOLOR_INDEX_2_TRANS" val="0"/>
  <p:tag name="KSO_WM_UNIT_FILL_GRADIENT_TYPE" val="0"/>
  <p:tag name="KSO_WM_UNIT_FILL_GRADIENT_ANGLE" val="270"/>
  <p:tag name="KSO_WM_UNIT_FILL_GRADIENT_Direction" val="6"/>
  <p:tag name="KSO_WM_UNIT_FILL_TYPE" val="3"/>
</p:tagLst>
</file>

<file path=ppt/tags/tag625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2_1"/>
  <p:tag name="KSO_WM_UNIT_ID" val="diagram20234993_3*l_h_f*1_2_1"/>
  <p:tag name="KSO_WM_TEMPLATE_CATEGORY" val="diagram"/>
  <p:tag name="KSO_WM_TEMPLATE_INDEX" val="20234993"/>
  <p:tag name="KSO_WM_UNIT_LAYERLEVEL" val="1_1_1"/>
  <p:tag name="KSO_WM_TAG_VERSION" val="3.0"/>
  <p:tag name="KSO_WM_DIAGRAM_GROUP_CODE" val="l1-1"/>
  <p:tag name="KSO_WM_DIAGRAM_VERSION" val="3"/>
  <p:tag name="KSO_WM_DIAGRAM_COLOR_TRICK" val="1"/>
  <p:tag name="KSO_WM_DIAGRAM_COLOR_TEXT_CAN_REMOVE" val="n"/>
  <p:tag name="KSO_WM_UNIT_TEXT_TYPE" val="1"/>
  <p:tag name="KSO_WM_DIAGRAM_MAX_ITEMCNT" val="4"/>
  <p:tag name="KSO_WM_DIAGRAM_MIN_ITEMCNT" val="2"/>
  <p:tag name="KSO_WM_DIAGRAM_VIRTUALLY_FRAME" val="{&quot;height&quot;:271.04998764309875,&quot;left&quot;:41.28750000000002,&quot;top&quot;:98.73750617845062,&quot;width&quot;:637.9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LAYER_COUNT" val="1"/>
  <p:tag name="KSO_WM_BEAUTIFY_FLAG" val="#wm#"/>
  <p:tag name="KSO_WM_UNIT_PRESET_TEXT" val="单击此处添加文本内容，文字是您思想的提炼，简明扼要地阐述您的观点。"/>
  <p:tag name="KSO_WM_UNIT_TEXT_FILL_FORE_SCHEMECOLOR_INDEX" val="1"/>
  <p:tag name="KSO_WM_UNIT_TEXT_FILL_TYPE" val="1"/>
  <p:tag name="KSO_WM_UNIT_USESOURCEFORMAT_APPLY" val="1"/>
</p:tagLst>
</file>

<file path=ppt/tags/tag6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2_1"/>
  <p:tag name="KSO_WM_UNIT_ID" val="diagram20234993_3*l_h_i*1_2_1"/>
  <p:tag name="KSO_WM_TEMPLATE_CATEGORY" val="diagram"/>
  <p:tag name="KSO_WM_TEMPLATE_INDEX" val="20234993"/>
  <p:tag name="KSO_WM_UNIT_LAYERLEVEL" val="1_1_1"/>
  <p:tag name="KSO_WM_TAG_VERSION" val="3.0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271.04998764309875,&quot;left&quot;:41.28750000000002,&quot;top&quot;:98.73750617845062,&quot;width&quot;:637.9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TEXT_FILL_FORE_SCHEMECOLOR_INDEX" val="1"/>
  <p:tag name="KSO_WM_UNIT_TEXT_FILL_TYPE" val="1"/>
  <p:tag name="KSO_WM_UNIT_USESOURCEFORMAT_APPLY" val="1"/>
</p:tagLst>
</file>

<file path=ppt/tags/tag6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1_1"/>
  <p:tag name="KSO_WM_UNIT_ID" val="diagram20234993_3*l_h_i*1_1_1"/>
  <p:tag name="KSO_WM_TEMPLATE_CATEGORY" val="diagram"/>
  <p:tag name="KSO_WM_TEMPLATE_INDEX" val="20234993"/>
  <p:tag name="KSO_WM_UNIT_LAYERLEVEL" val="1_1_1"/>
  <p:tag name="KSO_WM_TAG_VERSION" val="3.0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271.04998764309875,&quot;left&quot;:41.28750000000002,&quot;top&quot;:98.73750617845062,&quot;width&quot;:637.9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TEXT_FILL_FORE_SCHEMECOLOR_INDEX" val="1"/>
  <p:tag name="KSO_WM_UNIT_TEXT_FILL_TYPE" val="1"/>
  <p:tag name="KSO_WM_UNIT_USESOURCEFORMAT_APPLY" val="1"/>
</p:tagLst>
</file>

<file path=ppt/tags/tag628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4993_3*l_h_f*1_1_1"/>
  <p:tag name="KSO_WM_TEMPLATE_CATEGORY" val="diagram"/>
  <p:tag name="KSO_WM_TEMPLATE_INDEX" val="20234993"/>
  <p:tag name="KSO_WM_UNIT_LAYERLEVEL" val="1_1_1"/>
  <p:tag name="KSO_WM_TAG_VERSION" val="3.0"/>
  <p:tag name="KSO_WM_DIAGRAM_GROUP_CODE" val="l1-1"/>
  <p:tag name="KSO_WM_DIAGRAM_VERSION" val="3"/>
  <p:tag name="KSO_WM_DIAGRAM_COLOR_TRICK" val="1"/>
  <p:tag name="KSO_WM_DIAGRAM_COLOR_TEXT_CAN_REMOVE" val="n"/>
  <p:tag name="KSO_WM_UNIT_TEXT_TYPE" val="1"/>
  <p:tag name="KSO_WM_DIAGRAM_MAX_ITEMCNT" val="4"/>
  <p:tag name="KSO_WM_DIAGRAM_MIN_ITEMCNT" val="2"/>
  <p:tag name="KSO_WM_DIAGRAM_VIRTUALLY_FRAME" val="{&quot;height&quot;:271.04998764309875,&quot;left&quot;:41.28750000000002,&quot;top&quot;:98.73750617845062,&quot;width&quot;:637.9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LAYER_COUNT" val="1"/>
  <p:tag name="KSO_WM_BEAUTIFY_FLAG" val="#wm#"/>
  <p:tag name="KSO_WM_UNIT_PRESET_TEXT" val="单击此处添加文本具体内容，文字是您思想的提炼，请尽量简明扼要地阐述您的观点。"/>
  <p:tag name="KSO_WM_UNIT_TEXT_FILL_FORE_SCHEMECOLOR_INDEX" val="1"/>
  <p:tag name="KSO_WM_UNIT_TEXT_FILL_TYPE" val="1"/>
  <p:tag name="KSO_WM_UNIT_USESOURCEFORMAT_APPLY" val="1"/>
</p:tagLst>
</file>

<file path=ppt/tags/tag629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4_1"/>
  <p:tag name="KSO_WM_UNIT_ID" val="diagram20234993_3*l_h_f*1_4_1"/>
  <p:tag name="KSO_WM_TEMPLATE_CATEGORY" val="diagram"/>
  <p:tag name="KSO_WM_TEMPLATE_INDEX" val="20234993"/>
  <p:tag name="KSO_WM_UNIT_LAYERLEVEL" val="1_1_1"/>
  <p:tag name="KSO_WM_TAG_VERSION" val="3.0"/>
  <p:tag name="KSO_WM_DIAGRAM_GROUP_CODE" val="l1-1"/>
  <p:tag name="KSO_WM_DIAGRAM_VERSION" val="3"/>
  <p:tag name="KSO_WM_DIAGRAM_COLOR_TRICK" val="1"/>
  <p:tag name="KSO_WM_DIAGRAM_COLOR_TEXT_CAN_REMOVE" val="n"/>
  <p:tag name="KSO_WM_UNIT_TEXT_TYPE" val="1"/>
  <p:tag name="KSO_WM_DIAGRAM_MAX_ITEMCNT" val="4"/>
  <p:tag name="KSO_WM_DIAGRAM_MIN_ITEMCNT" val="2"/>
  <p:tag name="KSO_WM_DIAGRAM_VIRTUALLY_FRAME" val="{&quot;height&quot;:271.04998764309875,&quot;left&quot;:41.28750000000002,&quot;top&quot;:98.73750617845062,&quot;width&quot;:637.9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LAYER_COUNT" val="1"/>
  <p:tag name="KSO_WM_BEAUTIFY_FLAG" val="#wm#"/>
  <p:tag name="KSO_WM_UNIT_PRESET_TEXT" val="单击此处添加文本具体内容，文字是您思想的提炼，请尽量简明扼要地阐述您的观点。"/>
  <p:tag name="KSO_WM_UNIT_TEXT_FILL_FORE_SCHEMECOLOR_INDEX" val="1"/>
  <p:tag name="KSO_WM_UNIT_TEXT_FILL_TYPE" val="1"/>
  <p:tag name="KSO_WM_UNIT_USESOURCEFORMAT_APPLY" val="1"/>
</p:tagLst>
</file>

<file path=ppt/tags/tag63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6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4_1"/>
  <p:tag name="KSO_WM_UNIT_ID" val="diagram20234993_3*l_h_i*1_4_1"/>
  <p:tag name="KSO_WM_TEMPLATE_CATEGORY" val="diagram"/>
  <p:tag name="KSO_WM_TEMPLATE_INDEX" val="20234993"/>
  <p:tag name="KSO_WM_UNIT_LAYERLEVEL" val="1_1_1"/>
  <p:tag name="KSO_WM_TAG_VERSION" val="3.0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271.04998764309875,&quot;left&quot;:41.28750000000002,&quot;top&quot;:98.73750617845062,&quot;width&quot;:637.9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TEXT_FILL_FORE_SCHEMECOLOR_INDEX" val="1"/>
  <p:tag name="KSO_WM_UNIT_TEXT_FILL_TYPE" val="1"/>
  <p:tag name="KSO_WM_UNIT_USESOURCEFORMAT_APPLY" val="1"/>
</p:tagLst>
</file>

<file path=ppt/tags/tag6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4993_3*l_h_i*1_3_5"/>
  <p:tag name="KSO_WM_TEMPLATE_CATEGORY" val="diagram"/>
  <p:tag name="KSO_WM_TEMPLATE_INDEX" val="20234993"/>
  <p:tag name="KSO_WM_UNIT_LAYERLEVEL" val="1_1_1"/>
  <p:tag name="KSO_WM_TAG_VERSION" val="3.0"/>
  <p:tag name="KSO_WM_DIAGRAM_GROUP_CODE" val="l1-1"/>
  <p:tag name="KSO_WM_UNIT_TYPE" val="l_h_i"/>
  <p:tag name="KSO_WM_UNIT_INDEX" val="1_3_5"/>
  <p:tag name="KSO_WM_DIAGRAM_VERSION" val="3"/>
  <p:tag name="KSO_WM_DIAGRAM_COLOR_TRICK" val="1"/>
  <p:tag name="KSO_WM_DIAGRAM_COLOR_TEXT_CAN_REMOVE" val="n"/>
  <p:tag name="KSO_WM_UNIT_FILL_TYPE" val="1"/>
  <p:tag name="KSO_WM_UNIT_FILL_FORE_SCHEMECOLOR_INDEX" val="16"/>
  <p:tag name="KSO_WM_UNIT_FILL_FORE_SCHEMECOLOR_INDEX_BRIGHTNESS" val="0"/>
  <p:tag name="KSO_WM_DIAGRAM_MAX_ITEMCNT" val="4"/>
  <p:tag name="KSO_WM_DIAGRAM_MIN_ITEMCNT" val="2"/>
  <p:tag name="KSO_WM_DIAGRAM_VIRTUALLY_FRAME" val="{&quot;height&quot;:271.04998764309875,&quot;left&quot;:41.28750000000002,&quot;top&quot;:98.73750617845062,&quot;width&quot;:637.9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6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4993_3*l_h_i*1_3_2"/>
  <p:tag name="KSO_WM_TEMPLATE_CATEGORY" val="diagram"/>
  <p:tag name="KSO_WM_TEMPLATE_INDEX" val="20234993"/>
  <p:tag name="KSO_WM_UNIT_LAYERLEVEL" val="1_1_1"/>
  <p:tag name="KSO_WM_TAG_VERSION" val="3.0"/>
  <p:tag name="KSO_WM_DIAGRAM_GROUP_CODE" val="l1-1"/>
  <p:tag name="KSO_WM_UNIT_TYPE" val="l_h_i"/>
  <p:tag name="KSO_WM_UNIT_INDEX" val="1_3_2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271.04998764309875,&quot;left&quot;:41.28750000000002,&quot;top&quot;:98.73750617845062,&quot;width&quot;:637.9875}"/>
  <p:tag name="KSO_WM_DIAGRAM_COLOR_MATCH_VALUE" val="{&quot;shape&quot;:{&quot;fill&quot;:{&quot;gradient&quot;:[{&quot;brightness&quot;:0,&quot;colorType&quot;:1,&quot;foreColorIndex&quot;:5,&quot;pos&quot;:1,&quot;transparency&quot;:0.7699999809265137},{&quot;brightness&quot;:0,&quot;colorType&quot;:1,&quot;foreColorIndex&quot;:5,&quot;pos&quot;:0.12999999523162842,&quot;transparency&quot;:1}],&quot;type&quot;:3},&quot;glow&quot;:{&quot;colorType&quot;:0},&quot;line&quot;:{&quot;gradient&quot;:[{&quot;brightness&quot;:0,&quot;colorType&quot;:1,&quot;foreColorIndex&quot;:5,&quot;pos&quot;:0.6899999976158142,&quot;transparency&quot;:1},{&quot;brightness&quot;:0,&quot;colorType&quot;:1,&quot;foreColorIndex&quot;:5,&quot;pos&quot;:0,&quot;transparency&quot;:0.20000000298023224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3"/>
  <p:tag name="KSO_WM_UNIT_LINE_FORE_SCHEMECOLOR_INDEX" val="5"/>
  <p:tag name="KSO_WM_UNIT_TEXT_FILL_FORE_SCHEMECOLOR_INDEX" val="13"/>
  <p:tag name="KSO_WM_UNIT_TEXT_FILL_TYPE" val="1"/>
  <p:tag name="KSO_WM_UNIT_USESOURCEFORMAT_APPLY" val="1"/>
  <p:tag name="KSO_WM_UNIT_LINE_FORE_SCHEMECOLOR_INDEX_1_BRIGHTNESS" val="0"/>
  <p:tag name="KSO_WM_UNIT_LINE_FORE_SCHEMECOLOR_INDEX_1" val="5"/>
  <p:tag name="KSO_WM_UNIT_LINE_FORE_SCHEMECOLOR_INDEX_1_POS" val="0"/>
  <p:tag name="KSO_WM_UNIT_LINE_FORE_SCHEMECOLOR_INDEX_1_TRANS" val="0.2"/>
  <p:tag name="KSO_WM_UNIT_LINE_FORE_SCHEMECOLOR_INDEX_2_BRIGHTNESS" val="0"/>
  <p:tag name="KSO_WM_UNIT_LINE_FORE_SCHEMECOLOR_INDEX_2" val="5"/>
  <p:tag name="KSO_WM_UNIT_LINE_FORE_SCHEMECOLOR_INDEX_2_POS" val="0.69"/>
  <p:tag name="KSO_WM_UNIT_LINE_FORE_SCHEMECOLOR_INDEX_2_TRANS" val="1"/>
  <p:tag name="KSO_WM_UNIT_LINE_GRADIENT_TYPE" val="0"/>
  <p:tag name="KSO_WM_UNIT_LINE_GRADIENT_ANGLE" val="45"/>
  <p:tag name="KSO_WM_UNIT_LINE_GRADIENT_Direction" val="0"/>
  <p:tag name="KSO_WM_UNIT_LINE_FILL_TYPE" val="5"/>
</p:tagLst>
</file>

<file path=ppt/tags/tag6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3_1"/>
  <p:tag name="KSO_WM_UNIT_ID" val="diagram20234993_3*l_h_i*1_3_1"/>
  <p:tag name="KSO_WM_TEMPLATE_CATEGORY" val="diagram"/>
  <p:tag name="KSO_WM_TEMPLATE_INDEX" val="20234993"/>
  <p:tag name="KSO_WM_UNIT_LAYERLEVEL" val="1_1_1"/>
  <p:tag name="KSO_WM_TAG_VERSION" val="3.0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271.04998764309875,&quot;left&quot;:41.28750000000002,&quot;top&quot;:98.73750617845062,&quot;width&quot;:637.9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TEXT_FILL_FORE_SCHEMECOLOR_INDEX" val="1"/>
  <p:tag name="KSO_WM_UNIT_TEXT_FILL_TYPE" val="1"/>
  <p:tag name="KSO_WM_UNIT_USESOURCEFORMAT_APPLY" val="1"/>
</p:tagLst>
</file>

<file path=ppt/tags/tag634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3_1"/>
  <p:tag name="KSO_WM_UNIT_ID" val="diagram20234993_3*l_h_f*1_3_1"/>
  <p:tag name="KSO_WM_TEMPLATE_CATEGORY" val="diagram"/>
  <p:tag name="KSO_WM_TEMPLATE_INDEX" val="20234993"/>
  <p:tag name="KSO_WM_UNIT_LAYERLEVEL" val="1_1_1"/>
  <p:tag name="KSO_WM_TAG_VERSION" val="3.0"/>
  <p:tag name="KSO_WM_DIAGRAM_GROUP_CODE" val="l1-1"/>
  <p:tag name="KSO_WM_DIAGRAM_VERSION" val="3"/>
  <p:tag name="KSO_WM_DIAGRAM_COLOR_TRICK" val="1"/>
  <p:tag name="KSO_WM_DIAGRAM_COLOR_TEXT_CAN_REMOVE" val="n"/>
  <p:tag name="KSO_WM_UNIT_TEXT_TYPE" val="1"/>
  <p:tag name="KSO_WM_DIAGRAM_MAX_ITEMCNT" val="4"/>
  <p:tag name="KSO_WM_DIAGRAM_MIN_ITEMCNT" val="2"/>
  <p:tag name="KSO_WM_DIAGRAM_VIRTUALLY_FRAME" val="{&quot;height&quot;:271.04998764309875,&quot;left&quot;:41.28750000000002,&quot;top&quot;:98.73750617845062,&quot;width&quot;:637.9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LAYER_COUNT" val="1"/>
  <p:tag name="KSO_WM_BEAUTIFY_FLAG" val="#wm#"/>
  <p:tag name="KSO_WM_UNIT_PRESET_TEXT" val="单击此处添加文本内容，文字是您思想的提炼，简明扼要地阐述您的观点。"/>
  <p:tag name="KSO_WM_UNIT_TEXT_FILL_FORE_SCHEMECOLOR_INDEX" val="1"/>
  <p:tag name="KSO_WM_UNIT_TEXT_FILL_TYPE" val="1"/>
  <p:tag name="KSO_WM_UNIT_USESOURCEFORMAT_APPLY" val="1"/>
</p:tagLst>
</file>

<file path=ppt/tags/tag63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34993_3*a*1"/>
  <p:tag name="KSO_WM_TEMPLATE_CATEGORY" val="diagram"/>
  <p:tag name="KSO_WM_TEMPLATE_INDEX" val="20234993"/>
  <p:tag name="KSO_WM_UNIT_LAYERLEVEL" val="1"/>
  <p:tag name="KSO_WM_TAG_VERSION" val="3.0"/>
  <p:tag name="KSO_WM_BEAUTIFY_FLAG" val="#wm#"/>
  <p:tag name="KSO_WM_DIAGRAM_GROUP_CODE" val="l1-1"/>
  <p:tag name="KSO_WM_UNIT_TEXT_TYPE" val="1"/>
  <p:tag name="KSO_WM_UNIT_PRESET_TEXT" val="单击此处添加标题"/>
  <p:tag name="KSO_WM_UNIT_TEXT_FILL_FORE_SCHEMECOLOR_INDEX" val="13"/>
  <p:tag name="KSO_WM_UNIT_TEXT_FILL_TYPE" val="1"/>
  <p:tag name="KSO_WM_UNIT_USESOURCEFORMAT_APPLY" val="1"/>
</p:tagLst>
</file>

<file path=ppt/tags/tag636.xml><?xml version="1.0" encoding="utf-8"?>
<p:tagLst xmlns:p="http://schemas.openxmlformats.org/presentationml/2006/main">
  <p:tag name="KSO_WM_SLIDE_ID" val="diagram20234993_3"/>
  <p:tag name="KSO_WM_TEMPLATE_SUBCATEGORY" val="0"/>
  <p:tag name="KSO_WM_TEMPLATE_MASTER_TYPE" val="0"/>
  <p:tag name="KSO_WM_TEMPLATE_COLOR_TYPE" val="0"/>
  <p:tag name="KSO_WM_SLIDE_ITEM_CNT" val="4"/>
  <p:tag name="KSO_WM_SLIDE_INDEX" val="3"/>
  <p:tag name="KSO_WM_TAG_VERSION" val="3.0"/>
  <p:tag name="KSO_WM_BEAUTIFY_FLAG" val="#wm#"/>
  <p:tag name="KSO_WM_TEMPLATE_CATEGORY" val="diagram"/>
  <p:tag name="KSO_WM_TEMPLATE_INDEX" val="20234993"/>
  <p:tag name="KSO_WM_SLIDE_TYPE" val="text"/>
  <p:tag name="KSO_WM_SLIDE_SUBTYPE" val="diag"/>
  <p:tag name="KSO_WM_SLIDE_SIZE" val="850.65*361.4"/>
  <p:tag name="KSO_WM_SLIDE_POSITION" val="55.05*131.65"/>
  <p:tag name="KSO_WM_SLIDE_LAYOUT" val="a_l"/>
  <p:tag name="KSO_WM_SLIDE_LAYOUT_CNT" val="1_1"/>
  <p:tag name="KSO_WM_SPECIAL_SOURCE" val="bdnull"/>
  <p:tag name="KSO_WM_DIAGRAM_GROUP_CODE" val="l1-1"/>
  <p:tag name="KSO_WM_SLIDE_DIAGTYPE" val="l"/>
  <p:tag name="KSO_WM_SLIDE_BACKGROUND_TYPE" val="general"/>
</p:tagLst>
</file>

<file path=ppt/tags/tag637.xml><?xml version="1.0" encoding="utf-8"?>
<p:tagLst xmlns:p="http://schemas.openxmlformats.org/presentationml/2006/main">
  <p:tag name="KSO_WM_UNIT_SUBTYPE" val="v"/>
  <p:tag name="KSO_WM_TEMPLATE_CATEGORY" val="chip"/>
  <p:tag name="KSO_WM_TEMPLATE_INDEX" val="20224213"/>
  <p:tag name="KSO_WM_UNIT_TYPE" val="i"/>
  <p:tag name="KSO_WM_UNIT_INDEX" val="1"/>
  <p:tag name="KSO_WM_UNIT_ID" val="chip20224213_10*i*1"/>
  <p:tag name="KSO_WM_BEAUTIFY_FLAG" val="#wm#"/>
  <p:tag name="KSO_WM_TAG_VERSION" val="1.0"/>
  <p:tag name="KSO_WM_CHIP_GROUPID" val="62d9fc3602b43a043ddc1f6d"/>
  <p:tag name="KSO_WM_CHIP_XID" val="62d9fcef02b43a043ddc2960"/>
  <p:tag name="KSO_WM_UNIT_DEC_AREA_ID" val="b926e0ebe6d04d2aaf3c4370a5b680e3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f5325a072d254bb8aa0b9a129276a672"/>
  <p:tag name="KSO_WM_SLIDE_BACKGROUND_TYPE" val="general"/>
</p:tagLst>
</file>

<file path=ppt/tags/tag638.xml><?xml version="1.0" encoding="utf-8"?>
<p:tagLst xmlns:p="http://schemas.openxmlformats.org/presentationml/2006/main">
  <p:tag name="KSO_WM_UNIT_SUBTYPE" val="t"/>
  <p:tag name="KSO_WM_TEMPLATE_CATEGORY" val="chip"/>
  <p:tag name="KSO_WM_TEMPLATE_INDEX" val="20224213"/>
  <p:tag name="KSO_WM_UNIT_TYPE" val="i"/>
  <p:tag name="KSO_WM_UNIT_INDEX" val="1"/>
  <p:tag name="KSO_WM_UNIT_ID" val="chip20224213_11*i*1"/>
  <p:tag name="KSO_WM_BEAUTIFY_FLAG" val="#wm#"/>
  <p:tag name="KSO_WM_TAG_VERSION" val="1.0"/>
  <p:tag name="KSO_WM_CHIP_GROUPID" val="62d9fc3602b43a043ddc1f6d"/>
  <p:tag name="KSO_WM_CHIP_XID" val="62d9fcef02b43a043ddc290f"/>
  <p:tag name="KSO_WM_UNIT_DEC_AREA_ID" val="07b41b1391de4b2f8a32d5a2d775664b"/>
  <p:tag name="KSO_WM_CHIP_FILLAREA_FILL_RULE" val="{&quot;fill_align&quot;:&quot;l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108b5e0a7aea4993960e8568706793d5"/>
  <p:tag name="KSO_WM_SLIDE_BACKGROUND_TYPE" val="general"/>
</p:tagLst>
</file>

<file path=ppt/tags/tag639.xml><?xml version="1.0" encoding="utf-8"?>
<p:tagLst xmlns:p="http://schemas.openxmlformats.org/presentationml/2006/main">
  <p:tag name="KSO_WM_UNIT_SUBTYPE" val="t"/>
  <p:tag name="KSO_WM_TEMPLATE_CATEGORY" val="chip"/>
  <p:tag name="KSO_WM_TEMPLATE_INDEX" val="20224213"/>
  <p:tag name="KSO_WM_UNIT_TYPE" val="i"/>
  <p:tag name="KSO_WM_UNIT_INDEX" val="1"/>
  <p:tag name="KSO_WM_UNIT_ID" val="chip20224213_12*i*1"/>
  <p:tag name="KSO_WM_BEAUTIFY_FLAG" val="#wm#"/>
  <p:tag name="KSO_WM_TAG_VERSION" val="1.0"/>
  <p:tag name="KSO_WM_CHIP_GROUPID" val="62d9fc3602b43a043ddc1f6d"/>
  <p:tag name="KSO_WM_CHIP_XID" val="62d9fcef02b43a043ddc292b"/>
  <p:tag name="KSO_WM_UNIT_DEC_AREA_ID" val="3d59f3d8ca9844f48c898f2ec107ef47"/>
  <p:tag name="KSO_WM_CHIP_FILLAREA_FILL_RULE" val="{&quot;fill_align&quot;:&quot;r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757318be420646a5a434ff403903e618"/>
  <p:tag name="KSO_WM_SLIDE_BACKGROUND_TYPE" val="general"/>
</p:tagLst>
</file>

<file path=ppt/tags/tag64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6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i"/>
  <p:tag name="KSO_WM_UNIT_INDEX" val="1_2_2"/>
  <p:tag name="KSO_WM_UNIT_ID" val="diagram20231643_1*n_h_i*1_2_2"/>
  <p:tag name="KSO_WM_TEMPLATE_CATEGORY" val="diagram"/>
  <p:tag name="KSO_WM_TEMPLATE_INDEX" val="20231643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291.73602199310983,&quot;left&quot;:41.11269685039372,&quot;top&quot;:88.63823900344508,&quot;width&quot;:637.725}"/>
  <p:tag name="KSO_WM_DIAGRAM_COLOR_MATCH_VALUE" val="{&quot;shape&quot;:{&quot;fill&quot;:{&quot;type&quot;:0},&quot;glow&quot;:{&quot;colorType&quot;:0},&quot;line&quot;:{&quot;solidLine&quot;:{&quot;brightness&quot;:0.4000000059604645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6"/>
  <p:tag name="KSO_WM_UNIT_FILL_FORE_SCHEMECOLOR_INDEX_BRIGHTNESS" val="0"/>
  <p:tag name="KSO_WM_UNIT_LINE_FORE_SCHEMECOLOR_INDEX" val="5"/>
  <p:tag name="KSO_WM_UNIT_LINE_FILL_TYPE" val="2"/>
  <p:tag name="KSO_WM_UNIT_TEXT_FILL_FORE_SCHEMECOLOR_INDEX" val="13"/>
  <p:tag name="KSO_WM_UNIT_TEXT_FILL_TYPE" val="1"/>
  <p:tag name="KSO_WM_UNIT_USESOURCEFORMAT_APPLY" val="1"/>
</p:tagLst>
</file>

<file path=ppt/tags/tag6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i"/>
  <p:tag name="KSO_WM_UNIT_INDEX" val="1_2_3"/>
  <p:tag name="KSO_WM_UNIT_ID" val="diagram20231643_1*n_h_i*1_2_3"/>
  <p:tag name="KSO_WM_TEMPLATE_CATEGORY" val="diagram"/>
  <p:tag name="KSO_WM_TEMPLATE_INDEX" val="20231643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291.73602199310983,&quot;left&quot;:41.11269685039372,&quot;top&quot;:88.63823900344508,&quot;width&quot;:637.725}"/>
  <p:tag name="KSO_WM_DIAGRAM_COLOR_MATCH_VALUE" val="{&quot;shape&quot;:{&quot;fill&quot;:{&quot;type&quot;:0},&quot;glow&quot;:{&quot;colorType&quot;:0},&quot;line&quot;:{&quot;solidLine&quot;:{&quot;brightness&quot;:0.4000000059604645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6"/>
  <p:tag name="KSO_WM_UNIT_FILL_FORE_SCHEMECOLOR_INDEX_BRIGHTNESS" val="0"/>
  <p:tag name="KSO_WM_UNIT_LINE_FORE_SCHEMECOLOR_INDEX" val="5"/>
  <p:tag name="KSO_WM_UNIT_LINE_FILL_TYPE" val="2"/>
  <p:tag name="KSO_WM_UNIT_TEXT_FILL_FORE_SCHEMECOLOR_INDEX" val="13"/>
  <p:tag name="KSO_WM_UNIT_TEXT_FILL_TYPE" val="1"/>
  <p:tag name="KSO_WM_UNIT_USESOURCEFORMAT_APPLY" val="1"/>
</p:tagLst>
</file>

<file path=ppt/tags/tag642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n_h_a"/>
  <p:tag name="KSO_WM_UNIT_INDEX" val="1_1_1"/>
  <p:tag name="KSO_WM_UNIT_ID" val="diagram20231643_1*n_h_a*1_1_1"/>
  <p:tag name="KSO_WM_TEMPLATE_CATEGORY" val="diagram"/>
  <p:tag name="KSO_WM_TEMPLATE_INDEX" val="20231643"/>
  <p:tag name="KSO_WM_UNIT_LAYERLEVEL" val="1_1_1"/>
  <p:tag name="KSO_WM_TAG_VERSION" val="3.0"/>
  <p:tag name="KSO_WM_DIAGRAM_GROUP_CODE" val="n1-1"/>
  <p:tag name="KSO_WM_BEAUTIFY_FLAG" val="#wm#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291.73602199310983,&quot;left&quot;:41.11269685039372,&quot;top&quot;:88.63823900344508,&quot;width&quot;:637.725}"/>
  <p:tag name="KSO_WM_DIAGRAM_COLOR_MATCH_VALUE" val="{&quot;shape&quot;:{&quot;fill&quot;:{&quot;gradient&quot;:[{&quot;brightness&quot;:0,&quot;colorType&quot;:1,&quot;foreColorIndex&quot;:5,&quot;pos&quot;:0,&quot;transparency&quot;:0},{&quot;brightness&quot;:0,&quot;colorType&quot;:1,&quot;foreColorIndex&quot;:6,&quot;pos&quot;:1,&quot;transparency&quot;:0}],&quot;type&quot;:3},&quot;glow&quot;:{&quot;colorType&quot;:0},&quot;line&quot;:{&quot;type&quot;:0},&quot;shadow&quot;:{&quot;brightness&quot;:0,&quot;colorType&quot;:2,&quot;rgb&quot;:&quot;#000000&quot;,&quot;transparency&quot;:0.600000023841857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PRESET_TEXT" val="单击此处添加标题"/>
  <p:tag name="KSO_WM_UNIT_FILL_TYPE" val="3"/>
  <p:tag name="KSO_WM_UNIT_TEXT_TYPE" val="1"/>
  <p:tag name="KSO_WM_UNIT_USESOURCEFORMAT_APPLY" val="1"/>
</p:tagLst>
</file>

<file path=ppt/tags/tag643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n_h_h_f"/>
  <p:tag name="KSO_WM_UNIT_INDEX" val="1_2_1_1"/>
  <p:tag name="KSO_WM_UNIT_ID" val="diagram20231643_1*n_h_h_f*1_2_1_1"/>
  <p:tag name="KSO_WM_TEMPLATE_CATEGORY" val="diagram"/>
  <p:tag name="KSO_WM_TEMPLATE_INDEX" val="20231643"/>
  <p:tag name="KSO_WM_UNIT_LAYERLEVEL" val="1_1_1_1"/>
  <p:tag name="KSO_WM_TAG_VERSION" val="3.0"/>
  <p:tag name="KSO_WM_DIAGRAM_GROUP_CODE" val="n1-1"/>
  <p:tag name="KSO_WM_BEAUTIFY_FLAG" val="#wm#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291.73602199310983,&quot;left&quot;:41.11269685039372,&quot;top&quot;:88.63823900344508,&quot;width&quot;:637.725}"/>
  <p:tag name="KSO_WM_DIAGRAM_COLOR_MATCH_VALUE" val="{&quot;shape&quot;:{&quot;fill&quot;:{&quot;solid&quot;:{&quot;brightness&quot;:0.8999999761581421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262626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PRESET_TEXT" val="添加你的项正文，文字是思想的提炼，请尽量言简意赅的阐述观点。"/>
  <p:tag name="KSO_WM_UNIT_FILL_TYPE" val="1"/>
  <p:tag name="KSO_WM_UNIT_FILL_FORE_SCHEMECOLOR_INDEX" val="5"/>
  <p:tag name="KSO_WM_UNIT_FILL_FORE_SCHEMECOLOR_INDEX_BRIGHTNESS" val="0.9"/>
  <p:tag name="KSO_WM_UNIT_TEXT_TYPE" val="1"/>
  <p:tag name="KSO_WM_UNIT_USESOURCEFORMAT_APPLY" val="1"/>
</p:tagLst>
</file>

<file path=ppt/tags/tag6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n_h_h_i"/>
  <p:tag name="KSO_WM_UNIT_INDEX" val="1_2_1_1"/>
  <p:tag name="KSO_WM_UNIT_ID" val="diagram20231643_1*n_h_h_i*1_2_1_1"/>
  <p:tag name="KSO_WM_TEMPLATE_CATEGORY" val="diagram"/>
  <p:tag name="KSO_WM_TEMPLATE_INDEX" val="20231643"/>
  <p:tag name="KSO_WM_UNIT_LAYERLEVEL" val="1_1_1_1"/>
  <p:tag name="KSO_WM_TAG_VERSION" val="3.0"/>
  <p:tag name="KSO_WM_DIAGRAM_GROUP_CODE" val="n1-1"/>
  <p:tag name="KSO_WM_BEAUTIFY_FLAG" val="#wm#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291.73602199310983,&quot;left&quot;:41.11269685039372,&quot;top&quot;:88.63823900344508,&quot;width&quot;:637.725}"/>
  <p:tag name="KSO_WM_DIAGRAM_COLOR_MATCH_VALUE" val="{&quot;shape&quot;:{&quot;fill&quot;:{&quot;gradient&quot;:[{&quot;brightness&quot;:0,&quot;colorType&quot;:1,&quot;foreColorIndex&quot;:5,&quot;pos&quot;:0,&quot;transparency&quot;:0},{&quot;brightness&quot;:0,&quot;colorType&quot;:1,&quot;foreColorIndex&quot;:6,&quot;pos&quot;:1,&quot;transparency&quot;:0}],&quot;type&quot;:3},&quot;glow&quot;:{&quot;colorType&quot;:0},&quot;line&quot;:{&quot;type&quot;:0},&quot;shadow&quot;:{&quot;brightness&quot;:0,&quot;colorType&quot;:2,&quot;rgb&quot;:&quot;#000000&quot;,&quot;transparency&quot;:0.600000023841857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FILL_TYPE" val="3"/>
  <p:tag name="KSO_WM_UNIT_USESOURCEFORMAT_APPLY" val="1"/>
</p:tagLst>
</file>

<file path=ppt/tags/tag645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n_h_h_f"/>
  <p:tag name="KSO_WM_UNIT_INDEX" val="1_2_2_1"/>
  <p:tag name="KSO_WM_UNIT_ID" val="diagram20231643_1*n_h_h_f*1_2_2_1"/>
  <p:tag name="KSO_WM_TEMPLATE_CATEGORY" val="diagram"/>
  <p:tag name="KSO_WM_TEMPLATE_INDEX" val="20231643"/>
  <p:tag name="KSO_WM_UNIT_LAYERLEVEL" val="1_1_1_1"/>
  <p:tag name="KSO_WM_TAG_VERSION" val="3.0"/>
  <p:tag name="KSO_WM_DIAGRAM_GROUP_CODE" val="n1-1"/>
  <p:tag name="KSO_WM_BEAUTIFY_FLAG" val="#wm#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291.73602199310983,&quot;left&quot;:41.11269685039372,&quot;top&quot;:88.63823900344508,&quot;width&quot;:637.725}"/>
  <p:tag name="KSO_WM_DIAGRAM_COLOR_MATCH_VALUE" val="{&quot;shape&quot;:{&quot;fill&quot;:{&quot;solid&quot;:{&quot;brightness&quot;:0.8999999761581421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262626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PRESET_TEXT" val="添加你的项正文，文字是思想的提炼，请尽量言简意赅的阐述观点。"/>
  <p:tag name="KSO_WM_UNIT_FILL_TYPE" val="1"/>
  <p:tag name="KSO_WM_UNIT_FILL_FORE_SCHEMECOLOR_INDEX" val="5"/>
  <p:tag name="KSO_WM_UNIT_FILL_FORE_SCHEMECOLOR_INDEX_BRIGHTNESS" val="0.9"/>
  <p:tag name="KSO_WM_UNIT_TEXT_TYPE" val="1"/>
  <p:tag name="KSO_WM_UNIT_USESOURCEFORMAT_APPLY" val="1"/>
</p:tagLst>
</file>

<file path=ppt/tags/tag6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n_h_h_i"/>
  <p:tag name="KSO_WM_UNIT_INDEX" val="1_2_2_1"/>
  <p:tag name="KSO_WM_UNIT_ID" val="diagram20231643_1*n_h_h_i*1_2_2_1"/>
  <p:tag name="KSO_WM_TEMPLATE_CATEGORY" val="diagram"/>
  <p:tag name="KSO_WM_TEMPLATE_INDEX" val="20231643"/>
  <p:tag name="KSO_WM_UNIT_LAYERLEVEL" val="1_1_1_1"/>
  <p:tag name="KSO_WM_TAG_VERSION" val="3.0"/>
  <p:tag name="KSO_WM_DIAGRAM_GROUP_CODE" val="n1-1"/>
  <p:tag name="KSO_WM_BEAUTIFY_FLAG" val="#wm#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291.73602199310983,&quot;left&quot;:41.11269685039372,&quot;top&quot;:88.63823900344508,&quot;width&quot;:637.725}"/>
  <p:tag name="KSO_WM_DIAGRAM_COLOR_MATCH_VALUE" val="{&quot;shape&quot;:{&quot;fill&quot;:{&quot;gradient&quot;:[{&quot;brightness&quot;:0,&quot;colorType&quot;:1,&quot;foreColorIndex&quot;:5,&quot;pos&quot;:0,&quot;transparency&quot;:0},{&quot;brightness&quot;:0,&quot;colorType&quot;:1,&quot;foreColorIndex&quot;:6,&quot;pos&quot;:1,&quot;transparency&quot;:0}],&quot;type&quot;:3},&quot;glow&quot;:{&quot;colorType&quot;:0},&quot;line&quot;:{&quot;type&quot;:0},&quot;shadow&quot;:{&quot;brightness&quot;:0,&quot;colorType&quot;:2,&quot;rgb&quot;:&quot;#000000&quot;,&quot;transparency&quot;:0.600000023841857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FILL_TYPE" val="3"/>
  <p:tag name="KSO_WM_UNIT_USESOURCEFORMAT_APPLY" val="1"/>
</p:tagLst>
</file>

<file path=ppt/tags/tag64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31643_5*a*1"/>
  <p:tag name="KSO_WM_TEMPLATE_CATEGORY" val="diagram"/>
  <p:tag name="KSO_WM_TEMPLATE_INDEX" val="20231643"/>
  <p:tag name="KSO_WM_UNIT_LAYERLEVEL" val="1"/>
  <p:tag name="KSO_WM_TAG_VERSION" val="3.0"/>
  <p:tag name="KSO_WM_BEAUTIFY_FLAG" val="#wm#"/>
  <p:tag name="KSO_WM_DIAGRAM_GROUP_CODE" val="n1-1"/>
  <p:tag name="KSO_WM_UNIT_PRESET_TEXT" val="单击此处添加标题"/>
  <p:tag name="KSO_WM_UNIT_TEXT_TYPE" val="1"/>
  <p:tag name="KSO_WM_UNIT_TEXT_FILL_FORE_SCHEMECOLOR_INDEX" val="13"/>
  <p:tag name="KSO_WM_UNIT_TEXT_FILL_TYPE" val="1"/>
  <p:tag name="KSO_WM_UNIT_USESOURCEFORMAT_APPLY" val="1"/>
</p:tagLst>
</file>

<file path=ppt/tags/tag648.xml><?xml version="1.0" encoding="utf-8"?>
<p:tagLst xmlns:p="http://schemas.openxmlformats.org/presentationml/2006/main">
  <p:tag name="KSO_WM_SLIDE_ID" val="diagram20231643_5"/>
  <p:tag name="KSO_WM_TEMPLATE_SUBCATEGORY" val="0"/>
  <p:tag name="KSO_WM_TEMPLATE_MASTER_TYPE" val="0"/>
  <p:tag name="KSO_WM_TEMPLATE_COLOR_TYPE" val="0"/>
  <p:tag name="KSO_WM_SLIDE_ITEM_CNT" val="6"/>
  <p:tag name="KSO_WM_SLIDE_INDEX" val="5"/>
  <p:tag name="KSO_WM_TAG_VERSION" val="3.0"/>
  <p:tag name="KSO_WM_BEAUTIFY_FLAG" val="#wm#"/>
  <p:tag name="KSO_WM_TEMPLATE_CATEGORY" val="diagram"/>
  <p:tag name="KSO_WM_TEMPLATE_INDEX" val="20231643"/>
  <p:tag name="KSO_WM_SLIDE_TYPE" val="text"/>
  <p:tag name="KSO_WM_SLIDE_SUBTYPE" val="diag"/>
  <p:tag name="KSO_WM_SLIDE_SIZE" val="850.3*336.9"/>
  <p:tag name="KSO_WM_SLIDE_POSITION" val="54.8169*160.45"/>
  <p:tag name="KSO_WM_SLIDE_LAYOUT" val="a_n"/>
  <p:tag name="KSO_WM_SLIDE_LAYOUT_CNT" val="1_1"/>
  <p:tag name="KSO_WM_SPECIAL_SOURCE" val="bdnull"/>
  <p:tag name="KSO_WM_DIAGRAM_GROUP_CODE" val="n1-1"/>
  <p:tag name="KSO_WM_SLIDE_DIAGTYPE" val="n"/>
  <p:tag name="KSO_WM_SLIDE_BACKGROUND_TYPE" val="general"/>
</p:tagLst>
</file>

<file path=ppt/tags/tag649.xml><?xml version="1.0" encoding="utf-8"?>
<p:tagLst xmlns:p="http://schemas.openxmlformats.org/presentationml/2006/main">
  <p:tag name="KSO_WM_UNIT_SUBTYPE" val="v"/>
  <p:tag name="KSO_WM_TEMPLATE_CATEGORY" val="chip"/>
  <p:tag name="KSO_WM_TEMPLATE_INDEX" val="20224213"/>
  <p:tag name="KSO_WM_UNIT_TYPE" val="i"/>
  <p:tag name="KSO_WM_UNIT_INDEX" val="1"/>
  <p:tag name="KSO_WM_UNIT_ID" val="chip20224213_10*i*1"/>
  <p:tag name="KSO_WM_BEAUTIFY_FLAG" val="#wm#"/>
  <p:tag name="KSO_WM_TAG_VERSION" val="1.0"/>
  <p:tag name="KSO_WM_CHIP_GROUPID" val="62d9fc3602b43a043ddc1f6d"/>
  <p:tag name="KSO_WM_CHIP_XID" val="62d9fcef02b43a043ddc2960"/>
  <p:tag name="KSO_WM_UNIT_DEC_AREA_ID" val="b926e0ebe6d04d2aaf3c4370a5b680e3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f5325a072d254bb8aa0b9a129276a672"/>
  <p:tag name="KSO_WM_SLIDE_BACKGROUND_TYPE" val="general"/>
</p:tagLst>
</file>

<file path=ppt/tags/tag65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650.xml><?xml version="1.0" encoding="utf-8"?>
<p:tagLst xmlns:p="http://schemas.openxmlformats.org/presentationml/2006/main">
  <p:tag name="KSO_WM_UNIT_SUBTYPE" val="t"/>
  <p:tag name="KSO_WM_TEMPLATE_CATEGORY" val="chip"/>
  <p:tag name="KSO_WM_TEMPLATE_INDEX" val="20224213"/>
  <p:tag name="KSO_WM_UNIT_TYPE" val="i"/>
  <p:tag name="KSO_WM_UNIT_INDEX" val="1"/>
  <p:tag name="KSO_WM_UNIT_ID" val="chip20224213_11*i*1"/>
  <p:tag name="KSO_WM_BEAUTIFY_FLAG" val="#wm#"/>
  <p:tag name="KSO_WM_TAG_VERSION" val="1.0"/>
  <p:tag name="KSO_WM_CHIP_GROUPID" val="62d9fc3602b43a043ddc1f6d"/>
  <p:tag name="KSO_WM_CHIP_XID" val="62d9fcef02b43a043ddc290f"/>
  <p:tag name="KSO_WM_UNIT_DEC_AREA_ID" val="07b41b1391de4b2f8a32d5a2d775664b"/>
  <p:tag name="KSO_WM_CHIP_FILLAREA_FILL_RULE" val="{&quot;fill_align&quot;:&quot;l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108b5e0a7aea4993960e8568706793d5"/>
  <p:tag name="KSO_WM_SLIDE_BACKGROUND_TYPE" val="general"/>
</p:tagLst>
</file>

<file path=ppt/tags/tag651.xml><?xml version="1.0" encoding="utf-8"?>
<p:tagLst xmlns:p="http://schemas.openxmlformats.org/presentationml/2006/main">
  <p:tag name="KSO_WM_UNIT_SUBTYPE" val="t"/>
  <p:tag name="KSO_WM_TEMPLATE_CATEGORY" val="chip"/>
  <p:tag name="KSO_WM_TEMPLATE_INDEX" val="20224213"/>
  <p:tag name="KSO_WM_UNIT_TYPE" val="i"/>
  <p:tag name="KSO_WM_UNIT_INDEX" val="1"/>
  <p:tag name="KSO_WM_UNIT_ID" val="chip20224213_12*i*1"/>
  <p:tag name="KSO_WM_BEAUTIFY_FLAG" val="#wm#"/>
  <p:tag name="KSO_WM_TAG_VERSION" val="1.0"/>
  <p:tag name="KSO_WM_CHIP_GROUPID" val="62d9fc3602b43a043ddc1f6d"/>
  <p:tag name="KSO_WM_CHIP_XID" val="62d9fcef02b43a043ddc292b"/>
  <p:tag name="KSO_WM_UNIT_DEC_AREA_ID" val="3d59f3d8ca9844f48c898f2ec107ef47"/>
  <p:tag name="KSO_WM_CHIP_FILLAREA_FILL_RULE" val="{&quot;fill_align&quot;:&quot;r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757318be420646a5a434ff403903e618"/>
  <p:tag name="KSO_WM_SLIDE_BACKGROUND_TYPE" val="general"/>
</p:tagLst>
</file>

<file path=ppt/tags/tag6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ID" val="diagram20232459_1*l_h_i*1_1_2"/>
  <p:tag name="KSO_WM_TEMPLATE_CATEGORY" val="diagram"/>
  <p:tag name="KSO_WM_TEMPLATE_INDEX" val="20232459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MAX_ITEMCNT" val="3"/>
  <p:tag name="KSO_WM_DIAGRAM_MIN_ITEMCNT" val="2"/>
  <p:tag name="KSO_WM_DIAGRAM_VIRTUALLY_FRAME" val="{&quot;height&quot;:291.41249527581954,&quot;left&quot;:58.94999999999999,&quot;top&quot;:84.41250236209024,&quot;width&quot;:602.1}"/>
  <p:tag name="KSO_WM_DIAGRAM_COLOR_MATCH_VALUE" val="{&quot;shape&quot;:{&quot;fill&quot;:{&quot;type&quot;:0},&quot;glow&quot;:{&quot;colorType&quot;:0},&quot;line&quot;:{&quot;type&quot;:0},&quot;shadow&quot;:{&quot;brightness&quot;:0,&quot;colorType&quot;:1,&quot;foreColorIndex&quot;:5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SHADOW_SCHEMECOLOR_INDEX" val="5"/>
  <p:tag name="KSO_WM_UNIT_TEXT_FILL_FORE_SCHEMECOLOR_INDEX" val="13"/>
  <p:tag name="KSO_WM_UNIT_TEXT_FILL_TYPE" val="1"/>
  <p:tag name="KSO_WM_UNIT_USESOURCEFORMAT_APPLY" val="1"/>
</p:tagLst>
</file>

<file path=ppt/tags/tag6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2"/>
  <p:tag name="KSO_WM_UNIT_ID" val="diagram20232459_1*l_h_i*1_2_2"/>
  <p:tag name="KSO_WM_TEMPLATE_CATEGORY" val="diagram"/>
  <p:tag name="KSO_WM_TEMPLATE_INDEX" val="20232459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MAX_ITEMCNT" val="3"/>
  <p:tag name="KSO_WM_DIAGRAM_MIN_ITEMCNT" val="2"/>
  <p:tag name="KSO_WM_DIAGRAM_VIRTUALLY_FRAME" val="{&quot;height&quot;:291.41249527581954,&quot;left&quot;:58.94999999999999,&quot;top&quot;:84.41250236209024,&quot;width&quot;:602.1}"/>
  <p:tag name="KSO_WM_DIAGRAM_COLOR_MATCH_VALUE" val="{&quot;shape&quot;:{&quot;fill&quot;:{&quot;type&quot;:0},&quot;glow&quot;:{&quot;colorType&quot;:0},&quot;line&quot;:{&quot;type&quot;:0},&quot;shadow&quot;:{&quot;brightness&quot;:0,&quot;colorType&quot;:1,&quot;foreColorIndex&quot;:5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SHADOW_SCHEMECOLOR_INDEX" val="5"/>
  <p:tag name="KSO_WM_UNIT_TEXT_FILL_FORE_SCHEMECOLOR_INDEX" val="13"/>
  <p:tag name="KSO_WM_UNIT_TEXT_FILL_TYPE" val="1"/>
  <p:tag name="KSO_WM_UNIT_USESOURCEFORMAT_APPLY" val="1"/>
</p:tagLst>
</file>

<file path=ppt/tags/tag6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3"/>
  <p:tag name="KSO_WM_UNIT_ID" val="diagram20232459_1*l_h_i*1_1_3"/>
  <p:tag name="KSO_WM_TEMPLATE_CATEGORY" val="diagram"/>
  <p:tag name="KSO_WM_TEMPLATE_INDEX" val="20232459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MAX_ITEMCNT" val="3"/>
  <p:tag name="KSO_WM_DIAGRAM_MIN_ITEMCNT" val="2"/>
  <p:tag name="KSO_WM_DIAGRAM_VIRTUALLY_FRAME" val="{&quot;height&quot;:291.41249527581954,&quot;left&quot;:58.94999999999999,&quot;top&quot;:84.41250236209024,&quot;width&quot;:602.1}"/>
  <p:tag name="KSO_WM_DIAGRAM_COLOR_MATCH_VALUE" val="{&quot;shape&quot;:{&quot;fill&quot;:{&quot;solid&quot;:{&quot;brightness&quot;:0,&quot;colorType&quot;:2,&quot;rgb&quot;:&quot;#ffffff&quot;,&quot;transparency&quot;:0.800000011920929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6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1_1"/>
  <p:tag name="KSO_WM_UNIT_ID" val="diagram20232459_1*l_h_i*1_1_1"/>
  <p:tag name="KSO_WM_TEMPLATE_CATEGORY" val="diagram"/>
  <p:tag name="KSO_WM_TEMPLATE_INDEX" val="20232459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MAX_ITEMCNT" val="3"/>
  <p:tag name="KSO_WM_DIAGRAM_MIN_ITEMCNT" val="2"/>
  <p:tag name="KSO_WM_DIAGRAM_VIRTUALLY_FRAME" val="{&quot;height&quot;:291.41249527581954,&quot;left&quot;:58.94999999999999,&quot;top&quot;:84.41250236209024,&quot;width&quot;:602.1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TEXT_FILL_FORE_SCHEMECOLOR_INDEX" val="1"/>
  <p:tag name="KSO_WM_UNIT_TEXT_FILL_TYPE" val="1"/>
  <p:tag name="KSO_WM_UNIT_USESOURCEFORMAT_APPLY" val="1"/>
</p:tagLst>
</file>

<file path=ppt/tags/tag656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2459_1*l_h_f*1_1_1"/>
  <p:tag name="KSO_WM_TEMPLATE_CATEGORY" val="diagram"/>
  <p:tag name="KSO_WM_TEMPLATE_INDEX" val="20232459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UNIT_TEXT_TYPE" val="1"/>
  <p:tag name="KSO_WM_DIAGRAM_MAX_ITEMCNT" val="3"/>
  <p:tag name="KSO_WM_DIAGRAM_MIN_ITEMCNT" val="2"/>
  <p:tag name="KSO_WM_DIAGRAM_VIRTUALLY_FRAME" val="{&quot;height&quot;:291.41249527581954,&quot;left&quot;:58.94999999999999,&quot;top&quot;:84.41250236209024,&quot;width&quot;:602.1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LAYER_COUNT" val="1"/>
  <p:tag name="KSO_WM_UNIT_VALUE" val="160"/>
  <p:tag name="KSO_WM_BEAUTIFY_FLAG" val="#wm#"/>
  <p:tag name="KSO_WM_UNIT_PRESET_TEXT" val="单击此处输入您的项正文，文字是您思想的提炼，请尽量言简意赅的阐述观点。单击此处输入您的项正文，文字是您思想的提炼，请尽量言简意赅的阐述观点。单击此处输入您的项正文，文字是您思想的提炼，请尽量言简意赅的阐述观点。单击此处输入您的项正文，文字是您思想的提炼，请尽量言简意赅的阐述观点。"/>
  <p:tag name="KSO_WM_UNIT_TEXT_FILL_FORE_SCHEMECOLOR_INDEX" val="1"/>
  <p:tag name="KSO_WM_UNIT_TEXT_FILL_TYPE" val="1"/>
  <p:tag name="KSO_WM_UNIT_USESOURCEFORMAT_APPLY" val="1"/>
</p:tagLst>
</file>

<file path=ppt/tags/tag65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27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232459_1*l_h_a*1_1_1"/>
  <p:tag name="KSO_WM_TEMPLATE_CATEGORY" val="diagram"/>
  <p:tag name="KSO_WM_TEMPLATE_INDEX" val="20232459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UNIT_TEXT_TYPE" val="1"/>
  <p:tag name="KSO_WM_DIAGRAM_MAX_ITEMCNT" val="3"/>
  <p:tag name="KSO_WM_DIAGRAM_MIN_ITEMCNT" val="2"/>
  <p:tag name="KSO_WM_DIAGRAM_VIRTUALLY_FRAME" val="{&quot;height&quot;:291.41249527581954,&quot;left&quot;:58.94999999999999,&quot;top&quot;:84.41250236209024,&quot;width&quot;:602.1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PRESET_TEXT" val="单击添加项标题"/>
  <p:tag name="KSO_WM_UNIT_TEXT_FILL_FORE_SCHEMECOLOR_INDEX" val="1"/>
  <p:tag name="KSO_WM_UNIT_TEXT_FILL_TYPE" val="1"/>
  <p:tag name="KSO_WM_UNIT_USESOURCEFORMAT_APPLY" val="1"/>
</p:tagLst>
</file>

<file path=ppt/tags/tag6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3"/>
  <p:tag name="KSO_WM_UNIT_ID" val="diagram20232459_1*l_h_i*1_2_3"/>
  <p:tag name="KSO_WM_TEMPLATE_CATEGORY" val="diagram"/>
  <p:tag name="KSO_WM_TEMPLATE_INDEX" val="20232459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MAX_ITEMCNT" val="3"/>
  <p:tag name="KSO_WM_DIAGRAM_MIN_ITEMCNT" val="2"/>
  <p:tag name="KSO_WM_DIAGRAM_VIRTUALLY_FRAME" val="{&quot;height&quot;:291.41249527581954,&quot;left&quot;:58.94999999999999,&quot;top&quot;:84.41250236209024,&quot;width&quot;:602.1}"/>
  <p:tag name="KSO_WM_DIAGRAM_COLOR_MATCH_VALUE" val="{&quot;shape&quot;:{&quot;fill&quot;:{&quot;solid&quot;:{&quot;brightness&quot;:0,&quot;colorType&quot;:2,&quot;rgb&quot;:&quot;#ffffff&quot;,&quot;transparency&quot;:0.800000011920929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6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2_1"/>
  <p:tag name="KSO_WM_UNIT_ID" val="diagram20232459_1*l_h_i*1_2_1"/>
  <p:tag name="KSO_WM_TEMPLATE_CATEGORY" val="diagram"/>
  <p:tag name="KSO_WM_TEMPLATE_INDEX" val="20232459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MAX_ITEMCNT" val="3"/>
  <p:tag name="KSO_WM_DIAGRAM_MIN_ITEMCNT" val="2"/>
  <p:tag name="KSO_WM_DIAGRAM_VIRTUALLY_FRAME" val="{&quot;height&quot;:291.41249527581954,&quot;left&quot;:58.94999999999999,&quot;top&quot;:84.41250236209024,&quot;width&quot;:602.1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TEXT_FILL_FORE_SCHEMECOLOR_INDEX" val="1"/>
  <p:tag name="KSO_WM_UNIT_TEXT_FILL_TYPE" val="1"/>
  <p:tag name="KSO_WM_UNIT_USESOURCEFORMAT_APPLY" val="1"/>
</p:tagLst>
</file>

<file path=ppt/tags/tag66.xml><?xml version="1.0" encoding="utf-8"?>
<p:tagLst xmlns:p="http://schemas.openxmlformats.org/presentationml/2006/main">
  <p:tag name="KSO_WM_UNIT_SUBTYPE" val="v"/>
  <p:tag name="KSO_WM_TEMPLATE_CATEGORY" val="chip"/>
  <p:tag name="KSO_WM_TEMPLATE_INDEX" val="20224213"/>
  <p:tag name="KSO_WM_UNIT_TYPE" val="i"/>
  <p:tag name="KSO_WM_UNIT_INDEX" val="1"/>
  <p:tag name="KSO_WM_UNIT_ID" val="chip20224213_10*i*1"/>
  <p:tag name="KSO_WM_BEAUTIFY_FLAG" val="#wm#"/>
  <p:tag name="KSO_WM_TAG_VERSION" val="1.0"/>
  <p:tag name="KSO_WM_CHIP_GROUPID" val="62d9fc3602b43a043ddc1f6d"/>
  <p:tag name="KSO_WM_CHIP_XID" val="62d9fcef02b43a043ddc2960"/>
  <p:tag name="KSO_WM_UNIT_DEC_AREA_ID" val="b926e0ebe6d04d2aaf3c4370a5b680e3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f5325a072d254bb8aa0b9a129276a672"/>
</p:tagLst>
</file>

<file path=ppt/tags/tag660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32459_1*l_h_f*1_2_1"/>
  <p:tag name="KSO_WM_TEMPLATE_CATEGORY" val="diagram"/>
  <p:tag name="KSO_WM_TEMPLATE_INDEX" val="20232459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UNIT_TEXT_TYPE" val="1"/>
  <p:tag name="KSO_WM_DIAGRAM_MAX_ITEMCNT" val="3"/>
  <p:tag name="KSO_WM_DIAGRAM_MIN_ITEMCNT" val="2"/>
  <p:tag name="KSO_WM_DIAGRAM_VIRTUALLY_FRAME" val="{&quot;height&quot;:291.41249527581954,&quot;left&quot;:58.94999999999999,&quot;top&quot;:84.41250236209024,&quot;width&quot;:602.1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LAYER_COUNT" val="1"/>
  <p:tag name="KSO_WM_UNIT_VALUE" val="160"/>
  <p:tag name="KSO_WM_BEAUTIFY_FLAG" val="#wm#"/>
  <p:tag name="KSO_WM_UNIT_PRESET_TEXT" val="单击此处输入您的项正文，文字是您思想的提炼，请尽量言简意赅的阐述观点。单击此处输入您的项正文，文字是您思想的提炼，请尽量言简意赅的阐述观点。单击此处输入您的项正文，文字是您思想的提炼，请尽量言简意赅的阐述观点。单击此处输入您的项正文，文字是您思想的提炼，请尽量言简意赅的阐述观点。"/>
  <p:tag name="KSO_WM_UNIT_TEXT_FILL_FORE_SCHEMECOLOR_INDEX" val="1"/>
  <p:tag name="KSO_WM_UNIT_TEXT_FILL_TYPE" val="1"/>
  <p:tag name="KSO_WM_UNIT_USESOURCEFORMAT_APPLY" val="1"/>
</p:tagLst>
</file>

<file path=ppt/tags/tag66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diagram20232459_1*l_h_a*1_2_1"/>
  <p:tag name="KSO_WM_TEMPLATE_CATEGORY" val="diagram"/>
  <p:tag name="KSO_WM_TEMPLATE_INDEX" val="20232459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UNIT_TEXT_TYPE" val="1"/>
  <p:tag name="KSO_WM_DIAGRAM_MAX_ITEMCNT" val="3"/>
  <p:tag name="KSO_WM_DIAGRAM_MIN_ITEMCNT" val="2"/>
  <p:tag name="KSO_WM_DIAGRAM_VIRTUALLY_FRAME" val="{&quot;height&quot;:291.41249527581954,&quot;left&quot;:58.94999999999999,&quot;top&quot;:84.41250236209024,&quot;width&quot;:602.1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PRESET_TEXT" val="单击添加项标题"/>
  <p:tag name="KSO_WM_UNIT_TEXT_FILL_FORE_SCHEMECOLOR_INDEX" val="1"/>
  <p:tag name="KSO_WM_UNIT_TEXT_FILL_TYPE" val="1"/>
  <p:tag name="KSO_WM_UNIT_USESOURCEFORMAT_APPLY" val="1"/>
</p:tagLst>
</file>

<file path=ppt/tags/tag662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diagram20232459_2*a*1"/>
  <p:tag name="KSO_WM_TEMPLATE_CATEGORY" val="diagram"/>
  <p:tag name="KSO_WM_TEMPLATE_INDEX" val="20232459"/>
  <p:tag name="KSO_WM_UNIT_LAYERLEVEL" val="1"/>
  <p:tag name="KSO_WM_TAG_VERSION" val="3.0"/>
  <p:tag name="KSO_WM_BEAUTIFY_FLAG" val="#wm#"/>
  <p:tag name="KSO_WM_UNIT_TEXT_TYPE" val="1"/>
  <p:tag name="KSO_WM_UNIT_PRESET_TEXT" val="单击此处添加标题"/>
  <p:tag name="KSO_WM_UNIT_TEXT_FILL_FORE_SCHEMECOLOR_INDEX" val="13"/>
  <p:tag name="KSO_WM_UNIT_TEXT_FILL_TYPE" val="1"/>
  <p:tag name="KSO_WM_UNIT_USESOURCEFORMAT_APPLY" val="1"/>
</p:tagLst>
</file>

<file path=ppt/tags/tag663.xml><?xml version="1.0" encoding="utf-8"?>
<p:tagLst xmlns:p="http://schemas.openxmlformats.org/presentationml/2006/main">
  <p:tag name="KSO_WM_SLIDE_ID" val="diagram20232459_2"/>
  <p:tag name="KSO_WM_TEMPLATE_SUBCATEGORY" val="0"/>
  <p:tag name="KSO_WM_TEMPLATE_MASTER_TYPE" val="0"/>
  <p:tag name="KSO_WM_TEMPLATE_COLOR_TYPE" val="0"/>
  <p:tag name="KSO_WM_SLIDE_TYPE" val="text"/>
  <p:tag name="KSO_WM_SLIDE_SUBTYPE" val="diag"/>
  <p:tag name="KSO_WM_SLIDE_ITEM_CNT" val="3"/>
  <p:tag name="KSO_WM_SLIDE_INDEX" val="2"/>
  <p:tag name="KSO_WM_SLIDE_SIZE" val="802.8*388.55"/>
  <p:tag name="KSO_WM_SLIDE_POSITION" val="78.6*112.55"/>
  <p:tag name="KSO_WM_DIAGRAM_GROUP_CODE" val="l1-1"/>
  <p:tag name="KSO_WM_SLIDE_DIAGTYPE" val="l"/>
  <p:tag name="KSO_WM_TAG_VERSION" val="3.0"/>
  <p:tag name="KSO_WM_BEAUTIFY_FLAG" val="#wm#"/>
  <p:tag name="KSO_WM_TEMPLATE_CATEGORY" val="diagram"/>
  <p:tag name="KSO_WM_TEMPLATE_INDEX" val="20232459"/>
  <p:tag name="KSO_WM_SLIDE_LAYOUT" val="a_l"/>
  <p:tag name="KSO_WM_SLIDE_LAYOUT_CNT" val="1_1"/>
  <p:tag name="RESOURCE_RECORD_KEY" val="{&quot;65&quot;:[20232459],&quot;70&quot;:[3321989],&quot;71&quot;:[76235679683]}"/>
  <p:tag name="KSO_WM_SLIDE_BACKGROUND_TYPE" val="general"/>
</p:tagLst>
</file>

<file path=ppt/tags/tag664.xml><?xml version="1.0" encoding="utf-8"?>
<p:tagLst xmlns:p="http://schemas.openxmlformats.org/presentationml/2006/main">
  <p:tag name="KSO_WM_UNIT_SUBTYPE" val="v"/>
  <p:tag name="KSO_WM_TEMPLATE_CATEGORY" val="chip"/>
  <p:tag name="KSO_WM_TEMPLATE_INDEX" val="20224213"/>
  <p:tag name="KSO_WM_UNIT_TYPE" val="i"/>
  <p:tag name="KSO_WM_UNIT_INDEX" val="1"/>
  <p:tag name="KSO_WM_UNIT_ID" val="chip20224213_10*i*1"/>
  <p:tag name="KSO_WM_BEAUTIFY_FLAG" val="#wm#"/>
  <p:tag name="KSO_WM_TAG_VERSION" val="1.0"/>
  <p:tag name="KSO_WM_CHIP_GROUPID" val="62d9fc3602b43a043ddc1f6d"/>
  <p:tag name="KSO_WM_CHIP_XID" val="62d9fcef02b43a043ddc2960"/>
  <p:tag name="KSO_WM_UNIT_DEC_AREA_ID" val="b926e0ebe6d04d2aaf3c4370a5b680e3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f5325a072d254bb8aa0b9a129276a672"/>
  <p:tag name="KSO_WM_SLIDE_BACKGROUND_TYPE" val="general"/>
</p:tagLst>
</file>

<file path=ppt/tags/tag665.xml><?xml version="1.0" encoding="utf-8"?>
<p:tagLst xmlns:p="http://schemas.openxmlformats.org/presentationml/2006/main">
  <p:tag name="KSO_WM_UNIT_SUBTYPE" val="t"/>
  <p:tag name="KSO_WM_TEMPLATE_CATEGORY" val="chip"/>
  <p:tag name="KSO_WM_TEMPLATE_INDEX" val="20224213"/>
  <p:tag name="KSO_WM_UNIT_TYPE" val="i"/>
  <p:tag name="KSO_WM_UNIT_INDEX" val="1"/>
  <p:tag name="KSO_WM_UNIT_ID" val="chip20224213_11*i*1"/>
  <p:tag name="KSO_WM_BEAUTIFY_FLAG" val="#wm#"/>
  <p:tag name="KSO_WM_TAG_VERSION" val="1.0"/>
  <p:tag name="KSO_WM_CHIP_GROUPID" val="62d9fc3602b43a043ddc1f6d"/>
  <p:tag name="KSO_WM_CHIP_XID" val="62d9fcef02b43a043ddc290f"/>
  <p:tag name="KSO_WM_UNIT_DEC_AREA_ID" val="07b41b1391de4b2f8a32d5a2d775664b"/>
  <p:tag name="KSO_WM_CHIP_FILLAREA_FILL_RULE" val="{&quot;fill_align&quot;:&quot;l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108b5e0a7aea4993960e8568706793d5"/>
  <p:tag name="KSO_WM_SLIDE_BACKGROUND_TYPE" val="general"/>
</p:tagLst>
</file>

<file path=ppt/tags/tag666.xml><?xml version="1.0" encoding="utf-8"?>
<p:tagLst xmlns:p="http://schemas.openxmlformats.org/presentationml/2006/main">
  <p:tag name="KSO_WM_UNIT_SUBTYPE" val="t"/>
  <p:tag name="KSO_WM_TEMPLATE_CATEGORY" val="chip"/>
  <p:tag name="KSO_WM_TEMPLATE_INDEX" val="20224213"/>
  <p:tag name="KSO_WM_UNIT_TYPE" val="i"/>
  <p:tag name="KSO_WM_UNIT_INDEX" val="1"/>
  <p:tag name="KSO_WM_UNIT_ID" val="chip20224213_12*i*1"/>
  <p:tag name="KSO_WM_BEAUTIFY_FLAG" val="#wm#"/>
  <p:tag name="KSO_WM_TAG_VERSION" val="1.0"/>
  <p:tag name="KSO_WM_CHIP_GROUPID" val="62d9fc3602b43a043ddc1f6d"/>
  <p:tag name="KSO_WM_CHIP_XID" val="62d9fcef02b43a043ddc292b"/>
  <p:tag name="KSO_WM_UNIT_DEC_AREA_ID" val="3d59f3d8ca9844f48c898f2ec107ef47"/>
  <p:tag name="KSO_WM_CHIP_FILLAREA_FILL_RULE" val="{&quot;fill_align&quot;:&quot;r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757318be420646a5a434ff403903e618"/>
  <p:tag name="KSO_WM_SLIDE_BACKGROUND_TYPE" val="general"/>
</p:tagLst>
</file>

<file path=ppt/tags/tag667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diagram20235142_1*l_h_i*1_2_1"/>
  <p:tag name="KSO_WM_TEMPLATE_CATEGORY" val="diagram"/>
  <p:tag name="KSO_WM_TEMPLATE_INDEX" val="20235142"/>
  <p:tag name="KSO_WM_UNIT_LAYERLEVEL" val="1_1_1"/>
  <p:tag name="KSO_WM_TAG_VERSION" val="3.0"/>
  <p:tag name="KSO_WM_BEAUTIFY_FLAG" val="#wm#"/>
  <p:tag name="KSO_WM_UNIT_FILL_TYPE" val="3"/>
  <p:tag name="KSO_WM_DIAGRAM_MAX_ITEMCNT" val="4"/>
  <p:tag name="KSO_WM_DIAGRAM_MIN_ITEMCNT" val="2"/>
  <p:tag name="KSO_WM_DIAGRAM_VIRTUALLY_FRAME" val="{&quot;height&quot;:295.60381647079487,&quot;left&quot;:29.877726954441307,&quot;top&quot;:75.88791581266965,&quot;width&quot;:661.8576956974166}"/>
  <p:tag name="KSO_WM_DIAGRAM_COLOR_MATCH_VALUE" val="{&quot;shape&quot;:{&quot;fill&quot;:{&quot;gradient&quot;:[{&quot;brightness&quot;:0.550000011920929,&quot;colorType&quot;:1,&quot;foreColorIndex&quot;:5,&quot;pos&quot;:0,&quot;transparency&quot;:0.800000011920929},{&quot;brightness&quot;:0,&quot;colorType&quot;:1,&quot;foreColorIndex&quot;:5,&quot;pos&quot;:1,&quot;transparency&quot;:0.699999988079071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2"/>
  <p:tag name="KSO_WM_UNIT_TEXT_FILL_TYPE" val="1"/>
  <p:tag name="KSO_WM_UNIT_USESOURCEFORMAT_APPLY" val="1"/>
</p:tagLst>
</file>

<file path=ppt/tags/tag668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diagram20235142_1*l_h_i*1_1_1"/>
  <p:tag name="KSO_WM_TEMPLATE_CATEGORY" val="diagram"/>
  <p:tag name="KSO_WM_TEMPLATE_INDEX" val="20235142"/>
  <p:tag name="KSO_WM_UNIT_LAYERLEVEL" val="1_1_1"/>
  <p:tag name="KSO_WM_TAG_VERSION" val="3.0"/>
  <p:tag name="KSO_WM_BEAUTIFY_FLAG" val="#wm#"/>
  <p:tag name="KSO_WM_UNIT_FILL_TYPE" val="3"/>
  <p:tag name="KSO_WM_DIAGRAM_MAX_ITEMCNT" val="4"/>
  <p:tag name="KSO_WM_DIAGRAM_MIN_ITEMCNT" val="2"/>
  <p:tag name="KSO_WM_DIAGRAM_VIRTUALLY_FRAME" val="{&quot;height&quot;:295.60381647079487,&quot;left&quot;:29.877726954441307,&quot;top&quot;:75.88791581266965,&quot;width&quot;:661.8576956974166}"/>
  <p:tag name="KSO_WM_DIAGRAM_COLOR_MATCH_VALUE" val="{&quot;shape&quot;:{&quot;fill&quot;:{&quot;gradient&quot;:[{&quot;brightness&quot;:0.550000011920929,&quot;colorType&quot;:1,&quot;foreColorIndex&quot;:5,&quot;pos&quot;:0,&quot;transparency&quot;:0.800000011920929},{&quot;brightness&quot;:0,&quot;colorType&quot;:1,&quot;foreColorIndex&quot;:5,&quot;pos&quot;:1,&quot;transparency&quot;:0.699999988079071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2"/>
  <p:tag name="KSO_WM_UNIT_TEXT_FILL_TYPE" val="1"/>
  <p:tag name="KSO_WM_UNIT_USESOURCEFORMAT_APPLY" val="1"/>
</p:tagLst>
</file>

<file path=ppt/tags/tag669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ID" val="diagram20235142_1*l_h_i*1_1_2"/>
  <p:tag name="KSO_WM_TEMPLATE_CATEGORY" val="diagram"/>
  <p:tag name="KSO_WM_TEMPLATE_INDEX" val="20235142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295.60381647079487,&quot;left&quot;:29.877726954441307,&quot;top&quot;:75.88791581266965,&quot;width&quot;:661.8576956974166}"/>
  <p:tag name="KSO_WM_DIAGRAM_COLOR_MATCH_VALUE" val="{&quot;shape&quot;:{&quot;fill&quot;:{&quot;type&quot;:0},&quot;glow&quot;:{&quot;colorType&quot;:0},&quot;line&quot;:{&quot;type&quot;:0},&quot;shadow&quot;:{&quot;brightness&quot;:-0.25,&quot;colorType&quot;:1,&quot;foreColorIndex&quot;:5,&quot;transparency&quot;:0.8999999761581421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SHADOW_SCHEMECOLOR_INDEX" val="5"/>
  <p:tag name="KSO_WM_UNIT_TEXT_FILL_FORE_SCHEMECOLOR_INDEX" val="13"/>
  <p:tag name="KSO_WM_UNIT_TEXT_FILL_TYPE" val="1"/>
  <p:tag name="KSO_WM_UNIT_USESOURCEFORMAT_APPLY" val="1"/>
</p:tagLst>
</file>

<file path=ppt/tags/tag67.xml><?xml version="1.0" encoding="utf-8"?>
<p:tagLst xmlns:p="http://schemas.openxmlformats.org/presentationml/2006/main">
  <p:tag name="KSO_WM_UNIT_SUBTYPE" val="t"/>
  <p:tag name="KSO_WM_TEMPLATE_CATEGORY" val="chip"/>
  <p:tag name="KSO_WM_TEMPLATE_INDEX" val="20224213"/>
  <p:tag name="KSO_WM_UNIT_TYPE" val="i"/>
  <p:tag name="KSO_WM_UNIT_INDEX" val="1"/>
  <p:tag name="KSO_WM_UNIT_ID" val="chip20224213_11*i*1"/>
  <p:tag name="KSO_WM_BEAUTIFY_FLAG" val="#wm#"/>
  <p:tag name="KSO_WM_TAG_VERSION" val="1.0"/>
  <p:tag name="KSO_WM_CHIP_GROUPID" val="62d9fc3602b43a043ddc1f6d"/>
  <p:tag name="KSO_WM_CHIP_XID" val="62d9fcef02b43a043ddc290f"/>
  <p:tag name="KSO_WM_UNIT_DEC_AREA_ID" val="07b41b1391de4b2f8a32d5a2d775664b"/>
  <p:tag name="KSO_WM_CHIP_FILLAREA_FILL_RULE" val="{&quot;fill_align&quot;:&quot;l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108b5e0a7aea4993960e8568706793d5"/>
</p:tagLst>
</file>

<file path=ppt/tags/tag670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2"/>
  <p:tag name="KSO_WM_UNIT_ID" val="diagram20235142_1*l_h_i*1_2_2"/>
  <p:tag name="KSO_WM_TEMPLATE_CATEGORY" val="diagram"/>
  <p:tag name="KSO_WM_TEMPLATE_INDEX" val="20235142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295.60381647079487,&quot;left&quot;:29.877726954441307,&quot;top&quot;:75.88791581266965,&quot;width&quot;:661.8576956974166}"/>
  <p:tag name="KSO_WM_DIAGRAM_COLOR_MATCH_VALUE" val="{&quot;shape&quot;:{&quot;fill&quot;:{&quot;type&quot;:0},&quot;glow&quot;:{&quot;colorType&quot;:0},&quot;line&quot;:{&quot;type&quot;:0},&quot;shadow&quot;:{&quot;brightness&quot;:-0.25,&quot;colorType&quot;:1,&quot;foreColorIndex&quot;:5,&quot;transparency&quot;:0.8999999761581421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SHADOW_SCHEMECOLOR_INDEX" val="5"/>
  <p:tag name="KSO_WM_UNIT_TEXT_FILL_FORE_SCHEMECOLOR_INDEX" val="13"/>
  <p:tag name="KSO_WM_UNIT_TEXT_FILL_TYPE" val="1"/>
  <p:tag name="KSO_WM_UNIT_USESOURCEFORMAT_APPLY" val="1"/>
</p:tagLst>
</file>

<file path=ppt/tags/tag671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TEXT_LAYER_COUNT" val="1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5142_1*l_h_f*1_1_1"/>
  <p:tag name="KSO_WM_TEMPLATE_CATEGORY" val="diagram"/>
  <p:tag name="KSO_WM_TEMPLATE_INDEX" val="20235142"/>
  <p:tag name="KSO_WM_UNIT_LAYERLEVEL" val="1_1_1"/>
  <p:tag name="KSO_WM_TAG_VERSION" val="3.0"/>
  <p:tag name="KSO_WM_BEAUTIFY_FLAG" val="#wm#"/>
  <p:tag name="KSO_WM_UNIT_PRESET_TEXT" val="单击此处输入智能图形项正文，文字是您思想的提炼，请尽量言简意赅的阐述观点。单击此处输入智能图形项正文，文字是您思想的提炼，请尽量言简意赅的阐述观点。单击此处输入智能图形项正文，文字是您思想的提炼，请尽量言简意赅的阐述观点。"/>
  <p:tag name="KSO_WM_UNIT_TEXT_FILL_FORE_SCHEMECOLOR_INDEX" val="1"/>
  <p:tag name="KSO_WM_UNIT_TEXT_FILL_TYPE" val="1"/>
  <p:tag name="KSO_WM_UNIT_TEXT_TYPE" val="1"/>
  <p:tag name="KSO_WM_DIAGRAM_MAX_ITEMCNT" val="4"/>
  <p:tag name="KSO_WM_DIAGRAM_MIN_ITEMCNT" val="2"/>
  <p:tag name="KSO_WM_DIAGRAM_VIRTUALLY_FRAME" val="{&quot;height&quot;:295.60381647079487,&quot;left&quot;:29.877726954441307,&quot;top&quot;:75.88791581266965,&quot;width&quot;:661.8576956974166}"/>
  <p:tag name="KSO_WM_DIAGRAM_COLOR_MATCH_VALUE" val="{&quot;shape&quot;:{&quot;fill&quot;:{&quot;solid&quot;:{&quot;brightness&quot;:0,&quot;colorType&quot;:2,&quot;rgb&quot;:&quot;#ffffff&quot;,&quot;transparency&quot;:0.800000011920929},&quot;type&quot;:1},&quot;glow&quot;:{&quot;colorType&quot;:0},&quot;line&quot;:{&quot;solidLine&quot;:{&quot;brightness&quot;:0,&quot;colorType&quot;:2,&quot;rgb&quot;:&quot;#ffffff&quot;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1"/>
</p:tagLst>
</file>

<file path=ppt/tags/tag672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TEXT_LAYER_COUNT" val="1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35142_1*l_h_f*1_2_1"/>
  <p:tag name="KSO_WM_TEMPLATE_CATEGORY" val="diagram"/>
  <p:tag name="KSO_WM_TEMPLATE_INDEX" val="20235142"/>
  <p:tag name="KSO_WM_UNIT_LAYERLEVEL" val="1_1_1"/>
  <p:tag name="KSO_WM_TAG_VERSION" val="3.0"/>
  <p:tag name="KSO_WM_BEAUTIFY_FLAG" val="#wm#"/>
  <p:tag name="KSO_WM_UNIT_PRESET_TEXT" val="单击此处输入智能图形项正文，文字是您思想的提炼，请尽量言简意赅的阐述观点单击此处输入智能图形项正文，文字是您思想的提炼，请尽量言简意赅的阐述观点单击此处输入智能图形项正文，文字是您思想的提炼，请尽量言简意赅的阐述观点。单击此处输入正文"/>
  <p:tag name="KSO_WM_UNIT_TEXT_FILL_FORE_SCHEMECOLOR_INDEX" val="1"/>
  <p:tag name="KSO_WM_UNIT_TEXT_FILL_TYPE" val="1"/>
  <p:tag name="KSO_WM_UNIT_TEXT_TYPE" val="1"/>
  <p:tag name="KSO_WM_DIAGRAM_MAX_ITEMCNT" val="4"/>
  <p:tag name="KSO_WM_DIAGRAM_MIN_ITEMCNT" val="2"/>
  <p:tag name="KSO_WM_DIAGRAM_VIRTUALLY_FRAME" val="{&quot;height&quot;:295.60381647079487,&quot;left&quot;:29.877726954441307,&quot;top&quot;:75.88791581266965,&quot;width&quot;:661.8576956974166}"/>
  <p:tag name="KSO_WM_DIAGRAM_COLOR_MATCH_VALUE" val="{&quot;shape&quot;:{&quot;fill&quot;:{&quot;solid&quot;:{&quot;brightness&quot;:0,&quot;colorType&quot;:2,&quot;rgb&quot;:&quot;#ffffff&quot;,&quot;transparency&quot;:0.800000011920929},&quot;type&quot;:1},&quot;glow&quot;:{&quot;colorType&quot;:0},&quot;line&quot;:{&quot;solidLine&quot;:{&quot;brightness&quot;:0,&quot;colorType&quot;:2,&quot;rgb&quot;:&quot;#ffffff&quot;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1"/>
</p:tagLst>
</file>

<file path=ppt/tags/tag6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5142_3*a*1"/>
  <p:tag name="KSO_WM_TEMPLATE_CATEGORY" val="diagram"/>
  <p:tag name="KSO_WM_TEMPLATE_INDEX" val="20235142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NOCLEAR" val="0"/>
  <p:tag name="KSO_WM_DIAGRAM_GROUP_CODE" val="l1-1"/>
  <p:tag name="KSO_WM_UNIT_TYPE" val="a"/>
  <p:tag name="KSO_WM_UNIT_INDEX" val="1"/>
  <p:tag name="KSO_WM_UNIT_PRESET_TEXT" val="单击此处添加标题"/>
  <p:tag name="KSO_WM_UNIT_TEXT_TYPE" val="1"/>
  <p:tag name="KSO_WM_UNIT_TEXT_FILL_FORE_SCHEMECOLOR_INDEX" val="13"/>
  <p:tag name="KSO_WM_UNIT_TEXT_FILL_TYPE" val="1"/>
  <p:tag name="KSO_WM_UNIT_USESOURCEFORMAT_APPLY" val="1"/>
</p:tagLst>
</file>

<file path=ppt/tags/tag674.xml><?xml version="1.0" encoding="utf-8"?>
<p:tagLst xmlns:p="http://schemas.openxmlformats.org/presentationml/2006/main">
  <p:tag name="KSO_WM_SLIDE_ID" val="diagram20235142_3"/>
  <p:tag name="KSO_WM_TEMPLATE_SUBCATEGORY" val="0"/>
  <p:tag name="KSO_WM_TEMPLATE_MASTER_TYPE" val="0"/>
  <p:tag name="KSO_WM_TEMPLATE_COLOR_TYPE" val="0"/>
  <p:tag name="KSO_WM_SLIDE_ITEM_CNT" val="4"/>
  <p:tag name="KSO_WM_SLIDE_INDEX" val="3"/>
  <p:tag name="KSO_WM_TAG_VERSION" val="3.0"/>
  <p:tag name="KSO_WM_BEAUTIFY_FLAG" val="#wm#"/>
  <p:tag name="KSO_WM_TEMPLATE_CATEGORY" val="diagram"/>
  <p:tag name="KSO_WM_TEMPLATE_INDEX" val="20235142"/>
  <p:tag name="KSO_WM_SLIDE_TYPE" val="text"/>
  <p:tag name="KSO_WM_SLIDE_SUBTYPE" val="diag"/>
  <p:tag name="KSO_WM_SLIDE_SIZE" val="860.25*373.2"/>
  <p:tag name="KSO_WM_SLIDE_POSITION" val="50.9*118.55"/>
  <p:tag name="KSO_WM_DIAGRAM_GROUP_CODE" val="l1-1"/>
  <p:tag name="KSO_WM_SLIDE_DIAGTYPE" val="l"/>
  <p:tag name="KSO_WM_SLIDE_LAYOUT" val="a_l"/>
  <p:tag name="KSO_WM_SLIDE_LAYOUT_CNT" val="1_1"/>
  <p:tag name="KSO_WM_SLIDE_BACKGROUND_TYPE" val="general"/>
</p:tagLst>
</file>

<file path=ppt/tags/tag675.xml><?xml version="1.0" encoding="utf-8"?>
<p:tagLst xmlns:p="http://schemas.openxmlformats.org/presentationml/2006/main">
  <p:tag name="KSO_WM_UNIT_SUBTYPE" val="v"/>
  <p:tag name="KSO_WM_TEMPLATE_CATEGORY" val="chip"/>
  <p:tag name="KSO_WM_TEMPLATE_INDEX" val="20224213"/>
  <p:tag name="KSO_WM_UNIT_TYPE" val="i"/>
  <p:tag name="KSO_WM_UNIT_INDEX" val="1"/>
  <p:tag name="KSO_WM_UNIT_ID" val="chip20224213_10*i*1"/>
  <p:tag name="KSO_WM_BEAUTIFY_FLAG" val="#wm#"/>
  <p:tag name="KSO_WM_TAG_VERSION" val="1.0"/>
  <p:tag name="KSO_WM_CHIP_GROUPID" val="62d9fc3602b43a043ddc1f6d"/>
  <p:tag name="KSO_WM_CHIP_XID" val="62d9fcef02b43a043ddc2960"/>
  <p:tag name="KSO_WM_UNIT_DEC_AREA_ID" val="b926e0ebe6d04d2aaf3c4370a5b680e3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f5325a072d254bb8aa0b9a129276a672"/>
  <p:tag name="KSO_WM_SLIDE_BACKGROUND_TYPE" val="general"/>
</p:tagLst>
</file>

<file path=ppt/tags/tag676.xml><?xml version="1.0" encoding="utf-8"?>
<p:tagLst xmlns:p="http://schemas.openxmlformats.org/presentationml/2006/main">
  <p:tag name="KSO_WM_UNIT_SUBTYPE" val="t"/>
  <p:tag name="KSO_WM_TEMPLATE_CATEGORY" val="chip"/>
  <p:tag name="KSO_WM_TEMPLATE_INDEX" val="20224213"/>
  <p:tag name="KSO_WM_UNIT_TYPE" val="i"/>
  <p:tag name="KSO_WM_UNIT_INDEX" val="1"/>
  <p:tag name="KSO_WM_UNIT_ID" val="chip20224213_11*i*1"/>
  <p:tag name="KSO_WM_BEAUTIFY_FLAG" val="#wm#"/>
  <p:tag name="KSO_WM_TAG_VERSION" val="1.0"/>
  <p:tag name="KSO_WM_CHIP_GROUPID" val="62d9fc3602b43a043ddc1f6d"/>
  <p:tag name="KSO_WM_CHIP_XID" val="62d9fcef02b43a043ddc290f"/>
  <p:tag name="KSO_WM_UNIT_DEC_AREA_ID" val="07b41b1391de4b2f8a32d5a2d775664b"/>
  <p:tag name="KSO_WM_CHIP_FILLAREA_FILL_RULE" val="{&quot;fill_align&quot;:&quot;l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108b5e0a7aea4993960e8568706793d5"/>
  <p:tag name="KSO_WM_SLIDE_BACKGROUND_TYPE" val="general"/>
</p:tagLst>
</file>

<file path=ppt/tags/tag677.xml><?xml version="1.0" encoding="utf-8"?>
<p:tagLst xmlns:p="http://schemas.openxmlformats.org/presentationml/2006/main">
  <p:tag name="KSO_WM_UNIT_SUBTYPE" val="t"/>
  <p:tag name="KSO_WM_TEMPLATE_CATEGORY" val="chip"/>
  <p:tag name="KSO_WM_TEMPLATE_INDEX" val="20224213"/>
  <p:tag name="KSO_WM_UNIT_TYPE" val="i"/>
  <p:tag name="KSO_WM_UNIT_INDEX" val="1"/>
  <p:tag name="KSO_WM_UNIT_ID" val="chip20224213_12*i*1"/>
  <p:tag name="KSO_WM_BEAUTIFY_FLAG" val="#wm#"/>
  <p:tag name="KSO_WM_TAG_VERSION" val="1.0"/>
  <p:tag name="KSO_WM_CHIP_GROUPID" val="62d9fc3602b43a043ddc1f6d"/>
  <p:tag name="KSO_WM_CHIP_XID" val="62d9fcef02b43a043ddc292b"/>
  <p:tag name="KSO_WM_UNIT_DEC_AREA_ID" val="3d59f3d8ca9844f48c898f2ec107ef47"/>
  <p:tag name="KSO_WM_CHIP_FILLAREA_FILL_RULE" val="{&quot;fill_align&quot;:&quot;r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757318be420646a5a434ff403903e618"/>
  <p:tag name="KSO_WM_SLIDE_BACKGROUND_TYPE" val="general"/>
</p:tagLst>
</file>

<file path=ppt/tags/tag678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diagram20234405_1*l_h_i*1_2_1"/>
  <p:tag name="KSO_WM_TEMPLATE_CATEGORY" val="diagram"/>
  <p:tag name="KSO_WM_TEMPLATE_INDEX" val="20234405"/>
  <p:tag name="KSO_WM_UNIT_LAYERLEVEL" val="1_1_1"/>
  <p:tag name="KSO_WM_TAG_VERSION" val="3.0"/>
  <p:tag name="KSO_WM_BEAUTIFY_FLAG" val="#wm#"/>
  <p:tag name="KSO_WM_DIAGRAM_MAX_ITEMCNT" val="3"/>
  <p:tag name="KSO_WM_DIAGRAM_MIN_ITEMCNT" val="3"/>
  <p:tag name="KSO_WM_DIAGRAM_VIRTUALLY_FRAME" val="{&quot;height&quot;:250.87423001779217,&quot;left&quot;:77.79844488188974,&quot;top&quot;:97.9373633375606,&quot;width&quot;:578.4945472440945}"/>
  <p:tag name="KSO_WM_DIAGRAM_COLOR_MATCH_VALUE" val="{&quot;shape&quot;:{&quot;fill&quot;:{&quot;type&quot;:0},&quot;glow&quot;:{&quot;colorType&quot;:0},&quot;line&quot;:{&quot;solidLine&quot;:{&quot;brightness&quot;:0,&quot;colorType&quot;:1,&quot;foreColorIndex&quot;:13,&quot;transparency&quot;:0.75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13"/>
  <p:tag name="KSO_WM_UNIT_LINE_FILL_TYPE" val="2"/>
  <p:tag name="KSO_WM_UNIT_USESOURCEFORMAT_APPLY" val="1"/>
</p:tagLst>
</file>

<file path=ppt/tags/tag679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i"/>
  <p:tag name="KSO_WM_UNIT_INDEX" val="1_1"/>
  <p:tag name="KSO_WM_UNIT_ID" val="diagram20234405_1*l_i*1_1"/>
  <p:tag name="KSO_WM_TEMPLATE_CATEGORY" val="diagram"/>
  <p:tag name="KSO_WM_TEMPLATE_INDEX" val="20234405"/>
  <p:tag name="KSO_WM_UNIT_LAYERLEVEL" val="1_1"/>
  <p:tag name="KSO_WM_TAG_VERSION" val="3.0"/>
  <p:tag name="KSO_WM_BEAUTIFY_FLAG" val="#wm#"/>
  <p:tag name="KSO_WM_DIAGRAM_MAX_ITEMCNT" val="3"/>
  <p:tag name="KSO_WM_DIAGRAM_MIN_ITEMCNT" val="3"/>
  <p:tag name="KSO_WM_DIAGRAM_VIRTUALLY_FRAME" val="{&quot;height&quot;:250.87423001779217,&quot;left&quot;:77.79844488188974,&quot;top&quot;:97.9373633375606,&quot;width&quot;:578.494547244094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solidLine&quot;:{&quot;brightness&quot;:0.8700000047683716,&quot;colorType&quot;:1,&quot;foreColorIndex&quot;:1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LINE_FORE_SCHEMECOLOR_INDEX" val="1"/>
  <p:tag name="KSO_WM_UNIT_LINE_FILL_TYPE" val="2"/>
  <p:tag name="KSO_WM_UNIT_TEXT_FILL_FORE_SCHEMECOLOR_INDEX" val="13"/>
  <p:tag name="KSO_WM_UNIT_TEXT_FILL_TYPE" val="1"/>
  <p:tag name="KSO_WM_UNIT_USESOURCEFORMAT_APPLY" val="1"/>
</p:tagLst>
</file>

<file path=ppt/tags/tag68.xml><?xml version="1.0" encoding="utf-8"?>
<p:tagLst xmlns:p="http://schemas.openxmlformats.org/presentationml/2006/main">
  <p:tag name="KSO_WM_UNIT_SUBTYPE" val="t"/>
  <p:tag name="KSO_WM_TEMPLATE_CATEGORY" val="chip"/>
  <p:tag name="KSO_WM_TEMPLATE_INDEX" val="20224213"/>
  <p:tag name="KSO_WM_UNIT_TYPE" val="i"/>
  <p:tag name="KSO_WM_UNIT_INDEX" val="1"/>
  <p:tag name="KSO_WM_UNIT_ID" val="chip20224213_12*i*1"/>
  <p:tag name="KSO_WM_BEAUTIFY_FLAG" val="#wm#"/>
  <p:tag name="KSO_WM_TAG_VERSION" val="1.0"/>
  <p:tag name="KSO_WM_CHIP_GROUPID" val="62d9fc3602b43a043ddc1f6d"/>
  <p:tag name="KSO_WM_CHIP_XID" val="62d9fcef02b43a043ddc292b"/>
  <p:tag name="KSO_WM_UNIT_DEC_AREA_ID" val="3d59f3d8ca9844f48c898f2ec107ef47"/>
  <p:tag name="KSO_WM_CHIP_FILLAREA_FILL_RULE" val="{&quot;fill_align&quot;:&quot;r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757318be420646a5a434ff403903e618"/>
</p:tagLst>
</file>

<file path=ppt/tags/tag680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i"/>
  <p:tag name="KSO_WM_UNIT_INDEX" val="1_2"/>
  <p:tag name="KSO_WM_UNIT_ID" val="diagram20234405_1*l_i*1_2"/>
  <p:tag name="KSO_WM_TEMPLATE_CATEGORY" val="diagram"/>
  <p:tag name="KSO_WM_TEMPLATE_INDEX" val="20234405"/>
  <p:tag name="KSO_WM_UNIT_LAYERLEVEL" val="1_1"/>
  <p:tag name="KSO_WM_TAG_VERSION" val="3.0"/>
  <p:tag name="KSO_WM_BEAUTIFY_FLAG" val="#wm#"/>
  <p:tag name="KSO_WM_DIAGRAM_MAX_ITEMCNT" val="3"/>
  <p:tag name="KSO_WM_DIAGRAM_MIN_ITEMCNT" val="3"/>
  <p:tag name="KSO_WM_DIAGRAM_VIRTUALLY_FRAME" val="{&quot;height&quot;:250.87423001779217,&quot;left&quot;:77.79844488188974,&quot;top&quot;:97.9373633375606,&quot;width&quot;:578.4945472440945}"/>
  <p:tag name="KSO_WM_DIAGRAM_COLOR_MATCH_VALUE" val="{&quot;shape&quot;:{&quot;fill&quot;:{&quot;solid&quot;:{&quot;brightness&quot;:0,&quot;colorType&quot;:1,&quot;foreColorIndex&quot;:2,&quot;transparency&quot;:0},&quot;type&quot;:1},&quot;glow&quot;:{&quot;colorType&quot;:0},&quot;line&quot;:{&quot;solidLine&quot;:{&quot;brightness&quot;:0.8700000047683716,&quot;colorType&quot;:1,&quot;foreColorIndex&quot;:1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2"/>
  <p:tag name="KSO_WM_UNIT_FILL_FORE_SCHEMECOLOR_INDEX_BRIGHTNESS" val="0"/>
  <p:tag name="KSO_WM_UNIT_LINE_FORE_SCHEMECOLOR_INDEX" val="1"/>
  <p:tag name="KSO_WM_UNIT_LINE_FILL_TYPE" val="2"/>
  <p:tag name="KSO_WM_UNIT_TEXT_FILL_FORE_SCHEMECOLOR_INDEX" val="13"/>
  <p:tag name="KSO_WM_UNIT_TEXT_FILL_TYPE" val="1"/>
  <p:tag name="KSO_WM_UNIT_USESOURCEFORMAT_APPLY" val="1"/>
</p:tagLst>
</file>

<file path=ppt/tags/tag681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i"/>
  <p:tag name="KSO_WM_UNIT_INDEX" val="1_3"/>
  <p:tag name="KSO_WM_UNIT_ID" val="diagram20234405_1*l_i*1_3"/>
  <p:tag name="KSO_WM_TEMPLATE_CATEGORY" val="diagram"/>
  <p:tag name="KSO_WM_TEMPLATE_INDEX" val="20234405"/>
  <p:tag name="KSO_WM_UNIT_LAYERLEVEL" val="1_1"/>
  <p:tag name="KSO_WM_TAG_VERSION" val="3.0"/>
  <p:tag name="KSO_WM_BEAUTIFY_FLAG" val="#wm#"/>
  <p:tag name="KSO_WM_DIAGRAM_MAX_ITEMCNT" val="3"/>
  <p:tag name="KSO_WM_DIAGRAM_MIN_ITEMCNT" val="3"/>
  <p:tag name="KSO_WM_DIAGRAM_VIRTUALLY_FRAME" val="{&quot;height&quot;:250.87423001779217,&quot;left&quot;:77.79844488188974,&quot;top&quot;:97.9373633375606,&quot;width&quot;:578.494547244094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solidLine&quot;:{&quot;brightness&quot;:0.8700000047683716,&quot;colorType&quot;:1,&quot;foreColorIndex&quot;:1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LINE_FORE_SCHEMECOLOR_INDEX" val="1"/>
  <p:tag name="KSO_WM_UNIT_LINE_FILL_TYPE" val="2"/>
  <p:tag name="KSO_WM_UNIT_TEXT_FILL_FORE_SCHEMECOLOR_INDEX" val="13"/>
  <p:tag name="KSO_WM_UNIT_TEXT_FILL_TYPE" val="1"/>
  <p:tag name="KSO_WM_UNIT_USESOURCEFORMAT_APPLY" val="1"/>
</p:tagLst>
</file>

<file path=ppt/tags/tag682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i"/>
  <p:tag name="KSO_WM_UNIT_INDEX" val="1_4"/>
  <p:tag name="KSO_WM_UNIT_ID" val="diagram20234405_1*l_i*1_4"/>
  <p:tag name="KSO_WM_TEMPLATE_CATEGORY" val="diagram"/>
  <p:tag name="KSO_WM_TEMPLATE_INDEX" val="20234405"/>
  <p:tag name="KSO_WM_UNIT_LAYERLEVEL" val="1_1"/>
  <p:tag name="KSO_WM_TAG_VERSION" val="3.0"/>
  <p:tag name="KSO_WM_BEAUTIFY_FLAG" val="#wm#"/>
  <p:tag name="KSO_WM_DIAGRAM_MAX_ITEMCNT" val="3"/>
  <p:tag name="KSO_WM_DIAGRAM_MIN_ITEMCNT" val="3"/>
  <p:tag name="KSO_WM_DIAGRAM_VIRTUALLY_FRAME" val="{&quot;height&quot;:250.87423001779217,&quot;left&quot;:77.79844488188974,&quot;top&quot;:97.9373633375606,&quot;width&quot;:578.494547244094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solidLine&quot;:{&quot;brightness&quot;:0.8700000047683716,&quot;colorType&quot;:1,&quot;foreColorIndex&quot;:1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LINE_FORE_SCHEMECOLOR_INDEX" val="1"/>
  <p:tag name="KSO_WM_UNIT_LINE_FILL_TYPE" val="2"/>
  <p:tag name="KSO_WM_UNIT_TEXT_FILL_FORE_SCHEMECOLOR_INDEX" val="13"/>
  <p:tag name="KSO_WM_UNIT_TEXT_FILL_TYPE" val="1"/>
  <p:tag name="KSO_WM_UNIT_USESOURCEFORMAT_APPLY" val="1"/>
</p:tagLst>
</file>

<file path=ppt/tags/tag683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i"/>
  <p:tag name="KSO_WM_UNIT_INDEX" val="1_5"/>
  <p:tag name="KSO_WM_UNIT_ID" val="diagram20234405_1*l_i*1_5"/>
  <p:tag name="KSO_WM_TEMPLATE_CATEGORY" val="diagram"/>
  <p:tag name="KSO_WM_TEMPLATE_INDEX" val="20234405"/>
  <p:tag name="KSO_WM_UNIT_LAYERLEVEL" val="1_1"/>
  <p:tag name="KSO_WM_TAG_VERSION" val="3.0"/>
  <p:tag name="KSO_WM_BEAUTIFY_FLAG" val="#wm#"/>
  <p:tag name="KSO_WM_DIAGRAM_MAX_ITEMCNT" val="3"/>
  <p:tag name="KSO_WM_DIAGRAM_MIN_ITEMCNT" val="3"/>
  <p:tag name="KSO_WM_DIAGRAM_VIRTUALLY_FRAME" val="{&quot;height&quot;:250.87423001779217,&quot;left&quot;:77.79844488188974,&quot;top&quot;:97.9373633375606,&quot;width&quot;:578.4945472440945}"/>
  <p:tag name="KSO_WM_DIAGRAM_COLOR_MATCH_VALUE" val="{&quot;shape&quot;:{&quot;fill&quot;:{&quot;solid&quot;:{&quot;brightness&quot;:0.9300000071525574,&quot;colorType&quot;:1,&quot;foreColorIndex&quot;:1,&quot;transparency&quot;:0},&quot;type&quot;:1},&quot;glow&quot;:{&quot;colorType&quot;:0},&quot;line&quot;:{&quot;solidLine&quot;:{&quot;brightness&quot;:0.8700000047683716,&quot;colorType&quot;:1,&quot;foreColorIndex&quot;:1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1"/>
  <p:tag name="KSO_WM_UNIT_FILL_FORE_SCHEMECOLOR_INDEX_BRIGHTNESS" val="0.93"/>
  <p:tag name="KSO_WM_UNIT_LINE_FORE_SCHEMECOLOR_INDEX" val="1"/>
  <p:tag name="KSO_WM_UNIT_LINE_FILL_TYPE" val="2"/>
  <p:tag name="KSO_WM_UNIT_TEXT_FILL_FORE_SCHEMECOLOR_INDEX" val="13"/>
  <p:tag name="KSO_WM_UNIT_TEXT_FILL_TYPE" val="1"/>
  <p:tag name="KSO_WM_UNIT_USESOURCEFORMAT_APPLY" val="1"/>
</p:tagLst>
</file>

<file path=ppt/tags/tag684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i"/>
  <p:tag name="KSO_WM_UNIT_INDEX" val="1_6"/>
  <p:tag name="KSO_WM_UNIT_ID" val="diagram20234405_1*l_i*1_6"/>
  <p:tag name="KSO_WM_TEMPLATE_CATEGORY" val="diagram"/>
  <p:tag name="KSO_WM_TEMPLATE_INDEX" val="20234405"/>
  <p:tag name="KSO_WM_UNIT_LAYERLEVEL" val="1_1"/>
  <p:tag name="KSO_WM_TAG_VERSION" val="3.0"/>
  <p:tag name="KSO_WM_BEAUTIFY_FLAG" val="#wm#"/>
  <p:tag name="KSO_WM_DIAGRAM_MAX_ITEMCNT" val="3"/>
  <p:tag name="KSO_WM_DIAGRAM_MIN_ITEMCNT" val="3"/>
  <p:tag name="KSO_WM_DIAGRAM_VIRTUALLY_FRAME" val="{&quot;height&quot;:250.87423001779217,&quot;left&quot;:77.79844488188974,&quot;top&quot;:97.9373633375606,&quot;width&quot;:578.4945472440945}"/>
  <p:tag name="KSO_WM_DIAGRAM_COLOR_MATCH_VALUE" val="{&quot;shape&quot;:{&quot;fill&quot;:{&quot;solid&quot;:{&quot;brightness&quot;:0.9300000071525574,&quot;colorType&quot;:1,&quot;foreColorIndex&quot;:1,&quot;transparency&quot;:0},&quot;type&quot;:1},&quot;glow&quot;:{&quot;colorType&quot;:0},&quot;line&quot;:{&quot;solidLine&quot;:{&quot;brightness&quot;:0.8700000047683716,&quot;colorType&quot;:1,&quot;foreColorIndex&quot;:1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1"/>
  <p:tag name="KSO_WM_UNIT_FILL_FORE_SCHEMECOLOR_INDEX_BRIGHTNESS" val="0.93"/>
  <p:tag name="KSO_WM_UNIT_LINE_FORE_SCHEMECOLOR_INDEX" val="1"/>
  <p:tag name="KSO_WM_UNIT_LINE_FILL_TYPE" val="2"/>
  <p:tag name="KSO_WM_UNIT_TEXT_FILL_FORE_SCHEMECOLOR_INDEX" val="13"/>
  <p:tag name="KSO_WM_UNIT_TEXT_FILL_TYPE" val="1"/>
  <p:tag name="KSO_WM_UNIT_USESOURCEFORMAT_APPLY" val="1"/>
</p:tagLst>
</file>

<file path=ppt/tags/tag685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i"/>
  <p:tag name="KSO_WM_UNIT_INDEX" val="1_7"/>
  <p:tag name="KSO_WM_UNIT_ID" val="diagram20234405_1*l_i*1_7"/>
  <p:tag name="KSO_WM_TEMPLATE_CATEGORY" val="diagram"/>
  <p:tag name="KSO_WM_TEMPLATE_INDEX" val="20234405"/>
  <p:tag name="KSO_WM_UNIT_LAYERLEVEL" val="1_1"/>
  <p:tag name="KSO_WM_TAG_VERSION" val="3.0"/>
  <p:tag name="KSO_WM_BEAUTIFY_FLAG" val="#wm#"/>
  <p:tag name="KSO_WM_DIAGRAM_MAX_ITEMCNT" val="3"/>
  <p:tag name="KSO_WM_DIAGRAM_MIN_ITEMCNT" val="3"/>
  <p:tag name="KSO_WM_DIAGRAM_VIRTUALLY_FRAME" val="{&quot;height&quot;:250.87423001779217,&quot;left&quot;:77.79844488188974,&quot;top&quot;:97.9373633375606,&quot;width&quot;:578.4945472440945}"/>
  <p:tag name="KSO_WM_DIAGRAM_COLOR_MATCH_VALUE" val="{&quot;shape&quot;:{&quot;fill&quot;:{&quot;solid&quot;:{&quot;brightness&quot;:0.9300000071525574,&quot;colorType&quot;:1,&quot;foreColorIndex&quot;:1,&quot;transparency&quot;:0},&quot;type&quot;:1},&quot;glow&quot;:{&quot;colorType&quot;:0},&quot;line&quot;:{&quot;solidLine&quot;:{&quot;brightness&quot;:0.8700000047683716,&quot;colorType&quot;:1,&quot;foreColorIndex&quot;:1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1"/>
  <p:tag name="KSO_WM_UNIT_FILL_FORE_SCHEMECOLOR_INDEX_BRIGHTNESS" val="0.93"/>
  <p:tag name="KSO_WM_UNIT_LINE_FORE_SCHEMECOLOR_INDEX" val="1"/>
  <p:tag name="KSO_WM_UNIT_LINE_FILL_TYPE" val="2"/>
  <p:tag name="KSO_WM_UNIT_TEXT_FILL_FORE_SCHEMECOLOR_INDEX" val="13"/>
  <p:tag name="KSO_WM_UNIT_TEXT_FILL_TYPE" val="1"/>
  <p:tag name="KSO_WM_UNIT_USESOURCEFORMAT_APPLY" val="1"/>
</p:tagLst>
</file>

<file path=ppt/tags/tag686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diagram20234405_1*l_h_i*1_1_1"/>
  <p:tag name="KSO_WM_TEMPLATE_CATEGORY" val="diagram"/>
  <p:tag name="KSO_WM_TEMPLATE_INDEX" val="20234405"/>
  <p:tag name="KSO_WM_UNIT_LAYERLEVEL" val="1_1_1"/>
  <p:tag name="KSO_WM_TAG_VERSION" val="3.0"/>
  <p:tag name="KSO_WM_BEAUTIFY_FLAG" val="#wm#"/>
  <p:tag name="KSO_WM_DIAGRAM_MAX_ITEMCNT" val="3"/>
  <p:tag name="KSO_WM_DIAGRAM_MIN_ITEMCNT" val="3"/>
  <p:tag name="KSO_WM_DIAGRAM_VIRTUALLY_FRAME" val="{&quot;height&quot;:250.87423001779217,&quot;left&quot;:77.79844488188974,&quot;top&quot;:97.9373633375606,&quot;width&quot;:578.4945472440945}"/>
  <p:tag name="KSO_WM_DIAGRAM_COLOR_MATCH_VALUE" val="{&quot;shape&quot;:{&quot;fill&quot;:{&quot;type&quot;:0},&quot;glow&quot;:{&quot;colorType&quot;:0},&quot;line&quot;:{&quot;solidLine&quot;:{&quot;brightness&quot;:0,&quot;colorType&quot;:1,&quot;foreColorIndex&quot;:13,&quot;transparency&quot;:0.75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13"/>
  <p:tag name="KSO_WM_UNIT_LINE_FILL_TYPE" val="2"/>
  <p:tag name="KSO_WM_UNIT_USESOURCEFORMAT_APPLY" val="1"/>
</p:tagLst>
</file>

<file path=ppt/tags/tag687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x"/>
  <p:tag name="KSO_WM_UNIT_INDEX" val="1_1_1"/>
  <p:tag name="KSO_WM_UNIT_ID" val="diagram20234405_1*l_h_x*1_1_1"/>
  <p:tag name="KSO_WM_TEMPLATE_CATEGORY" val="diagram"/>
  <p:tag name="KSO_WM_TEMPLATE_INDEX" val="20234405"/>
  <p:tag name="KSO_WM_UNIT_LAYERLEVEL" val="1_1_1"/>
  <p:tag name="KSO_WM_TAG_VERSION" val="3.0"/>
  <p:tag name="KSO_WM_BEAUTIFY_FLAG" val="#wm#"/>
  <p:tag name="KSO_WM_UNIT_VALUE" val="80*67"/>
  <p:tag name="KSO_WM_DIAGRAM_MAX_ITEMCNT" val="3"/>
  <p:tag name="KSO_WM_DIAGRAM_MIN_ITEMCNT" val="3"/>
  <p:tag name="KSO_WM_DIAGRAM_VIRTUALLY_FRAME" val="{&quot;height&quot;:250.87423001779217,&quot;left&quot;:77.79844488188974,&quot;top&quot;:97.9373633375606,&quot;width&quot;:578.4945472440945}"/>
  <p:tag name="KSO_WM_DIAGRAM_COLOR_MATCH_VALUE" val="{&quot;shape&quot;:{&quot;fill&quot;:{&quot;gradient&quot;:[{&quot;brightness&quot;:0,&quot;colorType&quot;:1,&quot;foreColorIndex&quot;:5,&quot;pos&quot;:0,&quot;transparency&quot;:0},{&quot;brightness&quot;:0,&quot;colorType&quot;:1,&quot;foreColorIndex&quot;:5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FILL_FORE_SCHEMECOLOR_INDEX" val="5"/>
  <p:tag name="KSO_WM_UNIT_FILL_FORE_SCHEMECOLOR_INDEX_BRIGHTNESS" val="0"/>
  <p:tag name="KSO_WM_UNIT_FILL_TYPE" val="1"/>
  <p:tag name="KSO_WM_UNIT_USESOURCEFORMAT_APPLY" val="1"/>
</p:tagLst>
</file>

<file path=ppt/tags/tag688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1"/>
  <p:tag name="KSO_WM_UNIT_ID" val="diagram20234405_1*l_h_i*1_3_1"/>
  <p:tag name="KSO_WM_TEMPLATE_CATEGORY" val="diagram"/>
  <p:tag name="KSO_WM_TEMPLATE_INDEX" val="20234405"/>
  <p:tag name="KSO_WM_UNIT_LAYERLEVEL" val="1_1_1"/>
  <p:tag name="KSO_WM_TAG_VERSION" val="3.0"/>
  <p:tag name="KSO_WM_BEAUTIFY_FLAG" val="#wm#"/>
  <p:tag name="KSO_WM_DIAGRAM_MAX_ITEMCNT" val="3"/>
  <p:tag name="KSO_WM_DIAGRAM_MIN_ITEMCNT" val="3"/>
  <p:tag name="KSO_WM_DIAGRAM_VIRTUALLY_FRAME" val="{&quot;height&quot;:250.87423001779217,&quot;left&quot;:77.79844488188974,&quot;top&quot;:97.9373633375606,&quot;width&quot;:578.4945472440945}"/>
  <p:tag name="KSO_WM_DIAGRAM_COLOR_MATCH_VALUE" val="{&quot;shape&quot;:{&quot;fill&quot;:{&quot;type&quot;:0},&quot;glow&quot;:{&quot;colorType&quot;:0},&quot;line&quot;:{&quot;solidLine&quot;:{&quot;brightness&quot;:0,&quot;colorType&quot;:1,&quot;foreColorIndex&quot;:13,&quot;transparency&quot;:0.75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13"/>
  <p:tag name="KSO_WM_UNIT_LINE_FILL_TYPE" val="2"/>
  <p:tag name="KSO_WM_UNIT_USESOURCEFORMAT_APPLY" val="1"/>
</p:tagLst>
</file>

<file path=ppt/tags/tag689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4405_1*l_h_f*1_1_1"/>
  <p:tag name="KSO_WM_TEMPLATE_CATEGORY" val="diagram"/>
  <p:tag name="KSO_WM_TEMPLATE_INDEX" val="20234405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3"/>
  <p:tag name="KSO_WM_DIAGRAM_MIN_ITEMCNT" val="3"/>
  <p:tag name="KSO_WM_DIAGRAM_VIRTUALLY_FRAME" val="{&quot;height&quot;:250.87423001779217,&quot;left&quot;:77.79844488188974,&quot;top&quot;:97.9373633375606,&quot;width&quot;:578.494547244094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LAYER_COUNT" val="1"/>
  <p:tag name="KSO_WM_UNIT_PRESET_TEXT" val="单击此处输入您的正文，文字是您思想的提炼，请言简意赅的阐述观点，以便观者准确地理解"/>
  <p:tag name="KSO_WM_UNIT_TEXT_FILL_FORE_SCHEMECOLOR_INDEX" val="1"/>
  <p:tag name="KSO_WM_UNIT_TEXT_FILL_TYPE" val="1"/>
  <p:tag name="KSO_WM_UNIT_USESOURCEFORMAT_APPLY" val="1"/>
</p:tagLst>
</file>

<file path=ppt/tags/tag69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90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3_1"/>
  <p:tag name="KSO_WM_UNIT_ID" val="diagram20234405_1*l_h_f*1_3_1"/>
  <p:tag name="KSO_WM_TEMPLATE_CATEGORY" val="diagram"/>
  <p:tag name="KSO_WM_TEMPLATE_INDEX" val="20234405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3"/>
  <p:tag name="KSO_WM_DIAGRAM_MIN_ITEMCNT" val="3"/>
  <p:tag name="KSO_WM_DIAGRAM_VIRTUALLY_FRAME" val="{&quot;height&quot;:250.87423001779217,&quot;left&quot;:77.79844488188974,&quot;top&quot;:97.9373633375606,&quot;width&quot;:578.494547244094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LAYER_COUNT" val="1"/>
  <p:tag name="KSO_WM_UNIT_PRESET_TEXT" val="单击此处输入您的正文，文字是您思想的提炼，请言简意赅的阐述观点，以便观者准确地理解"/>
  <p:tag name="KSO_WM_UNIT_TEXT_FILL_FORE_SCHEMECOLOR_INDEX" val="1"/>
  <p:tag name="KSO_WM_UNIT_TEXT_FILL_TYPE" val="1"/>
  <p:tag name="KSO_WM_UNIT_USESOURCEFORMAT_APPLY" val="1"/>
</p:tagLst>
</file>

<file path=ppt/tags/tag691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x"/>
  <p:tag name="KSO_WM_UNIT_INDEX" val="1_2_1"/>
  <p:tag name="KSO_WM_UNIT_ID" val="diagram20234405_1*l_h_x*1_2_1"/>
  <p:tag name="KSO_WM_TEMPLATE_CATEGORY" val="diagram"/>
  <p:tag name="KSO_WM_TEMPLATE_INDEX" val="20234405"/>
  <p:tag name="KSO_WM_UNIT_LAYERLEVEL" val="1_1_1"/>
  <p:tag name="KSO_WM_TAG_VERSION" val="3.0"/>
  <p:tag name="KSO_WM_BEAUTIFY_FLAG" val="#wm#"/>
  <p:tag name="KSO_WM_UNIT_VALUE" val="70*80"/>
  <p:tag name="KSO_WM_DIAGRAM_MAX_ITEMCNT" val="3"/>
  <p:tag name="KSO_WM_DIAGRAM_MIN_ITEMCNT" val="3"/>
  <p:tag name="KSO_WM_DIAGRAM_VIRTUALLY_FRAME" val="{&quot;height&quot;:250.87423001779217,&quot;left&quot;:77.79844488188974,&quot;top&quot;:97.9373633375606,&quot;width&quot;:578.4945472440945}"/>
  <p:tag name="KSO_WM_DIAGRAM_COLOR_MATCH_VALUE" val="{&quot;shape&quot;:{&quot;fill&quot;:{&quot;gradient&quot;:[{&quot;brightness&quot;:0,&quot;colorType&quot;:1,&quot;foreColorIndex&quot;:5,&quot;pos&quot;:0,&quot;transparency&quot;:0},{&quot;brightness&quot;:0,&quot;colorType&quot;:1,&quot;foreColorIndex&quot;:5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FILL_FORE_SCHEMECOLOR_INDEX" val="5"/>
  <p:tag name="KSO_WM_UNIT_FILL_FORE_SCHEMECOLOR_INDEX_BRIGHTNESS" val="0"/>
  <p:tag name="KSO_WM_UNIT_FILL_TYPE" val="1"/>
  <p:tag name="KSO_WM_UNIT_USESOURCEFORMAT_APPLY" val="1"/>
</p:tagLst>
</file>

<file path=ppt/tags/tag692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2_1"/>
  <p:tag name="KSO_WM_UNIT_ID" val="diagram20234405_1*l_h_f*1_2_1"/>
  <p:tag name="KSO_WM_TEMPLATE_CATEGORY" val="diagram"/>
  <p:tag name="KSO_WM_TEMPLATE_INDEX" val="20234405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3"/>
  <p:tag name="KSO_WM_DIAGRAM_MIN_ITEMCNT" val="3"/>
  <p:tag name="KSO_WM_DIAGRAM_VIRTUALLY_FRAME" val="{&quot;height&quot;:250.87423001779217,&quot;left&quot;:77.79844488188974,&quot;top&quot;:97.9373633375606,&quot;width&quot;:578.494547244094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LAYER_COUNT" val="1"/>
  <p:tag name="KSO_WM_UNIT_PRESET_TEXT" val="单击此处输入您的正文，文字是您思想的提炼，请言简意赅的阐述观点，以便观者准确地理解"/>
  <p:tag name="KSO_WM_UNIT_TEXT_FILL_FORE_SCHEMECOLOR_INDEX" val="1"/>
  <p:tag name="KSO_WM_UNIT_TEXT_FILL_TYPE" val="1"/>
  <p:tag name="KSO_WM_UNIT_USESOURCEFORMAT_APPLY" val="1"/>
</p:tagLst>
</file>

<file path=ppt/tags/tag693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x"/>
  <p:tag name="KSO_WM_UNIT_INDEX" val="1_3_1"/>
  <p:tag name="KSO_WM_UNIT_ID" val="diagram20234405_1*l_h_x*1_3_1"/>
  <p:tag name="KSO_WM_TEMPLATE_CATEGORY" val="diagram"/>
  <p:tag name="KSO_WM_TEMPLATE_INDEX" val="20234405"/>
  <p:tag name="KSO_WM_UNIT_LAYERLEVEL" val="1_1_1"/>
  <p:tag name="KSO_WM_TAG_VERSION" val="3.0"/>
  <p:tag name="KSO_WM_BEAUTIFY_FLAG" val="#wm#"/>
  <p:tag name="KSO_WM_UNIT_VALUE" val="73*80"/>
  <p:tag name="KSO_WM_DIAGRAM_MAX_ITEMCNT" val="3"/>
  <p:tag name="KSO_WM_DIAGRAM_MIN_ITEMCNT" val="3"/>
  <p:tag name="KSO_WM_DIAGRAM_VIRTUALLY_FRAME" val="{&quot;height&quot;:250.87423001779217,&quot;left&quot;:77.79844488188974,&quot;top&quot;:97.9373633375606,&quot;width&quot;:578.4945472440945}"/>
  <p:tag name="KSO_WM_DIAGRAM_COLOR_MATCH_VALUE" val="{&quot;shape&quot;:{&quot;fill&quot;:{&quot;gradient&quot;:[{&quot;brightness&quot;:0,&quot;colorType&quot;:1,&quot;foreColorIndex&quot;:5,&quot;pos&quot;:0,&quot;transparency&quot;:0},{&quot;brightness&quot;:0,&quot;colorType&quot;:1,&quot;foreColorIndex&quot;:5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FILL_FORE_SCHEMECOLOR_INDEX" val="5"/>
  <p:tag name="KSO_WM_UNIT_FILL_FORE_SCHEMECOLOR_INDEX_BRIGHTNESS" val="0"/>
  <p:tag name="KSO_WM_UNIT_FILL_TYPE" val="1"/>
  <p:tag name="KSO_WM_UNIT_USESOURCEFORMAT_APPLY" val="1"/>
</p:tagLst>
</file>

<file path=ppt/tags/tag69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diagram20234405_1*a*1"/>
  <p:tag name="KSO_WM_TEMPLATE_CATEGORY" val="diagram"/>
  <p:tag name="KSO_WM_TEMPLATE_INDEX" val="20234405"/>
  <p:tag name="KSO_WM_UNIT_LAYERLEVEL" val="1"/>
  <p:tag name="KSO_WM_TAG_VERSION" val="3.0"/>
  <p:tag name="KSO_WM_BEAUTIFY_FLAG" val="#wm#"/>
  <p:tag name="KSO_WM_UNIT_VALUE" val="29"/>
  <p:tag name="KSO_WM_UNIT_TEXT_TYPE" val="1"/>
  <p:tag name="KSO_WM_UNIT_PRESET_TEXT" val="单击此处添加标题"/>
  <p:tag name="KSO_WM_UNIT_TEXT_FILL_FORE_SCHEMECOLOR_INDEX" val="13"/>
  <p:tag name="KSO_WM_UNIT_TEXT_FILL_TYPE" val="1"/>
  <p:tag name="KSO_WM_UNIT_USESOURCEFORMAT_APPLY" val="1"/>
</p:tagLst>
</file>

<file path=ppt/tags/tag695.xml><?xml version="1.0" encoding="utf-8"?>
<p:tagLst xmlns:p="http://schemas.openxmlformats.org/presentationml/2006/main">
  <p:tag name="KSO_WM_SLIDE_ID" val="diagram20234405_1"/>
  <p:tag name="KSO_WM_TEMPLATE_SUBCATEGORY" val="0"/>
  <p:tag name="KSO_WM_TEMPLATE_MASTER_TYPE" val="0"/>
  <p:tag name="KSO_WM_TEMPLATE_COLOR_TYPE" val="0"/>
  <p:tag name="KSO_WM_SLIDE_ITEM_CNT" val="3"/>
  <p:tag name="KSO_WM_SLIDE_INDEX" val="1"/>
  <p:tag name="KSO_WM_TAG_VERSION" val="3.0"/>
  <p:tag name="KSO_WM_BEAUTIFY_FLAG" val="#wm#"/>
  <p:tag name="KSO_WM_TEMPLATE_CATEGORY" val="diagram"/>
  <p:tag name="KSO_WM_TEMPLATE_INDEX" val="20234405"/>
  <p:tag name="KSO_WM_SLIDE_TYPE" val="text"/>
  <p:tag name="KSO_WM_SLIDE_SUBTYPE" val="diag"/>
  <p:tag name="KSO_WM_SLIDE_SIZE" val="771.304*334.499"/>
  <p:tag name="KSO_WM_SLIDE_POSITION" val="103.731*130.583"/>
  <p:tag name="KSO_WM_SLIDE_LAYOUT" val="a_l"/>
  <p:tag name="KSO_WM_SLIDE_LAYOUT_CNT" val="1_1"/>
  <p:tag name="KSO_WM_SPECIAL_SOURCE" val="bdnull"/>
  <p:tag name="KSO_WM_DIAGRAM_GROUP_CODE" val="l1-1"/>
  <p:tag name="KSO_WM_SLIDE_DIAGTYPE" val="l"/>
  <p:tag name="KSO_WM_SLIDE_BACKGROUND_TYPE" val="general"/>
</p:tagLst>
</file>

<file path=ppt/tags/tag696.xml><?xml version="1.0" encoding="utf-8"?>
<p:tagLst xmlns:p="http://schemas.openxmlformats.org/presentationml/2006/main">
  <p:tag name="KSO_WM_UNIT_SUBTYPE" val="v"/>
  <p:tag name="KSO_WM_TEMPLATE_CATEGORY" val="chip"/>
  <p:tag name="KSO_WM_TEMPLATE_INDEX" val="20224213"/>
  <p:tag name="KSO_WM_UNIT_TYPE" val="i"/>
  <p:tag name="KSO_WM_UNIT_INDEX" val="1"/>
  <p:tag name="KSO_WM_UNIT_ID" val="chip20224213_10*i*1"/>
  <p:tag name="KSO_WM_BEAUTIFY_FLAG" val="#wm#"/>
  <p:tag name="KSO_WM_TAG_VERSION" val="1.0"/>
  <p:tag name="KSO_WM_CHIP_GROUPID" val="62d9fc3602b43a043ddc1f6d"/>
  <p:tag name="KSO_WM_CHIP_XID" val="62d9fcef02b43a043ddc2960"/>
  <p:tag name="KSO_WM_UNIT_DEC_AREA_ID" val="b926e0ebe6d04d2aaf3c4370a5b680e3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f5325a072d254bb8aa0b9a129276a672"/>
  <p:tag name="KSO_WM_SLIDE_BACKGROUND_TYPE" val="general"/>
</p:tagLst>
</file>

<file path=ppt/tags/tag697.xml><?xml version="1.0" encoding="utf-8"?>
<p:tagLst xmlns:p="http://schemas.openxmlformats.org/presentationml/2006/main">
  <p:tag name="KSO_WM_UNIT_SUBTYPE" val="t"/>
  <p:tag name="KSO_WM_TEMPLATE_CATEGORY" val="chip"/>
  <p:tag name="KSO_WM_TEMPLATE_INDEX" val="20224213"/>
  <p:tag name="KSO_WM_UNIT_TYPE" val="i"/>
  <p:tag name="KSO_WM_UNIT_INDEX" val="1"/>
  <p:tag name="KSO_WM_UNIT_ID" val="chip20224213_11*i*1"/>
  <p:tag name="KSO_WM_BEAUTIFY_FLAG" val="#wm#"/>
  <p:tag name="KSO_WM_TAG_VERSION" val="1.0"/>
  <p:tag name="KSO_WM_CHIP_GROUPID" val="62d9fc3602b43a043ddc1f6d"/>
  <p:tag name="KSO_WM_CHIP_XID" val="62d9fcef02b43a043ddc290f"/>
  <p:tag name="KSO_WM_UNIT_DEC_AREA_ID" val="07b41b1391de4b2f8a32d5a2d775664b"/>
  <p:tag name="KSO_WM_CHIP_FILLAREA_FILL_RULE" val="{&quot;fill_align&quot;:&quot;l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108b5e0a7aea4993960e8568706793d5"/>
  <p:tag name="KSO_WM_SLIDE_BACKGROUND_TYPE" val="general"/>
</p:tagLst>
</file>

<file path=ppt/tags/tag698.xml><?xml version="1.0" encoding="utf-8"?>
<p:tagLst xmlns:p="http://schemas.openxmlformats.org/presentationml/2006/main">
  <p:tag name="KSO_WM_UNIT_SUBTYPE" val="t"/>
  <p:tag name="KSO_WM_TEMPLATE_CATEGORY" val="chip"/>
  <p:tag name="KSO_WM_TEMPLATE_INDEX" val="20224213"/>
  <p:tag name="KSO_WM_UNIT_TYPE" val="i"/>
  <p:tag name="KSO_WM_UNIT_INDEX" val="1"/>
  <p:tag name="KSO_WM_UNIT_ID" val="chip20224213_12*i*1"/>
  <p:tag name="KSO_WM_BEAUTIFY_FLAG" val="#wm#"/>
  <p:tag name="KSO_WM_TAG_VERSION" val="1.0"/>
  <p:tag name="KSO_WM_CHIP_GROUPID" val="62d9fc3602b43a043ddc1f6d"/>
  <p:tag name="KSO_WM_CHIP_XID" val="62d9fcef02b43a043ddc292b"/>
  <p:tag name="KSO_WM_UNIT_DEC_AREA_ID" val="3d59f3d8ca9844f48c898f2ec107ef47"/>
  <p:tag name="KSO_WM_CHIP_FILLAREA_FILL_RULE" val="{&quot;fill_align&quot;:&quot;r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757318be420646a5a434ff403903e618"/>
  <p:tag name="KSO_WM_SLIDE_BACKGROUND_TYPE" val="general"/>
</p:tagLst>
</file>

<file path=ppt/tags/tag6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ID" val="diagram20231067_3*m_h_i*1_5_1"/>
  <p:tag name="KSO_WM_TEMPLATE_CATEGORY" val="diagram"/>
  <p:tag name="KSO_WM_TEMPLATE_INDEX" val="20231067"/>
  <p:tag name="KSO_WM_UNIT_LAYERLEVEL" val="1_1_1"/>
  <p:tag name="KSO_WM_TAG_VERSION" val="3.0"/>
  <p:tag name="KSO_WM_DIAGRAM_VERSION" val="3"/>
  <p:tag name="KSO_WM_DIAGRAM_COLOR_TRICK" val="4"/>
  <p:tag name="KSO_WM_DIAGRAM_COLOR_TEXT_CAN_REMOVE" val="n"/>
  <p:tag name="KSO_WM_UNIT_TYPE" val="m_h_i"/>
  <p:tag name="KSO_WM_UNIT_INDEX" val="1_5_1"/>
  <p:tag name="KSO_WM_UNIT_SUBTYPE" val="d"/>
  <p:tag name="KSO_WM_DIAGRAM_MAX_ITEMCNT" val="5"/>
  <p:tag name="KSO_WM_DIAGRAM_MIN_ITEMCNT" val="3"/>
  <p:tag name="KSO_WM_DIAGRAM_VIRTUALLY_FRAME" val="{&quot;height&quot;:262.59424519193226,&quot;left&quot;:58.95,&quot;top&quot;:77.60912740403387,&quot;width&quot;:596.6624999999998}"/>
  <p:tag name="KSO_WM_DIAGRAM_COLOR_MATCH_VALUE" val="{&quot;shape&quot;:{&quot;fill&quot;:{&quot;gradient&quot;:[{&quot;brightness&quot;:0.4000000059604645,&quot;colorType&quot;:1,&quot;foreColorIndex&quot;:9,&quot;pos&quot;:0.15000000596046448,&quot;transparency&quot;:0},{&quot;brightness&quot;:0,&quot;colorType&quot;:1,&quot;foreColorIndex&quot;:9,&quot;pos&quot;:0.800000011920929,&quot;transparency&quot;:0}],&quot;type&quot;:3},&quot;glow&quot;:{&quot;colorType&quot;:0},&quot;line&quot;:{&quot;type&quot;:0},&quot;shadow&quot;:{&quot;brightness&quot;:0,&quot;colorType&quot;:1,&quot;foreColorIndex&quot;:9,&quot;transparency&quot;:0.699999988079071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BEAUTIFY_FLAG" val="#wm#"/>
  <p:tag name="KSO_WM_UNIT_FILL_TYPE" val="3"/>
  <p:tag name="KSO_WM_UNIT_SHADOW_SCHEMECOLOR_INDEX" val="9"/>
  <p:tag name="KSO_WM_UNIT_USESOURCEFORMAT_APPLY" val="1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70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70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m_h_a"/>
  <p:tag name="KSO_WM_UNIT_INDEX" val="1_4_1"/>
  <p:tag name="KSO_WM_UNIT_ID" val="diagram20231067_3*m_h_a*1_4_1"/>
  <p:tag name="KSO_WM_TEMPLATE_CATEGORY" val="diagram"/>
  <p:tag name="KSO_WM_TEMPLATE_INDEX" val="20231067"/>
  <p:tag name="KSO_WM_UNIT_LAYERLEVEL" val="1_1_1"/>
  <p:tag name="KSO_WM_TAG_VERSION" val="3.0"/>
  <p:tag name="KSO_WM_DIAGRAM_GROUP_CODE" val="m1-1"/>
  <p:tag name="KSO_WM_DIAGRAM_VERSION" val="3"/>
  <p:tag name="KSO_WM_DIAGRAM_COLOR_TRICK" val="4"/>
  <p:tag name="KSO_WM_DIAGRAM_COLOR_TEXT_CAN_REMOVE" val="n"/>
  <p:tag name="KSO_WM_UNIT_VALUE" val="13"/>
  <p:tag name="KSO_WM_DIAGRAM_MAX_ITEMCNT" val="5"/>
  <p:tag name="KSO_WM_DIAGRAM_MIN_ITEMCNT" val="3"/>
  <p:tag name="KSO_WM_DIAGRAM_VIRTUALLY_FRAME" val="{&quot;height&quot;:262.59424519193226,&quot;left&quot;:58.95,&quot;top&quot;:77.60912740403387,&quot;width&quot;:596.662499999999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8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BEAUTIFY_FLAG" val="#wm#"/>
  <p:tag name="KSO_WM_UNIT_PRESET_TEXT" val="添加标题"/>
  <p:tag name="KSO_WM_UNIT_TEXT_FILL_FORE_SCHEMECOLOR_INDEX" val="1"/>
  <p:tag name="KSO_WM_UNIT_TEXT_FILL_TYPE" val="1"/>
  <p:tag name="KSO_WM_UNIT_USESOURCEFORMAT_APPLY" val="1"/>
</p:tagLst>
</file>

<file path=ppt/tags/tag701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f"/>
  <p:tag name="KSO_WM_UNIT_INDEX" val="1_4_1"/>
  <p:tag name="KSO_WM_UNIT_ID" val="diagram20231067_3*m_h_f*1_4_1"/>
  <p:tag name="KSO_WM_TEMPLATE_CATEGORY" val="diagram"/>
  <p:tag name="KSO_WM_TEMPLATE_INDEX" val="20231067"/>
  <p:tag name="KSO_WM_UNIT_LAYERLEVEL" val="1_1_1"/>
  <p:tag name="KSO_WM_TAG_VERSION" val="3.0"/>
  <p:tag name="KSO_WM_DIAGRAM_VERSION" val="3"/>
  <p:tag name="KSO_WM_DIAGRAM_COLOR_TRICK" val="4"/>
  <p:tag name="KSO_WM_DIAGRAM_COLOR_TEXT_CAN_REMOVE" val="n"/>
  <p:tag name="KSO_WM_UNIT_VALUE" val="54"/>
  <p:tag name="KSO_WM_DIAGRAM_MAX_ITEMCNT" val="5"/>
  <p:tag name="KSO_WM_DIAGRAM_MIN_ITEMCNT" val="3"/>
  <p:tag name="KSO_WM_DIAGRAM_VIRTUALLY_FRAME" val="{&quot;height&quot;:262.59424519193226,&quot;left&quot;:58.95,&quot;top&quot;:77.60912740403387,&quot;width&quot;:596.662499999999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LAYER_COUNT" val="1"/>
  <p:tag name="KSO_WM_BEAUTIFY_FLAG" val="#wm#"/>
  <p:tag name="KSO_WM_UNIT_PRESET_TEXT" val="单击此处输入你的智能图形项正文&#10;文字是您思想的提炼"/>
  <p:tag name="KSO_WM_UNIT_TEXT_FILL_FORE_SCHEMECOLOR_INDEX" val="1"/>
  <p:tag name="KSO_WM_UNIT_TEXT_FILL_TYPE" val="1"/>
  <p:tag name="KSO_WM_UNIT_USESOURCEFORMAT_APPLY" val="1"/>
</p:tagLst>
</file>

<file path=ppt/tags/tag702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m_h_a"/>
  <p:tag name="KSO_WM_UNIT_INDEX" val="1_2_1"/>
  <p:tag name="KSO_WM_UNIT_ID" val="diagram20231067_3*m_h_a*1_2_1"/>
  <p:tag name="KSO_WM_TEMPLATE_CATEGORY" val="diagram"/>
  <p:tag name="KSO_WM_TEMPLATE_INDEX" val="20231067"/>
  <p:tag name="KSO_WM_UNIT_LAYERLEVEL" val="1_1_1"/>
  <p:tag name="KSO_WM_TAG_VERSION" val="3.0"/>
  <p:tag name="KSO_WM_DIAGRAM_GROUP_CODE" val="m1-1"/>
  <p:tag name="KSO_WM_DIAGRAM_VERSION" val="3"/>
  <p:tag name="KSO_WM_DIAGRAM_COLOR_TRICK" val="4"/>
  <p:tag name="KSO_WM_DIAGRAM_COLOR_TEXT_CAN_REMOVE" val="n"/>
  <p:tag name="KSO_WM_UNIT_VALUE" val="13"/>
  <p:tag name="KSO_WM_DIAGRAM_MAX_ITEMCNT" val="5"/>
  <p:tag name="KSO_WM_DIAGRAM_MIN_ITEMCNT" val="3"/>
  <p:tag name="KSO_WM_DIAGRAM_VIRTUALLY_FRAME" val="{&quot;height&quot;:262.59424519193226,&quot;left&quot;:58.95,&quot;top&quot;:77.60912740403387,&quot;width&quot;:596.662499999999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6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BEAUTIFY_FLAG" val="#wm#"/>
  <p:tag name="KSO_WM_UNIT_PRESET_TEXT" val="添加标题"/>
  <p:tag name="KSO_WM_UNIT_TEXT_FILL_FORE_SCHEMECOLOR_INDEX" val="1"/>
  <p:tag name="KSO_WM_UNIT_TEXT_FILL_TYPE" val="1"/>
  <p:tag name="KSO_WM_UNIT_USESOURCEFORMAT_APPLY" val="1"/>
</p:tagLst>
</file>

<file path=ppt/tags/tag703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f"/>
  <p:tag name="KSO_WM_UNIT_INDEX" val="1_2_1"/>
  <p:tag name="KSO_WM_UNIT_ID" val="diagram20231067_3*m_h_f*1_2_1"/>
  <p:tag name="KSO_WM_TEMPLATE_CATEGORY" val="diagram"/>
  <p:tag name="KSO_WM_TEMPLATE_INDEX" val="20231067"/>
  <p:tag name="KSO_WM_UNIT_LAYERLEVEL" val="1_1_1"/>
  <p:tag name="KSO_WM_TAG_VERSION" val="3.0"/>
  <p:tag name="KSO_WM_DIAGRAM_VERSION" val="3"/>
  <p:tag name="KSO_WM_DIAGRAM_COLOR_TRICK" val="4"/>
  <p:tag name="KSO_WM_DIAGRAM_COLOR_TEXT_CAN_REMOVE" val="n"/>
  <p:tag name="KSO_WM_DIAGRAM_MAX_ITEMCNT" val="5"/>
  <p:tag name="KSO_WM_DIAGRAM_MIN_ITEMCNT" val="3"/>
  <p:tag name="KSO_WM_DIAGRAM_VIRTUALLY_FRAME" val="{&quot;height&quot;:262.59424519193226,&quot;left&quot;:64.38748031496063,&quot;top&quot;:77.60912740403387,&quot;width&quot;:591.2250196850393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LAYER_COUNT" val="1"/>
  <p:tag name="KSO_WM_UNIT_PRESET_TEXT" val="单击此处输入你的项正文&#10;文字是您思想的提炼"/>
  <p:tag name="KSO_WM_UNIT_TEXT_FILL_FORE_SCHEMECOLOR_INDEX" val="1"/>
  <p:tag name="KSO_WM_UNIT_TEXT_FILL_TYPE" val="1"/>
  <p:tag name="KSO_WM_UNIT_USESOURCEFORMAT_APPLY" val="1"/>
</p:tagLst>
</file>

<file path=ppt/tags/tag70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m_h_a"/>
  <p:tag name="KSO_WM_UNIT_INDEX" val="1_1_1"/>
  <p:tag name="KSO_WM_UNIT_ID" val="diagram20231067_3*m_h_a*1_1_1"/>
  <p:tag name="KSO_WM_TEMPLATE_CATEGORY" val="diagram"/>
  <p:tag name="KSO_WM_TEMPLATE_INDEX" val="20231067"/>
  <p:tag name="KSO_WM_UNIT_LAYERLEVEL" val="1_1_1"/>
  <p:tag name="KSO_WM_TAG_VERSION" val="3.0"/>
  <p:tag name="KSO_WM_DIAGRAM_GROUP_CODE" val="m1-1"/>
  <p:tag name="KSO_WM_DIAGRAM_VERSION" val="3"/>
  <p:tag name="KSO_WM_DIAGRAM_COLOR_TRICK" val="4"/>
  <p:tag name="KSO_WM_DIAGRAM_COLOR_TEXT_CAN_REMOVE" val="n"/>
  <p:tag name="KSO_WM_UNIT_VALUE" val="13"/>
  <p:tag name="KSO_WM_DIAGRAM_MAX_ITEMCNT" val="5"/>
  <p:tag name="KSO_WM_DIAGRAM_MIN_ITEMCNT" val="3"/>
  <p:tag name="KSO_WM_DIAGRAM_VIRTUALLY_FRAME" val="{&quot;height&quot;:262.59424519193226,&quot;left&quot;:58.95,&quot;top&quot;:77.60912740403387,&quot;width&quot;:596.662499999999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BEAUTIFY_FLAG" val="#wm#"/>
  <p:tag name="KSO_WM_UNIT_PRESET_TEXT" val="添加标题"/>
  <p:tag name="KSO_WM_UNIT_TEXT_FILL_FORE_SCHEMECOLOR_INDEX" val="1"/>
  <p:tag name="KSO_WM_UNIT_TEXT_FILL_TYPE" val="1"/>
  <p:tag name="KSO_WM_UNIT_USESOURCEFORMAT_APPLY" val="1"/>
</p:tagLst>
</file>

<file path=ppt/tags/tag705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f"/>
  <p:tag name="KSO_WM_UNIT_INDEX" val="1_1_1"/>
  <p:tag name="KSO_WM_UNIT_ID" val="diagram20231067_3*m_h_f*1_1_1"/>
  <p:tag name="KSO_WM_TEMPLATE_CATEGORY" val="diagram"/>
  <p:tag name="KSO_WM_TEMPLATE_INDEX" val="20231067"/>
  <p:tag name="KSO_WM_UNIT_LAYERLEVEL" val="1_1_1"/>
  <p:tag name="KSO_WM_TAG_VERSION" val="3.0"/>
  <p:tag name="KSO_WM_DIAGRAM_VERSION" val="3"/>
  <p:tag name="KSO_WM_DIAGRAM_COLOR_TRICK" val="4"/>
  <p:tag name="KSO_WM_DIAGRAM_COLOR_TEXT_CAN_REMOVE" val="n"/>
  <p:tag name="KSO_WM_UNIT_VALUE" val="54"/>
  <p:tag name="KSO_WM_DIAGRAM_MAX_ITEMCNT" val="5"/>
  <p:tag name="KSO_WM_DIAGRAM_MIN_ITEMCNT" val="3"/>
  <p:tag name="KSO_WM_DIAGRAM_VIRTUALLY_FRAME" val="{&quot;height&quot;:219.04424519193225,&quot;left&quot;:64.38748031496063,&quot;top&quot;:121.15912740403387,&quot;width&quot;:591.2250196850393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LAYER_COUNT" val="1"/>
  <p:tag name="KSO_WM_UNIT_PRESET_TEXT" val="单击此处输入你的智能图形项正文&#10;文字是您思想的提炼"/>
  <p:tag name="KSO_WM_UNIT_TEXT_FILL_FORE_SCHEMECOLOR_INDEX" val="1"/>
  <p:tag name="KSO_WM_UNIT_TEXT_FILL_TYPE" val="1"/>
  <p:tag name="KSO_WM_UNIT_USESOURCEFORMAT_APPLY" val="1"/>
</p:tagLst>
</file>

<file path=ppt/tags/tag70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m_h_a"/>
  <p:tag name="KSO_WM_UNIT_INDEX" val="1_3_1"/>
  <p:tag name="KSO_WM_UNIT_ID" val="diagram20231067_3*m_h_a*1_3_1"/>
  <p:tag name="KSO_WM_TEMPLATE_CATEGORY" val="diagram"/>
  <p:tag name="KSO_WM_TEMPLATE_INDEX" val="20231067"/>
  <p:tag name="KSO_WM_UNIT_LAYERLEVEL" val="1_1_1"/>
  <p:tag name="KSO_WM_TAG_VERSION" val="3.0"/>
  <p:tag name="KSO_WM_DIAGRAM_GROUP_CODE" val="m1-1"/>
  <p:tag name="KSO_WM_DIAGRAM_VERSION" val="3"/>
  <p:tag name="KSO_WM_DIAGRAM_COLOR_TRICK" val="4"/>
  <p:tag name="KSO_WM_DIAGRAM_COLOR_TEXT_CAN_REMOVE" val="n"/>
  <p:tag name="KSO_WM_UNIT_VALUE" val="13"/>
  <p:tag name="KSO_WM_DIAGRAM_MAX_ITEMCNT" val="5"/>
  <p:tag name="KSO_WM_DIAGRAM_MIN_ITEMCNT" val="3"/>
  <p:tag name="KSO_WM_DIAGRAM_VIRTUALLY_FRAME" val="{&quot;height&quot;:262.59424519193226,&quot;left&quot;:58.95,&quot;top&quot;:77.60912740403387,&quot;width&quot;:596.662499999999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7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BEAUTIFY_FLAG" val="#wm#"/>
  <p:tag name="KSO_WM_UNIT_PRESET_TEXT" val="添加标题"/>
  <p:tag name="KSO_WM_UNIT_TEXT_FILL_FORE_SCHEMECOLOR_INDEX" val="1"/>
  <p:tag name="KSO_WM_UNIT_TEXT_FILL_TYPE" val="1"/>
  <p:tag name="KSO_WM_UNIT_USESOURCEFORMAT_APPLY" val="1"/>
</p:tagLst>
</file>

<file path=ppt/tags/tag707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f"/>
  <p:tag name="KSO_WM_UNIT_INDEX" val="1_3_1"/>
  <p:tag name="KSO_WM_UNIT_ID" val="diagram20231067_3*m_h_f*1_3_1"/>
  <p:tag name="KSO_WM_TEMPLATE_CATEGORY" val="diagram"/>
  <p:tag name="KSO_WM_TEMPLATE_INDEX" val="20231067"/>
  <p:tag name="KSO_WM_UNIT_LAYERLEVEL" val="1_1_1"/>
  <p:tag name="KSO_WM_TAG_VERSION" val="3.0"/>
  <p:tag name="KSO_WM_DIAGRAM_VERSION" val="3"/>
  <p:tag name="KSO_WM_DIAGRAM_COLOR_TRICK" val="4"/>
  <p:tag name="KSO_WM_DIAGRAM_COLOR_TEXT_CAN_REMOVE" val="n"/>
  <p:tag name="KSO_WM_UNIT_VALUE" val="54"/>
  <p:tag name="KSO_WM_DIAGRAM_MAX_ITEMCNT" val="5"/>
  <p:tag name="KSO_WM_DIAGRAM_MIN_ITEMCNT" val="3"/>
  <p:tag name="KSO_WM_DIAGRAM_VIRTUALLY_FRAME" val="{&quot;height&quot;:219.04424519193225,&quot;left&quot;:64.38748031496063,&quot;top&quot;:121.15912740403387,&quot;width&quot;:591.2250196850393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LAYER_COUNT" val="1"/>
  <p:tag name="KSO_WM_UNIT_PRESET_TEXT" val="单击此处输入你的项正文&#10;文字是您思想的提炼"/>
  <p:tag name="KSO_WM_UNIT_TEXT_FILL_FORE_SCHEMECOLOR_INDEX" val="1"/>
  <p:tag name="KSO_WM_UNIT_TEXT_FILL_TYPE" val="1"/>
  <p:tag name="KSO_WM_UNIT_USESOURCEFORMAT_APPLY" val="1"/>
</p:tagLst>
</file>

<file path=ppt/tags/tag70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m_h_a"/>
  <p:tag name="KSO_WM_UNIT_INDEX" val="1_5_1"/>
  <p:tag name="KSO_WM_UNIT_ID" val="diagram20231067_3*m_h_a*1_5_1"/>
  <p:tag name="KSO_WM_TEMPLATE_CATEGORY" val="diagram"/>
  <p:tag name="KSO_WM_TEMPLATE_INDEX" val="20231067"/>
  <p:tag name="KSO_WM_UNIT_LAYERLEVEL" val="1_1_1"/>
  <p:tag name="KSO_WM_TAG_VERSION" val="3.0"/>
  <p:tag name="KSO_WM_DIAGRAM_GROUP_CODE" val="m1-1"/>
  <p:tag name="KSO_WM_DIAGRAM_VERSION" val="3"/>
  <p:tag name="KSO_WM_DIAGRAM_COLOR_TRICK" val="4"/>
  <p:tag name="KSO_WM_DIAGRAM_COLOR_TEXT_CAN_REMOVE" val="n"/>
  <p:tag name="KSO_WM_UNIT_VALUE" val="13"/>
  <p:tag name="KSO_WM_DIAGRAM_MAX_ITEMCNT" val="5"/>
  <p:tag name="KSO_WM_DIAGRAM_MIN_ITEMCNT" val="3"/>
  <p:tag name="KSO_WM_DIAGRAM_VIRTUALLY_FRAME" val="{&quot;height&quot;:262.59424519193226,&quot;left&quot;:58.95,&quot;top&quot;:77.60912740403387,&quot;width&quot;:596.662499999999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9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BEAUTIFY_FLAG" val="#wm#"/>
  <p:tag name="KSO_WM_UNIT_PRESET_TEXT" val="添加标题"/>
  <p:tag name="KSO_WM_UNIT_TEXT_FILL_FORE_SCHEMECOLOR_INDEX" val="1"/>
  <p:tag name="KSO_WM_UNIT_TEXT_FILL_TYPE" val="1"/>
  <p:tag name="KSO_WM_UNIT_USESOURCEFORMAT_APPLY" val="1"/>
</p:tagLst>
</file>

<file path=ppt/tags/tag709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f"/>
  <p:tag name="KSO_WM_UNIT_INDEX" val="1_5_1"/>
  <p:tag name="KSO_WM_UNIT_ID" val="diagram20231067_3*m_h_f*1_5_1"/>
  <p:tag name="KSO_WM_TEMPLATE_CATEGORY" val="diagram"/>
  <p:tag name="KSO_WM_TEMPLATE_INDEX" val="20231067"/>
  <p:tag name="KSO_WM_UNIT_LAYERLEVEL" val="1_1_1"/>
  <p:tag name="KSO_WM_TAG_VERSION" val="3.0"/>
  <p:tag name="KSO_WM_DIAGRAM_VERSION" val="3"/>
  <p:tag name="KSO_WM_DIAGRAM_COLOR_TRICK" val="4"/>
  <p:tag name="KSO_WM_DIAGRAM_COLOR_TEXT_CAN_REMOVE" val="n"/>
  <p:tag name="KSO_WM_UNIT_VALUE" val="54"/>
  <p:tag name="KSO_WM_DIAGRAM_MAX_ITEMCNT" val="5"/>
  <p:tag name="KSO_WM_DIAGRAM_MIN_ITEMCNT" val="3"/>
  <p:tag name="KSO_WM_DIAGRAM_VIRTUALLY_FRAME" val="{&quot;height&quot;:219.04424519193225,&quot;left&quot;:64.38748031496063,&quot;top&quot;:121.15912740403387,&quot;width&quot;:591.2250196850393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LAYER_COUNT" val="1"/>
  <p:tag name="KSO_WM_UNIT_PRESET_TEXT" val="单击此处输入你的项正文&#10;文字是您思想的提炼"/>
  <p:tag name="KSO_WM_UNIT_TEXT_FILL_FORE_SCHEMECOLOR_INDEX" val="1"/>
  <p:tag name="KSO_WM_UNIT_TEXT_FILL_TYPE" val="1"/>
  <p:tag name="KSO_WM_UNIT_USESOURCEFORMAT_APPLY" val="1"/>
</p:tagLst>
</file>

<file path=ppt/tags/tag7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7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ID" val="diagram20231067_3*m_h_i*1_2_1"/>
  <p:tag name="KSO_WM_TEMPLATE_CATEGORY" val="diagram"/>
  <p:tag name="KSO_WM_TEMPLATE_INDEX" val="20231067"/>
  <p:tag name="KSO_WM_UNIT_LAYERLEVEL" val="1_1_1"/>
  <p:tag name="KSO_WM_TAG_VERSION" val="3.0"/>
  <p:tag name="KSO_WM_DIAGRAM_VERSION" val="3"/>
  <p:tag name="KSO_WM_DIAGRAM_COLOR_TRICK" val="4"/>
  <p:tag name="KSO_WM_DIAGRAM_COLOR_TEXT_CAN_REMOVE" val="n"/>
  <p:tag name="KSO_WM_UNIT_TYPE" val="m_h_i"/>
  <p:tag name="KSO_WM_UNIT_INDEX" val="1_2_1"/>
  <p:tag name="KSO_WM_UNIT_SUBTYPE" val="d"/>
  <p:tag name="KSO_WM_DIAGRAM_MAX_ITEMCNT" val="5"/>
  <p:tag name="KSO_WM_DIAGRAM_MIN_ITEMCNT" val="3"/>
  <p:tag name="KSO_WM_DIAGRAM_VIRTUALLY_FRAME" val="{&quot;height&quot;:262.59424519193226,&quot;left&quot;:58.95,&quot;top&quot;:77.60912740403387,&quot;width&quot;:596.6624999999998}"/>
  <p:tag name="KSO_WM_DIAGRAM_COLOR_MATCH_VALUE" val="{&quot;shape&quot;:{&quot;fill&quot;:{&quot;gradient&quot;:[{&quot;brightness&quot;:0.4000000059604645,&quot;colorType&quot;:1,&quot;foreColorIndex&quot;:6,&quot;pos&quot;:0,&quot;transparency&quot;:0},{&quot;brightness&quot;:0,&quot;colorType&quot;:1,&quot;foreColorIndex&quot;:6,&quot;pos&quot;:1,&quot;transparency&quot;:0}],&quot;type&quot;:3},&quot;glow&quot;:{&quot;colorType&quot;:0},&quot;line&quot;:{&quot;type&quot;:0},&quot;shadow&quot;:{&quot;brightness&quot;:0,&quot;colorType&quot;:1,&quot;foreColorIndex&quot;:6,&quot;transparency&quot;:0.699999988079071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BEAUTIFY_FLAG" val="#wm#"/>
  <p:tag name="KSO_WM_UNIT_FILL_TYPE" val="3"/>
  <p:tag name="KSO_WM_UNIT_SHADOW_SCHEMECOLOR_INDEX" val="6"/>
  <p:tag name="KSO_WM_UNIT_USESOURCEFORMAT_APPLY" val="1"/>
</p:tagLst>
</file>

<file path=ppt/tags/tag7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ID" val="diagram20231067_3*m_h_i*1_3_1"/>
  <p:tag name="KSO_WM_TEMPLATE_CATEGORY" val="diagram"/>
  <p:tag name="KSO_WM_TEMPLATE_INDEX" val="20231067"/>
  <p:tag name="KSO_WM_UNIT_LAYERLEVEL" val="1_1_1"/>
  <p:tag name="KSO_WM_TAG_VERSION" val="3.0"/>
  <p:tag name="KSO_WM_DIAGRAM_VERSION" val="3"/>
  <p:tag name="KSO_WM_DIAGRAM_COLOR_TRICK" val="4"/>
  <p:tag name="KSO_WM_DIAGRAM_COLOR_TEXT_CAN_REMOVE" val="n"/>
  <p:tag name="KSO_WM_UNIT_TYPE" val="m_h_i"/>
  <p:tag name="KSO_WM_UNIT_INDEX" val="1_3_1"/>
  <p:tag name="KSO_WM_UNIT_SUBTYPE" val="d"/>
  <p:tag name="KSO_WM_DIAGRAM_MAX_ITEMCNT" val="5"/>
  <p:tag name="KSO_WM_DIAGRAM_MIN_ITEMCNT" val="3"/>
  <p:tag name="KSO_WM_DIAGRAM_VIRTUALLY_FRAME" val="{&quot;height&quot;:262.59424519193226,&quot;left&quot;:58.95,&quot;top&quot;:77.60912740403387,&quot;width&quot;:596.6624999999998}"/>
  <p:tag name="KSO_WM_DIAGRAM_COLOR_MATCH_VALUE" val="{&quot;shape&quot;:{&quot;fill&quot;:{&quot;gradient&quot;:[{&quot;brightness&quot;:0.4000000059604645,&quot;colorType&quot;:1,&quot;foreColorIndex&quot;:7,&quot;pos&quot;:0.8999999761581421,&quot;transparency&quot;:0},{&quot;brightness&quot;:0,&quot;colorType&quot;:1,&quot;foreColorIndex&quot;:7,&quot;pos&quot;:0.3700000047683716,&quot;transparency&quot;:0}],&quot;type&quot;:3},&quot;glow&quot;:{&quot;colorType&quot;:0},&quot;line&quot;:{&quot;type&quot;:0},&quot;shadow&quot;:{&quot;brightness&quot;:0,&quot;colorType&quot;:1,&quot;foreColorIndex&quot;:7,&quot;transparency&quot;:0.699999988079071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BEAUTIFY_FLAG" val="#wm#"/>
  <p:tag name="KSO_WM_UNIT_FILL_TYPE" val="3"/>
  <p:tag name="KSO_WM_UNIT_SHADOW_SCHEMECOLOR_INDEX" val="7"/>
  <p:tag name="KSO_WM_UNIT_USESOURCEFORMAT_APPLY" val="1"/>
</p:tagLst>
</file>

<file path=ppt/tags/tag7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ID" val="diagram20231067_3*m_h_i*1_4_1"/>
  <p:tag name="KSO_WM_TEMPLATE_CATEGORY" val="diagram"/>
  <p:tag name="KSO_WM_TEMPLATE_INDEX" val="20231067"/>
  <p:tag name="KSO_WM_UNIT_LAYERLEVEL" val="1_1_1"/>
  <p:tag name="KSO_WM_TAG_VERSION" val="3.0"/>
  <p:tag name="KSO_WM_DIAGRAM_VERSION" val="3"/>
  <p:tag name="KSO_WM_DIAGRAM_COLOR_TRICK" val="4"/>
  <p:tag name="KSO_WM_DIAGRAM_COLOR_TEXT_CAN_REMOVE" val="n"/>
  <p:tag name="KSO_WM_UNIT_TYPE" val="m_h_i"/>
  <p:tag name="KSO_WM_UNIT_INDEX" val="1_4_1"/>
  <p:tag name="KSO_WM_UNIT_SUBTYPE" val="d"/>
  <p:tag name="KSO_WM_DIAGRAM_MAX_ITEMCNT" val="5"/>
  <p:tag name="KSO_WM_DIAGRAM_MIN_ITEMCNT" val="3"/>
  <p:tag name="KSO_WM_DIAGRAM_VIRTUALLY_FRAME" val="{&quot;height&quot;:262.59424519193226,&quot;left&quot;:58.95,&quot;top&quot;:77.60912740403387,&quot;width&quot;:596.6624999999998}"/>
  <p:tag name="KSO_WM_DIAGRAM_COLOR_MATCH_VALUE" val="{&quot;shape&quot;:{&quot;fill&quot;:{&quot;gradient&quot;:[{&quot;brightness&quot;:0.4000000059604645,&quot;colorType&quot;:1,&quot;foreColorIndex&quot;:8,&quot;pos&quot;:0.25,&quot;transparency&quot;:0},{&quot;brightness&quot;:0,&quot;colorType&quot;:1,&quot;foreColorIndex&quot;:8,&quot;pos&quot;:1,&quot;transparency&quot;:0}],&quot;type&quot;:3},&quot;glow&quot;:{&quot;colorType&quot;:0},&quot;line&quot;:{&quot;type&quot;:0},&quot;shadow&quot;:{&quot;brightness&quot;:0,&quot;colorType&quot;:1,&quot;foreColorIndex&quot;:8,&quot;transparency&quot;:0.699999988079071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BEAUTIFY_FLAG" val="#wm#"/>
  <p:tag name="KSO_WM_UNIT_FILL_TYPE" val="3"/>
  <p:tag name="KSO_WM_UNIT_SHADOW_SCHEMECOLOR_INDEX" val="8"/>
  <p:tag name="KSO_WM_UNIT_USESOURCEFORMAT_APPLY" val="1"/>
</p:tagLst>
</file>

<file path=ppt/tags/tag7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ID" val="diagram20231067_3*m_h_i*1_1_1"/>
  <p:tag name="KSO_WM_TEMPLATE_CATEGORY" val="diagram"/>
  <p:tag name="KSO_WM_TEMPLATE_INDEX" val="20231067"/>
  <p:tag name="KSO_WM_UNIT_LAYERLEVEL" val="1_1_1"/>
  <p:tag name="KSO_WM_TAG_VERSION" val="3.0"/>
  <p:tag name="KSO_WM_DIAGRAM_VERSION" val="3"/>
  <p:tag name="KSO_WM_DIAGRAM_COLOR_TRICK" val="4"/>
  <p:tag name="KSO_WM_DIAGRAM_COLOR_TEXT_CAN_REMOVE" val="n"/>
  <p:tag name="KSO_WM_UNIT_TYPE" val="m_h_i"/>
  <p:tag name="KSO_WM_UNIT_INDEX" val="1_1_1"/>
  <p:tag name="KSO_WM_UNIT_SUBTYPE" val="d"/>
  <p:tag name="KSO_WM_DIAGRAM_MAX_ITEMCNT" val="5"/>
  <p:tag name="KSO_WM_DIAGRAM_MIN_ITEMCNT" val="3"/>
  <p:tag name="KSO_WM_DIAGRAM_VIRTUALLY_FRAME" val="{&quot;height&quot;:262.59424519193226,&quot;left&quot;:58.95,&quot;top&quot;:77.60912740403387,&quot;width&quot;:596.6624999999998}"/>
  <p:tag name="KSO_WM_DIAGRAM_COLOR_MATCH_VALUE" val="{&quot;shape&quot;:{&quot;fill&quot;:{&quot;gradient&quot;:[{&quot;brightness&quot;:0.4000000059604645,&quot;colorType&quot;:1,&quot;foreColorIndex&quot;:5,&quot;pos&quot;:0,&quot;transparency&quot;:0},{&quot;brightness&quot;:0,&quot;colorType&quot;:1,&quot;foreColorIndex&quot;:5,&quot;pos&quot;:1,&quot;transparency&quot;:0}],&quot;type&quot;:3},&quot;glow&quot;:{&quot;colorType&quot;:0},&quot;line&quot;:{&quot;type&quot;:0},&quot;shadow&quot;:{&quot;brightness&quot;:0,&quot;colorType&quot;:1,&quot;foreColorIndex&quot;:5,&quot;transparency&quot;:0.699999988079071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BEAUTIFY_FLAG" val="#wm#"/>
  <p:tag name="KSO_WM_UNIT_FILL_TYPE" val="3"/>
  <p:tag name="KSO_WM_UNIT_SHADOW_SCHEMECOLOR_INDEX" val="5"/>
  <p:tag name="KSO_WM_UNIT_USESOURCEFORMAT_APPLY" val="1"/>
</p:tagLst>
</file>

<file path=ppt/tags/tag71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31067_1*a*1"/>
  <p:tag name="KSO_WM_TEMPLATE_CATEGORY" val="diagram"/>
  <p:tag name="KSO_WM_TEMPLATE_INDEX" val="20231067"/>
  <p:tag name="KSO_WM_UNIT_LAYERLEVEL" val="1"/>
  <p:tag name="KSO_WM_TAG_VERSION" val="3.0"/>
  <p:tag name="KSO_WM_BEAUTIFY_FLAG" val="#wm#"/>
  <p:tag name="KSO_WM_DIAGRAM_GROUP_CODE" val="m1-1"/>
  <p:tag name="KSO_WM_UNIT_PRESET_TEXT" val="单击此处添加标题"/>
  <p:tag name="KSO_WM_UNIT_TEXT_TYPE" val="1"/>
  <p:tag name="KSO_WM_UNIT_TEXT_FILL_FORE_SCHEMECOLOR_INDEX" val="13"/>
  <p:tag name="KSO_WM_UNIT_TEXT_FILL_TYPE" val="1"/>
  <p:tag name="KSO_WM_UNIT_USESOURCEFORMAT_APPLY" val="1"/>
</p:tagLst>
</file>

<file path=ppt/tags/tag715.xml><?xml version="1.0" encoding="utf-8"?>
<p:tagLst xmlns:p="http://schemas.openxmlformats.org/presentationml/2006/main">
  <p:tag name="KSO_WM_SLIDE_ID" val="diagram20231067_1"/>
  <p:tag name="KSO_WM_TEMPLATE_SUBCATEGORY" val="0"/>
  <p:tag name="KSO_WM_TEMPLATE_MASTER_TYPE" val="0"/>
  <p:tag name="KSO_WM_TEMPLATE_COLOR_TYPE" val="0"/>
  <p:tag name="KSO_WM_SLIDE_ITEM_CNT" val="3"/>
  <p:tag name="KSO_WM_SLIDE_INDEX" val="1"/>
  <p:tag name="KSO_WM_TAG_VERSION" val="3.0"/>
  <p:tag name="KSO_WM_BEAUTIFY_FLAG" val="#wm#"/>
  <p:tag name="KSO_WM_TEMPLATE_CATEGORY" val="diagram"/>
  <p:tag name="KSO_WM_TEMPLATE_INDEX" val="20231067"/>
  <p:tag name="KSO_WM_SLIDE_TYPE" val="text"/>
  <p:tag name="KSO_WM_SLIDE_SUBTYPE" val="diag"/>
  <p:tag name="KSO_WM_SLIDE_SIZE" val="788.3*222.95"/>
  <p:tag name="KSO_WM_SLIDE_POSITION" val="85.85*198.8"/>
  <p:tag name="KSO_WM_SLIDE_LAYOUT" val="a_m"/>
  <p:tag name="KSO_WM_SLIDE_LAYOUT_CNT" val="1_1"/>
  <p:tag name="KSO_WM_SPECIAL_SOURCE" val="bdnull"/>
  <p:tag name="KSO_WM_DIAGRAM_GROUP_CODE" val="m1-1"/>
  <p:tag name="KSO_WM_SLIDE_DIAGTYPE" val="m"/>
  <p:tag name="KSO_WM_SLIDE_BACKGROUND_TYPE" val="general"/>
</p:tagLst>
</file>

<file path=ppt/tags/tag716.xml><?xml version="1.0" encoding="utf-8"?>
<p:tagLst xmlns:p="http://schemas.openxmlformats.org/presentationml/2006/main">
  <p:tag name="KSO_WM_UNIT_BLOCK" val="0"/>
  <p:tag name="KSO_WM_UNIT_DEC_AREA_ID" val="058dac61f2ff4e3187c553167c36ecb2"/>
  <p:tag name="KSO_WM_UNIT_SM_LIMIT_TYPE" val="0"/>
  <p:tag name="KSO_WM_CHIP_GROUPID" val="619ddb6a56c5b5f57912a608"/>
  <p:tag name="KSO_WM_CHIP_XID" val="619ddb6a56c5b5f57912a605"/>
  <p:tag name="KSO_WM_CHIP_FILLAREA_FILL_RULE" val="{&quot;fill_align&quot;:&quot;lm&quot;,&quot;fill_mode&quot;:&quot;adaptive&quot;,&quot;sacle_strategy&quot;:&quot;smart&quot;}"/>
  <p:tag name="KSO_WM_ASSEMBLE_CHIP_INDEX" val="5f5f09383cc741709928407237b8536a"/>
  <p:tag name="KSO_WM_TEMPLATE_CATEGORY" val="custom"/>
  <p:tag name="KSO_WM_TEMPLATE_INDEX" val="20224213"/>
  <p:tag name="KSO_WM_UNIT_ID" val="custom20224213_19**"/>
</p:tagLst>
</file>

<file path=ppt/tags/tag7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24213_19*i*1"/>
  <p:tag name="KSO_WM_TEMPLATE_CATEGORY" val="custom"/>
  <p:tag name="KSO_WM_TEMPLATE_INDEX" val="20224213"/>
  <p:tag name="KSO_WM_UNIT_LAYERLEVEL" val="1"/>
  <p:tag name="KSO_WM_TAG_VERSION" val="1.0"/>
  <p:tag name="KSO_WM_BEAUTIFY_FLAG" val="#wm#"/>
  <p:tag name="KSO_WM_UNIT_BLOCK" val="0"/>
  <p:tag name="KSO_WM_UNIT_DEC_AREA_ID" val="54196ed3de1040359c20bb2a36852669"/>
  <p:tag name="KSO_WM_UNIT_DECORATE_INFO" val="{&quot;ReferentInfo&quot;:{&quot;Id&quot;:&quot;slide&quot;,&quot;X&quot;:{&quot;Pos&quot;:1},&quot;Y&quot;:{&quot;Pos&quot;:1}},&quot;DecorateInfoX&quot;:{&quot;Pos&quot;:1,&quot;IsAbs&quot;:false},&quot;DecorateInfoY&quot;:{&quot;Pos&quot;:1,&quot;IsAbs&quot;:false},&quot;DecorateInfoW&quot;:{&quot;IsAbs&quot;:false},&quot;DecorateInfoH&quot;:{&quot;IsAbs&quot;:false},&quot;whChangeMode&quot;:0}"/>
  <p:tag name="KSO_WM_UNIT_SM_LIMIT_TYPE" val="0"/>
  <p:tag name="KSO_WM_CHIP_GROUPID" val="619ddb6a56c5b5f57912a608"/>
  <p:tag name="KSO_WM_CHIP_XID" val="619ddb6a56c5b5f57912a605"/>
  <p:tag name="KSO_WM_UNIT_FILL_FORE_SCHEMECOLOR_INDEX_BRIGHTNESS" val="0.15"/>
  <p:tag name="KSO_WM_UNIT_FILL_FORE_SCHEMECOLOR_INDEX" val="13"/>
  <p:tag name="KSO_WM_UNIT_FILL_TYPE" val="1"/>
  <p:tag name="KSO_WM_UNIT_TEXT_FILL_FORE_SCHEMECOLOR_INDEX_BRIGHTNESS" val="0.15"/>
  <p:tag name="KSO_WM_UNIT_TEXT_FILL_FORE_SCHEMECOLOR_INDEX" val="13"/>
  <p:tag name="KSO_WM_UNIT_TEXT_FILL_TYPE" val="1"/>
  <p:tag name="KSO_WM_UNIT_VALUE" val="1"/>
</p:tagLst>
</file>

<file path=ppt/tags/tag7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24213_19*i*2"/>
  <p:tag name="KSO_WM_TEMPLATE_CATEGORY" val="custom"/>
  <p:tag name="KSO_WM_TEMPLATE_INDEX" val="20224213"/>
  <p:tag name="KSO_WM_UNIT_LAYERLEVEL" val="1"/>
  <p:tag name="KSO_WM_TAG_VERSION" val="1.0"/>
  <p:tag name="KSO_WM_BEAUTIFY_FLAG" val="#wm#"/>
  <p:tag name="KSO_WM_UNIT_BLOCK" val="0"/>
  <p:tag name="KSO_WM_UNIT_DEC_AREA_ID" val="2dcb93de48a84b80bcd858e736c5eb33"/>
  <p:tag name="KSO_WM_UNIT_DECORATE_INFO" val="{&quot;ReferentInfo&quot;:{&quot;Id&quot;:&quot;slide&quot;,&quot;X&quot;:{&quot;Pos&quot;:1},&quot;Y&quot;:{&quot;Pos&quot;:1}},&quot;DecorateInfoX&quot;:{&quot;Pos&quot;:1,&quot;IsAbs&quot;:false},&quot;DecorateInfoY&quot;:{&quot;Pos&quot;:1,&quot;IsAbs&quot;:false},&quot;DecorateInfoW&quot;:{&quot;IsAbs&quot;:false},&quot;DecorateInfoH&quot;:{&quot;IsAbs&quot;:false},&quot;whChangeMode&quot;:0}"/>
  <p:tag name="KSO_WM_UNIT_SM_LIMIT_TYPE" val="0"/>
  <p:tag name="KSO_WM_CHIP_GROUPID" val="619ddb6a56c5b5f57912a608"/>
  <p:tag name="KSO_WM_CHIP_XID" val="619ddb6a56c5b5f57912a605"/>
  <p:tag name="KSO_WM_UNIT_FILL_FORE_SCHEMECOLOR_INDEX_BRIGHTNESS" val="0.15"/>
  <p:tag name="KSO_WM_UNIT_FILL_FORE_SCHEMECOLOR_INDEX" val="13"/>
  <p:tag name="KSO_WM_UNIT_FILL_TYPE" val="1"/>
  <p:tag name="KSO_WM_UNIT_TEXT_FILL_FORE_SCHEMECOLOR_INDEX_BRIGHTNESS" val="0.15"/>
  <p:tag name="KSO_WM_UNIT_TEXT_FILL_FORE_SCHEMECOLOR_INDEX" val="13"/>
  <p:tag name="KSO_WM_UNIT_TEXT_FILL_TYPE" val="1"/>
  <p:tag name="KSO_WM_UNIT_VALUE" val="1"/>
</p:tagLst>
</file>

<file path=ppt/tags/tag7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custom20224213_19*i*3"/>
  <p:tag name="KSO_WM_TEMPLATE_CATEGORY" val="custom"/>
  <p:tag name="KSO_WM_TEMPLATE_INDEX" val="20224213"/>
  <p:tag name="KSO_WM_UNIT_LAYERLEVEL" val="1"/>
  <p:tag name="KSO_WM_TAG_VERSION" val="1.0"/>
  <p:tag name="KSO_WM_BEAUTIFY_FLAG" val="#wm#"/>
  <p:tag name="KSO_WM_UNIT_BLOCK" val="0"/>
  <p:tag name="KSO_WM_UNIT_DEC_AREA_ID" val="e61a6ab80fe5487aad86761b8a6b7349"/>
  <p:tag name="KSO_WM_UNIT_DECORATE_INFO" val="{&quot;ReferentInfo&quot;:{&quot;Id&quot;:&quot;slide&quot;,&quot;X&quot;:{&quot;Pos&quot;:1},&quot;Y&quot;:{&quot;Pos&quot;:1}},&quot;DecorateInfoX&quot;:{&quot;Pos&quot;:1,&quot;IsAbs&quot;:false},&quot;DecorateInfoY&quot;:{&quot;Pos&quot;:1,&quot;IsAbs&quot;:false},&quot;DecorateInfoW&quot;:{&quot;IsAbs&quot;:false},&quot;DecorateInfoH&quot;:{&quot;IsAbs&quot;:false},&quot;whChangeMode&quot;:0}"/>
  <p:tag name="KSO_WM_UNIT_SM_LIMIT_TYPE" val="0"/>
  <p:tag name="KSO_WM_CHIP_GROUPID" val="619ddb6a56c5b5f57912a608"/>
  <p:tag name="KSO_WM_CHIP_XID" val="619ddb6a56c5b5f57912a605"/>
  <p:tag name="KSO_WM_UNIT_FILL_FORE_SCHEMECOLOR_INDEX_BRIGHTNESS" val="0.15"/>
  <p:tag name="KSO_WM_UNIT_FILL_FORE_SCHEMECOLOR_INDEX" val="13"/>
  <p:tag name="KSO_WM_UNIT_FILL_TYPE" val="1"/>
  <p:tag name="KSO_WM_UNIT_TEXT_FILL_FORE_SCHEMECOLOR_INDEX_BRIGHTNESS" val="0.15"/>
  <p:tag name="KSO_WM_UNIT_TEXT_FILL_FORE_SCHEMECOLOR_INDEX" val="13"/>
  <p:tag name="KSO_WM_UNIT_TEXT_FILL_TYPE" val="1"/>
  <p:tag name="KSO_WM_UNIT_VALUE" val="1"/>
</p:tagLst>
</file>

<file path=ppt/tags/tag72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720.xml><?xml version="1.0" encoding="utf-8"?>
<p:tagLst xmlns:p="http://schemas.openxmlformats.org/presentationml/2006/main">
  <p:tag name="KSO_WM_UNIT_ISCONTENTSTITLE" val="0"/>
  <p:tag name="KSO_WM_UNIT_ISNUMDGMTITLE" val="0"/>
  <p:tag name="KSO_WM_UNIT_PRESET_TEXT" val="演讲完毕，感谢观看"/>
  <p:tag name="KSO_WM_UNIT_NOCLEAR" val="0"/>
  <p:tag name="KSO_WM_UNIT_VALUE" val="14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24213_19*a*1"/>
  <p:tag name="KSO_WM_TEMPLATE_CATEGORY" val="custom"/>
  <p:tag name="KSO_WM_TEMPLATE_INDEX" val="20224213"/>
  <p:tag name="KSO_WM_UNIT_LAYERLEVEL" val="1"/>
  <p:tag name="KSO_WM_TAG_VERSION" val="1.0"/>
  <p:tag name="KSO_WM_BEAUTIFY_FLAG" val="#wm#"/>
  <p:tag name="KSO_WM_UNIT_DEFAULT_FONT" val="54;60;2"/>
  <p:tag name="KSO_WM_UNIT_BLOCK" val="0"/>
  <p:tag name="KSO_WM_UNIT_DEC_AREA_ID" val="9b08a6ff4c464d079e4a746bdb9e2d2b"/>
  <p:tag name="KSO_WM_CHIP_GROUPID" val="619ddb6a56c5b5f57912a608"/>
  <p:tag name="KSO_WM_CHIP_XID" val="619ddb6a56c5b5f57912a605"/>
  <p:tag name="KSO_WM_CHIP_FILLAREA_FILL_RULE" val="{&quot;fill_align&quot;:&quot;lm&quot;,&quot;fill_mode&quot;:&quot;adaptive&quot;,&quot;sacle_strategy&quot;:&quot;smart&quot;}"/>
  <p:tag name="KSO_WM_ASSEMBLE_CHIP_INDEX" val="5f5f09383cc741709928407237b8536a"/>
  <p:tag name="KSO_WM_UNIT_TEXT_FILL_FORE_SCHEMECOLOR_INDEX_BRIGHTNESS" val="0.15"/>
  <p:tag name="KSO_WM_UNIT_TEXT_FILL_FORE_SCHEMECOLOR_INDEX" val="13"/>
  <p:tag name="KSO_WM_UNIT_TEXT_FILL_TYPE" val="1"/>
</p:tagLst>
</file>

<file path=ppt/tags/tag721.xml><?xml version="1.0" encoding="utf-8"?>
<p:tagLst xmlns:p="http://schemas.openxmlformats.org/presentationml/2006/main">
  <p:tag name="KSO_WM_SLIDE_ID" val="custom20224213_19"/>
  <p:tag name="KSO_WM_TEMPLATE_SUBCATEGORY" val="21"/>
  <p:tag name="KSO_WM_TEMPLATE_MASTER_TYPE" val="1"/>
  <p:tag name="KSO_WM_TEMPLATE_COLOR_TYPE" val="1"/>
  <p:tag name="KSO_WM_SLIDE_ITEM_CNT" val="0"/>
  <p:tag name="KSO_WM_SLIDE_INDEX" val="19"/>
  <p:tag name="KSO_WM_TAG_VERSION" val="1.0"/>
  <p:tag name="KSO_WM_BEAUTIFY_FLAG" val="#wm#"/>
  <p:tag name="KSO_WM_TEMPLATE_CATEGORY" val="custom"/>
  <p:tag name="KSO_WM_TEMPLATE_INDEX" val="20224213"/>
  <p:tag name="KSO_WM_SLIDE_TYPE" val="endPage"/>
  <p:tag name="KSO_WM_SLIDE_SUBTYPE" val="pureTxt"/>
  <p:tag name="KSO_WM_SLIDE_LAYOUT" val="a_b_f"/>
  <p:tag name="KSO_WM_SLIDE_LAYOUT_CNT" val="1_1_1"/>
  <p:tag name="KSO_WM_CHIP_INFOS" val="{&quot;type&quot;:0,&quot;layout_type&quot;:&quot;1_NF_RC_11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,&quot;扁平风&quot;,&quot;手绘风&quot;,&quot;立体风&quot;,&quot;炫酷&quot;,&quot;复古风&quot;,&quot;科技风&quot;,&quot;水彩风&quot;,&quot;ios风&quot;,&quot;快闪&quot;,&quot;波普风&quot;,&quot;孟菲斯&quot;,&quot;蒸汽波&quot;,&quot;MBE&quot;,&quot;剪纸风&quot;,&quot;酸性风&quot;,&quot;像素风&quot;,&quot;涂鸦风&quot;,&quot;实景&quot;]},&quot;slide_type&quot;:[&quot;title&quot;,&quot;sectionTitle&quot;,&quot;endPage&quot;],&quot;useType&quot;:[&quot;ppt&quot;]}"/>
  <p:tag name="KSO_WM_CHIP_XID" val="61ad7ea5cf14e69e7f8bf720"/>
  <p:tag name="KSO_WM_CHIP_FILLPROP" val="[[{&quot;text_align&quot;:&quot;lm&quot;,&quot;text_direction&quot;:&quot;horizontal&quot;,&quot;support_big_font&quot;:false,&quot;picture_toward&quot;:0,&quot;picture_dockside&quot;:[],&quot;fill_id&quot;:&quot;e31317b2cc79432799944ad742400603&quot;,&quot;fill_align&quot;:&quot;lt&quot;,&quot;chip_types&quot;:[&quot;header&quot;]}],[{&quot;text_align&quot;:&quot;cm&quot;,&quot;text_direction&quot;:&quot;horizontal&quot;,&quot;support_big_font&quot;:false,&quot;picture_toward&quot;:0,&quot;picture_dockside&quot;:[],&quot;fill_id&quot;:&quot;e31317b2cc79432799944ad742400603&quot;,&quot;fill_align&quot;:&quot;lt&quot;,&quot;chip_types&quot;:[&quot;header&quot;]}],[{&quot;text_align&quot;:&quot;lm&quot;,&quot;text_direction&quot;:&quot;horizontal&quot;,&quot;support_big_font&quot;:false,&quot;picture_toward&quot;:0,&quot;picture_dockside&quot;:[],&quot;fill_id&quot;:&quot;e31317b2cc79432799944ad742400603&quot;,&quot;fill_align&quot;:&quot;lm&quot;,&quot;chip_types&quot;:[&quot;header&quot;]}],[{&quot;text_align&quot;:&quot;cm&quot;,&quot;text_direction&quot;:&quot;horizontal&quot;,&quot;support_big_font&quot;:false,&quot;picture_toward&quot;:0,&quot;picture_dockside&quot;:[],&quot;fill_id&quot;:&quot;e31317b2cc79432799944ad742400603&quot;,&quot;fill_align&quot;:&quot;lm&quot;,&quot;chip_types&quot;:[&quot;header&quot;]}],[{&quot;text_align&quot;:&quot;lm&quot;,&quot;text_direction&quot;:&quot;horizontal&quot;,&quot;support_big_font&quot;:false,&quot;picture_toward&quot;:0,&quot;picture_dockside&quot;:[],&quot;fill_id&quot;:&quot;e31317b2cc79432799944ad742400603&quot;,&quot;fill_align&quot;:&quot;lb&quot;,&quot;chip_types&quot;:[&quot;header&quot;]}],[{&quot;text_align&quot;:&quot;cm&quot;,&quot;text_direction&quot;:&quot;horizontal&quot;,&quot;support_big_font&quot;:false,&quot;picture_toward&quot;:0,&quot;picture_dockside&quot;:[],&quot;fill_id&quot;:&quot;e31317b2cc79432799944ad742400603&quot;,&quot;fill_align&quot;:&quot;lb&quot;,&quot;chip_types&quot;:[&quot;header&quot;]}],[{&quot;text_align&quot;:&quot;lm&quot;,&quot;text_direction&quot;:&quot;horizontal&quot;,&quot;support_big_font&quot;:false,&quot;picture_toward&quot;:0,&quot;picture_dockside&quot;:[],&quot;fill_id&quot;:&quot;e31317b2cc79432799944ad742400603&quot;,&quot;fill_align&quot;:&quot;cm&quot;,&quot;chip_types&quot;:[&quot;header&quot;]}],[{&quot;text_align&quot;:&quot;cm&quot;,&quot;text_direction&quot;:&quot;horizontal&quot;,&quot;support_big_font&quot;:false,&quot;picture_toward&quot;:0,&quot;picture_dockside&quot;:[],&quot;fill_id&quot;:&quot;e31317b2cc79432799944ad742400603&quot;,&quot;fill_align&quot;:&quot;cm&quot;,&quot;chip_types&quot;:[&quot;header&quot;]}],[{&quot;text_align&quot;:&quot;lm&quot;,&quot;text_direction&quot;:&quot;horizontal&quot;,&quot;support_big_font&quot;:false,&quot;picture_toward&quot;:0,&quot;picture_dockside&quot;:[],&quot;fill_id&quot;:&quot;e31317b2cc79432799944ad742400603&quot;,&quot;fill_align&quot;:&quot;ct&quot;,&quot;chip_types&quot;:[&quot;header&quot;]}],[{&quot;text_align&quot;:&quot;cm&quot;,&quot;text_direction&quot;:&quot;horizontal&quot;,&quot;support_big_font&quot;:false,&quot;picture_toward&quot;:0,&quot;picture_dockside&quot;:[],&quot;fill_id&quot;:&quot;e31317b2cc79432799944ad742400603&quot;,&quot;fill_align&quot;:&quot;ct&quot;,&quot;chip_types&quot;:[&quot;header&quot;]}],[{&quot;text_align&quot;:&quot;lm&quot;,&quot;text_direction&quot;:&quot;horizontal&quot;,&quot;support_big_font&quot;:false,&quot;picture_toward&quot;:0,&quot;picture_dockside&quot;:[],&quot;fill_id&quot;:&quot;e31317b2cc79432799944ad742400603&quot;,&quot;fill_align&quot;:&quot;cb&quot;,&quot;chip_types&quot;:[&quot;header&quot;]}],[{&quot;text_align&quot;:&quot;cm&quot;,&quot;text_direction&quot;:&quot;horizontal&quot;,&quot;support_big_font&quot;:false,&quot;picture_toward&quot;:0,&quot;picture_dockside&quot;:[],&quot;fill_id&quot;:&quot;e31317b2cc79432799944ad742400603&quot;,&quot;fill_align&quot;:&quot;cb&quot;,&quot;chip_types&quot;:[&quot;header&quot;]}],[{&quot;text_align&quot;:&quot;rm&quot;,&quot;text_direction&quot;:&quot;horizontal&quot;,&quot;support_big_font&quot;:false,&quot;picture_toward&quot;:0,&quot;picture_dockside&quot;:[],&quot;fill_id&quot;:&quot;e31317b2cc79432799944ad742400603&quot;,&quot;fill_align&quot;:&quot;rm&quot;,&quot;chip_types&quot;:[&quot;header&quot;]}],[{&quot;text_align&quot;:&quot;rm&quot;,&quot;text_direction&quot;:&quot;horizontal&quot;,&quot;support_big_font&quot;:false,&quot;picture_toward&quot;:0,&quot;picture_dockside&quot;:[],&quot;fill_id&quot;:&quot;e31317b2cc79432799944ad742400603&quot;,&quot;fill_align&quot;:&quot;rt&quot;,&quot;chip_types&quot;:[&quot;header&quot;]}],[{&quot;text_align&quot;:&quot;rm&quot;,&quot;text_direction&quot;:&quot;horizontal&quot;,&quot;support_big_font&quot;:false,&quot;picture_toward&quot;:0,&quot;picture_dockside&quot;:[],&quot;fill_id&quot;:&quot;e31317b2cc79432799944ad742400603&quot;,&quot;fill_align&quot;:&quot;rb&quot;,&quot;chip_types&quot;:[&quot;header&quot;]}]]"/>
  <p:tag name="KSO_WM_CHIP_DECFILLPROP" val="[]"/>
  <p:tag name="KSO_WM_CHIP_GROUPID" val="61ad7ea5cf14e69e7f8bf722"/>
  <p:tag name="KSO_WM_SLIDE_LAYOUT_INFO" val="{&quot;id&quot;:&quot;2022-09-07T14:19:07&quot;,&quot;margin&quot;:{&quot;bottom&quot;:4.689239978790283,&quot;left&quot;:18.301025390625,&quot;right&quot;:2.0931437015533447,&quot;top&quot;:4.140258312225342},&quot;type&quot;:0}"/>
  <p:tag name="KSO_WM_SLIDE_BK_DARK_LIGHT" val="2"/>
  <p:tag name="KSO_WM_SLIDE_BACKGROUND_TYPE" val="general"/>
  <p:tag name="KSO_WM_SLIDE_SUPPORT_FEATURE_TYPE" val="0"/>
  <p:tag name="KSO_WM_CHIP_COLORING" val="1"/>
  <p:tag name="KSO_WM_TEMPLATE_ASSEMBLE_XID" val="631837d659d53ee3cdec0261"/>
  <p:tag name="KSO_WM_TEMPLATE_ASSEMBLE_GROUPID" val="62d9fc3602b43a043ddc1f6d"/>
</p:tagLst>
</file>

<file path=ppt/tags/tag722.xml><?xml version="1.0" encoding="utf-8"?>
<p:tagLst xmlns:p="http://schemas.openxmlformats.org/presentationml/2006/main">
  <p:tag name="commondata" val="eyJoZGlkIjoiMjM3MjJlMjViZDBkYTVjOGMzNjcxN2ZiMGZiMDI5NTgifQ=="/>
</p:tagLst>
</file>

<file path=ppt/tags/tag73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74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75.xml><?xml version="1.0" encoding="utf-8"?>
<p:tagLst xmlns:p="http://schemas.openxmlformats.org/presentationml/2006/main">
  <p:tag name="KSO_WM_UNIT_SUBTYPE" val="v"/>
  <p:tag name="KSO_WM_TEMPLATE_CATEGORY" val="chip"/>
  <p:tag name="KSO_WM_TEMPLATE_INDEX" val="20224213"/>
  <p:tag name="KSO_WM_UNIT_TYPE" val="i"/>
  <p:tag name="KSO_WM_UNIT_INDEX" val="1"/>
  <p:tag name="KSO_WM_UNIT_ID" val="chip20224213_10*i*1"/>
  <p:tag name="KSO_WM_BEAUTIFY_FLAG" val="#wm#"/>
  <p:tag name="KSO_WM_TAG_VERSION" val="1.0"/>
  <p:tag name="KSO_WM_CHIP_GROUPID" val="62d9fc3602b43a043ddc1f6d"/>
  <p:tag name="KSO_WM_CHIP_XID" val="62d9fcef02b43a043ddc2960"/>
  <p:tag name="KSO_WM_UNIT_DEC_AREA_ID" val="b926e0ebe6d04d2aaf3c4370a5b680e3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f5325a072d254bb8aa0b9a129276a672"/>
</p:tagLst>
</file>

<file path=ppt/tags/tag76.xml><?xml version="1.0" encoding="utf-8"?>
<p:tagLst xmlns:p="http://schemas.openxmlformats.org/presentationml/2006/main">
  <p:tag name="KSO_WM_UNIT_SUBTYPE" val="t"/>
  <p:tag name="KSO_WM_TEMPLATE_CATEGORY" val="chip"/>
  <p:tag name="KSO_WM_TEMPLATE_INDEX" val="20224213"/>
  <p:tag name="KSO_WM_UNIT_TYPE" val="i"/>
  <p:tag name="KSO_WM_UNIT_INDEX" val="1"/>
  <p:tag name="KSO_WM_UNIT_ID" val="chip20224213_11*i*1"/>
  <p:tag name="KSO_WM_BEAUTIFY_FLAG" val="#wm#"/>
  <p:tag name="KSO_WM_TAG_VERSION" val="1.0"/>
  <p:tag name="KSO_WM_CHIP_GROUPID" val="62d9fc3602b43a043ddc1f6d"/>
  <p:tag name="KSO_WM_CHIP_XID" val="62d9fcef02b43a043ddc290f"/>
  <p:tag name="KSO_WM_UNIT_DEC_AREA_ID" val="07b41b1391de4b2f8a32d5a2d775664b"/>
  <p:tag name="KSO_WM_CHIP_FILLAREA_FILL_RULE" val="{&quot;fill_align&quot;:&quot;l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108b5e0a7aea4993960e8568706793d5"/>
</p:tagLst>
</file>

<file path=ppt/tags/tag77.xml><?xml version="1.0" encoding="utf-8"?>
<p:tagLst xmlns:p="http://schemas.openxmlformats.org/presentationml/2006/main">
  <p:tag name="KSO_WM_UNIT_SUBTYPE" val="t"/>
  <p:tag name="KSO_WM_TEMPLATE_CATEGORY" val="chip"/>
  <p:tag name="KSO_WM_TEMPLATE_INDEX" val="20224213"/>
  <p:tag name="KSO_WM_UNIT_TYPE" val="i"/>
  <p:tag name="KSO_WM_UNIT_INDEX" val="1"/>
  <p:tag name="KSO_WM_UNIT_ID" val="chip20224213_12*i*1"/>
  <p:tag name="KSO_WM_BEAUTIFY_FLAG" val="#wm#"/>
  <p:tag name="KSO_WM_TAG_VERSION" val="1.0"/>
  <p:tag name="KSO_WM_CHIP_GROUPID" val="62d9fc3602b43a043ddc1f6d"/>
  <p:tag name="KSO_WM_CHIP_XID" val="62d9fcef02b43a043ddc292b"/>
  <p:tag name="KSO_WM_UNIT_DEC_AREA_ID" val="3d59f3d8ca9844f48c898f2ec107ef47"/>
  <p:tag name="KSO_WM_CHIP_FILLAREA_FILL_RULE" val="{&quot;fill_align&quot;:&quot;r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757318be420646a5a434ff403903e618"/>
</p:tagLst>
</file>

<file path=ppt/tags/tag78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79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a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TYPE" val="a"/>
  <p:tag name="KSO_WM_UNIT_INDEX" val="1"/>
  <p:tag name="KSO_WM_UNIT_VALUE" val="26"/>
  <p:tag name="KSO_WM_TEMPLATE_CATEGORY" val="custom"/>
  <p:tag name="KSO_WM_TEMPLATE_INDEX" val="20231821"/>
</p:tagLst>
</file>

<file path=ppt/tags/tag80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81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82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83.xml><?xml version="1.0" encoding="utf-8"?>
<p:tagLst xmlns:p="http://schemas.openxmlformats.org/presentationml/2006/main">
  <p:tag name="KSO_WM_UNIT_SUBTYPE" val="v"/>
  <p:tag name="KSO_WM_TEMPLATE_CATEGORY" val="chip"/>
  <p:tag name="KSO_WM_TEMPLATE_INDEX" val="20224213"/>
  <p:tag name="KSO_WM_UNIT_TYPE" val="i"/>
  <p:tag name="KSO_WM_UNIT_INDEX" val="1"/>
  <p:tag name="KSO_WM_UNIT_ID" val="chip20224213_10*i*1"/>
  <p:tag name="KSO_WM_BEAUTIFY_FLAG" val="#wm#"/>
  <p:tag name="KSO_WM_TAG_VERSION" val="1.0"/>
  <p:tag name="KSO_WM_CHIP_GROUPID" val="62d9fc3602b43a043ddc1f6d"/>
  <p:tag name="KSO_WM_CHIP_XID" val="62d9fcef02b43a043ddc2960"/>
  <p:tag name="KSO_WM_UNIT_DEC_AREA_ID" val="b926e0ebe6d04d2aaf3c4370a5b680e3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f5325a072d254bb8aa0b9a129276a672"/>
</p:tagLst>
</file>

<file path=ppt/tags/tag84.xml><?xml version="1.0" encoding="utf-8"?>
<p:tagLst xmlns:p="http://schemas.openxmlformats.org/presentationml/2006/main">
  <p:tag name="KSO_WM_UNIT_SUBTYPE" val="t"/>
  <p:tag name="KSO_WM_TEMPLATE_CATEGORY" val="chip"/>
  <p:tag name="KSO_WM_TEMPLATE_INDEX" val="20224213"/>
  <p:tag name="KSO_WM_UNIT_TYPE" val="i"/>
  <p:tag name="KSO_WM_UNIT_INDEX" val="1"/>
  <p:tag name="KSO_WM_UNIT_ID" val="chip20224213_11*i*1"/>
  <p:tag name="KSO_WM_BEAUTIFY_FLAG" val="#wm#"/>
  <p:tag name="KSO_WM_TAG_VERSION" val="1.0"/>
  <p:tag name="KSO_WM_CHIP_GROUPID" val="62d9fc3602b43a043ddc1f6d"/>
  <p:tag name="KSO_WM_CHIP_XID" val="62d9fcef02b43a043ddc290f"/>
  <p:tag name="KSO_WM_UNIT_DEC_AREA_ID" val="07b41b1391de4b2f8a32d5a2d775664b"/>
  <p:tag name="KSO_WM_CHIP_FILLAREA_FILL_RULE" val="{&quot;fill_align&quot;:&quot;l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108b5e0a7aea4993960e8568706793d5"/>
</p:tagLst>
</file>

<file path=ppt/tags/tag85.xml><?xml version="1.0" encoding="utf-8"?>
<p:tagLst xmlns:p="http://schemas.openxmlformats.org/presentationml/2006/main">
  <p:tag name="KSO_WM_UNIT_SUBTYPE" val="t"/>
  <p:tag name="KSO_WM_TEMPLATE_CATEGORY" val="chip"/>
  <p:tag name="KSO_WM_TEMPLATE_INDEX" val="20224213"/>
  <p:tag name="KSO_WM_UNIT_TYPE" val="i"/>
  <p:tag name="KSO_WM_UNIT_INDEX" val="1"/>
  <p:tag name="KSO_WM_UNIT_ID" val="chip20224213_12*i*1"/>
  <p:tag name="KSO_WM_BEAUTIFY_FLAG" val="#wm#"/>
  <p:tag name="KSO_WM_TAG_VERSION" val="1.0"/>
  <p:tag name="KSO_WM_CHIP_GROUPID" val="62d9fc3602b43a043ddc1f6d"/>
  <p:tag name="KSO_WM_CHIP_XID" val="62d9fcef02b43a043ddc292b"/>
  <p:tag name="KSO_WM_UNIT_DEC_AREA_ID" val="3d59f3d8ca9844f48c898f2ec107ef47"/>
  <p:tag name="KSO_WM_CHIP_FILLAREA_FILL_RULE" val="{&quot;fill_align&quot;:&quot;r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757318be420646a5a434ff403903e618"/>
</p:tagLst>
</file>

<file path=ppt/tags/tag86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87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88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89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f*1"/>
  <p:tag name="KSO_WM_UNIT_LAYERLEVEL" val="1"/>
  <p:tag name="KSO_WM_TAG_VERSION" val="1.0"/>
  <p:tag name="KSO_WM_BEAUTIFY_FLAG" val="#wm#"/>
  <p:tag name="KSO_WM_UNIT_SUBTYPE" val="a"/>
  <p:tag name="KSO_WM_UNIT_PRESET_TEXT" val="单击此处编辑母版文本样式&#10;第二级&#10;第三级&#10;第四级&#10;第五级"/>
  <p:tag name="KSO_WM_UNIT_NOCLEAR" val="0"/>
  <p:tag name="KSO_WM_UNIT_TYPE" val="f"/>
  <p:tag name="KSO_WM_UNIT_INDEX" val="1"/>
  <p:tag name="KSO_WM_UNIT_VALUE" val="350"/>
  <p:tag name="KSO_WM_TEMPLATE_CATEGORY" val="custom"/>
  <p:tag name="KSO_WM_TEMPLATE_INDEX" val="20231821"/>
</p:tagLst>
</file>

<file path=ppt/tags/tag90.xml><?xml version="1.0" encoding="utf-8"?>
<p:tagLst xmlns:p="http://schemas.openxmlformats.org/presentationml/2006/main">
  <p:tag name="KSO_WM_UNIT_SUBTYPE" val="v"/>
  <p:tag name="KSO_WM_TEMPLATE_CATEGORY" val="chip"/>
  <p:tag name="KSO_WM_TEMPLATE_INDEX" val="20224213"/>
  <p:tag name="KSO_WM_UNIT_TYPE" val="i"/>
  <p:tag name="KSO_WM_UNIT_INDEX" val="1"/>
  <p:tag name="KSO_WM_UNIT_ID" val="chip20224213_3*i*1"/>
  <p:tag name="KSO_WM_BEAUTIFY_FLAG" val="#wm#"/>
  <p:tag name="KSO_WM_TAG_VERSION" val="1.0"/>
  <p:tag name="KSO_WM_CHIP_GROUPID" val="62d9fc3602b43a043ddc1f6d"/>
  <p:tag name="KSO_WM_CHIP_XID" val="62d9fcef02b43a043ddc279b"/>
  <p:tag name="KSO_WM_UNIT_DEC_AREA_ID" val="bcfd8d388d994795805dd257bbe8491d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f843c4740581447a9f98f4c762e9dd48"/>
</p:tagLst>
</file>

<file path=ppt/tags/tag91.xml><?xml version="1.0" encoding="utf-8"?>
<p:tagLst xmlns:p="http://schemas.openxmlformats.org/presentationml/2006/main">
  <p:tag name="KSO_WM_UNIT_SUBTYPE" val="u"/>
  <p:tag name="KSO_WM_TEMPLATE_CATEGORY" val="chip"/>
  <p:tag name="KSO_WM_TEMPLATE_INDEX" val="20224213"/>
  <p:tag name="KSO_WM_UNIT_TYPE" val="i"/>
  <p:tag name="KSO_WM_UNIT_INDEX" val="1"/>
  <p:tag name="KSO_WM_UNIT_ID" val="chip20224213_4*i*1"/>
  <p:tag name="KSO_WM_BEAUTIFY_FLAG" val="#wm#"/>
  <p:tag name="KSO_WM_TAG_VERSION" val="1.0"/>
  <p:tag name="KSO_WM_CHIP_GROUPID" val="62d9fc3602b43a043ddc1f6d"/>
  <p:tag name="KSO_WM_CHIP_XID" val="62d9fcef02b43a043ddc26e7"/>
  <p:tag name="KSO_WM_UNIT_DEC_AREA_ID" val="7617276c6ba047daa7f2161eaf397903"/>
  <p:tag name="KSO_WM_CHIP_FILLAREA_FILL_RULE" val="{&quot;fill_align&quot;:&quot;l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1d0b7d2703354a95bd893b9eb285e117"/>
</p:tagLst>
</file>

<file path=ppt/tags/tag92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93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94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95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添加副标题"/>
  <p:tag name="KSO_WM_UNIT_NOCLEAR" val="0"/>
  <p:tag name="KSO_WM_UNIT_VALUE" val="2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24213_1*b*1"/>
  <p:tag name="KSO_WM_TEMPLATE_CATEGORY" val="custom"/>
  <p:tag name="KSO_WM_TEMPLATE_INDEX" val="20224213"/>
  <p:tag name="KSO_WM_UNIT_LAYERLEVEL" val="1"/>
  <p:tag name="KSO_WM_TAG_VERSION" val="1.0"/>
  <p:tag name="KSO_WM_BEAUTIFY_FLAG" val="#wm#"/>
  <p:tag name="KSO_WM_UNIT_DEFAULT_FONT" val="18;20;2"/>
  <p:tag name="KSO_WM_UNIT_BLOCK" val="0"/>
  <p:tag name="KSO_WM_UNIT_DEC_AREA_ID" val="bcd061389ae34e008446b7d2327ad93f"/>
  <p:tag name="KSO_WM_CHIP_GROUPID" val="619ddb6a56c5b5f57912a608"/>
  <p:tag name="KSO_WM_CHIP_XID" val="619ddb6a56c5b5f57912a605"/>
  <p:tag name="KSO_WM_CHIP_FILLAREA_FILL_RULE" val="{&quot;fill_align&quot;:&quot;lm&quot;,&quot;fill_mode&quot;:&quot;adaptive&quot;,&quot;sacle_strategy&quot;:&quot;smart&quot;}"/>
  <p:tag name="KSO_WM_ASSEMBLE_CHIP_INDEX" val="5f5f09383cc741709928407237b8536a"/>
  <p:tag name="KSO_WM_UNIT_TEXT_FILL_FORE_SCHEMECOLOR_INDEX_BRIGHTNESS" val="0.15"/>
  <p:tag name="KSO_WM_UNIT_TEXT_FILL_FORE_SCHEMECOLOR_INDEX" val="13"/>
  <p:tag name="KSO_WM_UNIT_TEXT_FILL_TYPE" val="1"/>
  <p:tag name="KSO_WM_TEMPLATE_ASSEMBLE_XID" val="631837d659d53ee3cdec0261"/>
  <p:tag name="KSO_WM_TEMPLATE_ASSEMBLE_GROUPID" val="62d9fc3602b43a043ddc1f6d"/>
</p:tagLst>
</file>

<file path=ppt/tags/tag96.xml><?xml version="1.0" encoding="utf-8"?>
<p:tagLst xmlns:p="http://schemas.openxmlformats.org/presentationml/2006/main">
  <p:tag name="KSO_WM_UNIT_SUBTYPE" val="a"/>
  <p:tag name="KSO_WM_UNIT_PRESET_TEXT" val="202X"/>
  <p:tag name="KSO_WM_UNIT_NOCLEAR" val="0"/>
  <p:tag name="KSO_WM_UNIT_VALUE" val="7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24213_1*f*1"/>
  <p:tag name="KSO_WM_TEMPLATE_CATEGORY" val="custom"/>
  <p:tag name="KSO_WM_TEMPLATE_INDEX" val="20224213"/>
  <p:tag name="KSO_WM_UNIT_LAYERLEVEL" val="1"/>
  <p:tag name="KSO_WM_TAG_VERSION" val="1.0"/>
  <p:tag name="KSO_WM_BEAUTIFY_FLAG" val="#wm#"/>
  <p:tag name="KSO_WM_UNIT_DEFAULT_FONT" val="28;32;2"/>
  <p:tag name="KSO_WM_UNIT_BLOCK" val="0"/>
  <p:tag name="KSO_WM_UNIT_DEC_AREA_ID" val="55307f3036434de5b4528a606dc8a691"/>
  <p:tag name="KSO_WM_CHIP_GROUPID" val="619ddb6a56c5b5f57912a608"/>
  <p:tag name="KSO_WM_CHIP_XID" val="619ddb6a56c5b5f57912a605"/>
  <p:tag name="KSO_WM_CHIP_FILLAREA_FILL_RULE" val="{&quot;fill_align&quot;:&quot;lm&quot;,&quot;fill_mode&quot;:&quot;adaptive&quot;,&quot;sacle_strategy&quot;:&quot;smart&quot;}"/>
  <p:tag name="KSO_WM_ASSEMBLE_CHIP_INDEX" val="5f5f09383cc741709928407237b8536a"/>
  <p:tag name="KSO_WM_UNIT_TEXT_FILL_FORE_SCHEMECOLOR_INDEX_BRIGHTNESS" val="0.15"/>
  <p:tag name="KSO_WM_UNIT_TEXT_FILL_FORE_SCHEMECOLOR_INDEX" val="13"/>
  <p:tag name="KSO_WM_UNIT_TEXT_FILL_TYPE" val="1"/>
  <p:tag name="KSO_WM_TEMPLATE_ASSEMBLE_XID" val="631837d659d53ee3cdec0261"/>
  <p:tag name="KSO_WM_TEMPLATE_ASSEMBLE_GROUPID" val="62d9fc3602b43a043ddc1f6d"/>
</p:tagLst>
</file>

<file path=ppt/tags/tag97.xml><?xml version="1.0" encoding="utf-8"?>
<p:tagLst xmlns:p="http://schemas.openxmlformats.org/presentationml/2006/main">
  <p:tag name="KSO_WM_UNIT_ISCONTENTSTITLE" val="0"/>
  <p:tag name="KSO_WM_UNIT_ISNUMDGMTITLE" val="0"/>
  <p:tag name="KSO_WM_UNIT_PRESET_TEXT" val="演讲完毕，感谢观看"/>
  <p:tag name="KSO_WM_UNIT_NOCLEAR" val="0"/>
  <p:tag name="KSO_WM_UNIT_VALUE" val="14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24213_1*a*1"/>
  <p:tag name="KSO_WM_TEMPLATE_CATEGORY" val="custom"/>
  <p:tag name="KSO_WM_TEMPLATE_INDEX" val="20224213"/>
  <p:tag name="KSO_WM_UNIT_LAYERLEVEL" val="1"/>
  <p:tag name="KSO_WM_TAG_VERSION" val="1.0"/>
  <p:tag name="KSO_WM_BEAUTIFY_FLAG" val="#wm#"/>
  <p:tag name="KSO_WM_UNIT_DEFAULT_FONT" val="54;60;2"/>
  <p:tag name="KSO_WM_UNIT_BLOCK" val="0"/>
  <p:tag name="KSO_WM_UNIT_DEC_AREA_ID" val="9b08a6ff4c464d079e4a746bdb9e2d2b"/>
  <p:tag name="KSO_WM_CHIP_GROUPID" val="619ddb6a56c5b5f57912a608"/>
  <p:tag name="KSO_WM_CHIP_XID" val="619ddb6a56c5b5f57912a605"/>
  <p:tag name="KSO_WM_CHIP_FILLAREA_FILL_RULE" val="{&quot;fill_align&quot;:&quot;lm&quot;,&quot;fill_mode&quot;:&quot;adaptive&quot;,&quot;sacle_strategy&quot;:&quot;smart&quot;}"/>
  <p:tag name="KSO_WM_ASSEMBLE_CHIP_INDEX" val="5f5f09383cc741709928407237b8536a"/>
  <p:tag name="KSO_WM_UNIT_TEXT_FILL_FORE_SCHEMECOLOR_INDEX_BRIGHTNESS" val="0.15"/>
  <p:tag name="KSO_WM_UNIT_TEXT_FILL_FORE_SCHEMECOLOR_INDEX" val="13"/>
  <p:tag name="KSO_WM_UNIT_TEXT_FILL_TYPE" val="1"/>
  <p:tag name="KSO_WM_TEMPLATE_ASSEMBLE_XID" val="631837d659d53ee3cdec0261"/>
  <p:tag name="KSO_WM_TEMPLATE_ASSEMBLE_GROUPID" val="62d9fc3602b43a043ddc1f6d"/>
</p:tagLst>
</file>

<file path=ppt/tags/tag98.xml><?xml version="1.0" encoding="utf-8"?>
<p:tagLst xmlns:p="http://schemas.openxmlformats.org/presentationml/2006/main">
  <p:tag name="KSO_WM_UNIT_SUBTYPE" val="v"/>
  <p:tag name="KSO_WM_TEMPLATE_CATEGORY" val="chip"/>
  <p:tag name="KSO_WM_TEMPLATE_INDEX" val="20224213"/>
  <p:tag name="KSO_WM_UNIT_TYPE" val="i"/>
  <p:tag name="KSO_WM_UNIT_INDEX" val="1"/>
  <p:tag name="KSO_WM_UNIT_ID" val="chip20224213_10*i*1"/>
  <p:tag name="KSO_WM_BEAUTIFY_FLAG" val="#wm#"/>
  <p:tag name="KSO_WM_TAG_VERSION" val="1.0"/>
  <p:tag name="KSO_WM_CHIP_GROUPID" val="62d9fc3602b43a043ddc1f6d"/>
  <p:tag name="KSO_WM_CHIP_XID" val="62d9fcef02b43a043ddc2960"/>
  <p:tag name="KSO_WM_UNIT_DEC_AREA_ID" val="b926e0ebe6d04d2aaf3c4370a5b680e3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f5325a072d254bb8aa0b9a129276a672"/>
  <p:tag name="KSO_WM_SLIDE_BACKGROUND_TYPE" val="general"/>
</p:tagLst>
</file>

<file path=ppt/tags/tag99.xml><?xml version="1.0" encoding="utf-8"?>
<p:tagLst xmlns:p="http://schemas.openxmlformats.org/presentationml/2006/main">
  <p:tag name="KSO_WM_UNIT_SUBTYPE" val="t"/>
  <p:tag name="KSO_WM_TEMPLATE_CATEGORY" val="chip"/>
  <p:tag name="KSO_WM_TEMPLATE_INDEX" val="20224213"/>
  <p:tag name="KSO_WM_UNIT_TYPE" val="i"/>
  <p:tag name="KSO_WM_UNIT_INDEX" val="1"/>
  <p:tag name="KSO_WM_UNIT_ID" val="chip20224213_11*i*1"/>
  <p:tag name="KSO_WM_BEAUTIFY_FLAG" val="#wm#"/>
  <p:tag name="KSO_WM_TAG_VERSION" val="1.0"/>
  <p:tag name="KSO_WM_CHIP_GROUPID" val="62d9fc3602b43a043ddc1f6d"/>
  <p:tag name="KSO_WM_CHIP_XID" val="62d9fcef02b43a043ddc290f"/>
  <p:tag name="KSO_WM_UNIT_DEC_AREA_ID" val="07b41b1391de4b2f8a32d5a2d775664b"/>
  <p:tag name="KSO_WM_CHIP_FILLAREA_FILL_RULE" val="{&quot;fill_align&quot;:&quot;l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108b5e0a7aea4993960e8568706793d5"/>
  <p:tag name="KSO_WM_SLIDE_BACKGROUND_TYPE" val="general"/>
</p:tagLst>
</file>

<file path=ppt/theme/theme1.xml><?xml version="1.0" encoding="utf-8"?>
<a:theme xmlns:a="http://schemas.openxmlformats.org/drawingml/2006/main" name="8_Office 主题​​">
  <a:themeElements>
    <a:clrScheme name="紫金">
      <a:dk1>
        <a:srgbClr val="000000"/>
      </a:dk1>
      <a:lt1>
        <a:srgbClr val="FFFFFF"/>
      </a:lt1>
      <a:dk2>
        <a:srgbClr val="140831"/>
      </a:dk2>
      <a:lt2>
        <a:srgbClr val="ECE6FA"/>
      </a:lt2>
      <a:accent1>
        <a:srgbClr val="D9AB7D"/>
      </a:accent1>
      <a:accent2>
        <a:srgbClr val="27125A"/>
      </a:accent2>
      <a:accent3>
        <a:srgbClr val="63489A"/>
      </a:accent3>
      <a:accent4>
        <a:srgbClr val="FF8001"/>
      </a:accent4>
      <a:accent5>
        <a:srgbClr val="4B4BE5"/>
      </a:accent5>
      <a:accent6>
        <a:srgbClr val="29D5AF"/>
      </a:accent6>
      <a:hlink>
        <a:srgbClr val="0563C1"/>
      </a:hlink>
      <a:folHlink>
        <a:srgbClr val="954F72"/>
      </a:folHlink>
    </a:clrScheme>
    <a:fontScheme name="主题字体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_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102238"/>
      </a:lt2>
      <a:accent1>
        <a:srgbClr val="29E0DA"/>
      </a:accent1>
      <a:accent2>
        <a:srgbClr val="00D1F9"/>
      </a:accent2>
      <a:accent3>
        <a:srgbClr val="00BCFF"/>
      </a:accent3>
      <a:accent4>
        <a:srgbClr val="009FFF"/>
      </a:accent4>
      <a:accent5>
        <a:srgbClr val="9974FF"/>
      </a:accent5>
      <a:accent6>
        <a:srgbClr val="DF28C7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5284</Words>
  <Application>WPS 演示</Application>
  <PresentationFormat/>
  <Paragraphs>456</Paragraphs>
  <Slides>28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28</vt:i4>
      </vt:variant>
    </vt:vector>
  </HeadingPairs>
  <TitlesOfParts>
    <vt:vector size="57" baseType="lpstr">
      <vt:lpstr>Arial</vt:lpstr>
      <vt:lpstr>宋体</vt:lpstr>
      <vt:lpstr>Wingdings</vt:lpstr>
      <vt:lpstr>Arial</vt:lpstr>
      <vt:lpstr>Calibri</vt:lpstr>
      <vt:lpstr>微软雅黑</vt:lpstr>
      <vt:lpstr>Arial Unicode MS</vt:lpstr>
      <vt:lpstr>Courier</vt:lpstr>
      <vt:lpstr>Courier New</vt:lpstr>
      <vt:lpstr>Wingdings</vt:lpstr>
      <vt:lpstr>MiSans Light</vt:lpstr>
      <vt:lpstr>汉仪正圆-35S</vt:lpstr>
      <vt:lpstr>汉仪润圆-65简</vt:lpstr>
      <vt:lpstr>汉仪旗黑-35S</vt:lpstr>
      <vt:lpstr>黑体</vt:lpstr>
      <vt:lpstr>方正黑体_GBK</vt:lpstr>
      <vt:lpstr>Segoe UI</vt:lpstr>
      <vt:lpstr>Calibri Light</vt:lpstr>
      <vt:lpstr>汉仪雅酷黑 65W</vt:lpstr>
      <vt:lpstr>汉仪刚艺体-85W</vt:lpstr>
      <vt:lpstr>+中文正文</vt:lpstr>
      <vt:lpstr>Segoe Print</vt:lpstr>
      <vt:lpstr>mn-cs</vt:lpstr>
      <vt:lpstr>MiSans Normal</vt:lpstr>
      <vt:lpstr>汉仪楷体S</vt:lpstr>
      <vt:lpstr>汉仪劲楷简</vt:lpstr>
      <vt:lpstr>Times New Roman</vt:lpstr>
      <vt:lpstr>8_Office 主题​​</vt:lpstr>
      <vt:lpstr>3_Office 主题​​</vt:lpstr>
      <vt:lpstr>大型语言模型在数学建模中的应用与实践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AI产品对比：总结维度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LLM在建模过程中的辅助角色与演示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致谢 / Q&amp;A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大型语言模型在数学建模中的应用与实践</dc:title>
  <dc:creator/>
  <cp:lastModifiedBy>yancy</cp:lastModifiedBy>
  <cp:revision>7</cp:revision>
  <dcterms:created xsi:type="dcterms:W3CDTF">2025-05-13T11:25:45Z</dcterms:created>
  <dcterms:modified xsi:type="dcterms:W3CDTF">2025-05-13T11:57:42Z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arp">
    <vt:lpwstr>True</vt:lpwstr>
  </property>
  <property fmtid="{D5CDD505-2E9C-101B-9397-08002B2CF9AE}" pid="3" name="size">
    <vt:lpwstr>16:9</vt:lpwstr>
  </property>
  <property fmtid="{D5CDD505-2E9C-101B-9397-08002B2CF9AE}" pid="4" name="theme">
    <vt:lpwstr>default</vt:lpwstr>
  </property>
  <property fmtid="{D5CDD505-2E9C-101B-9397-08002B2CF9AE}" pid="5" name="ICV">
    <vt:lpwstr>07427B56883E4E01A5742D736F0E7A51_12</vt:lpwstr>
  </property>
  <property fmtid="{D5CDD505-2E9C-101B-9397-08002B2CF9AE}" pid="6" name="KSOProductBuildVer">
    <vt:lpwstr>2052-12.1.0.18276</vt:lpwstr>
  </property>
</Properties>
</file>